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886" r:id="rId4"/>
  </p:sldMasterIdLst>
  <p:notesMasterIdLst>
    <p:notesMasterId r:id="rId27"/>
  </p:notesMasterIdLst>
  <p:sldIdLst>
    <p:sldId id="280" r:id="rId5"/>
    <p:sldId id="258" r:id="rId6"/>
    <p:sldId id="288" r:id="rId7"/>
    <p:sldId id="259" r:id="rId8"/>
    <p:sldId id="286" r:id="rId9"/>
    <p:sldId id="385" r:id="rId10"/>
    <p:sldId id="287" r:id="rId11"/>
    <p:sldId id="285" r:id="rId12"/>
    <p:sldId id="283" r:id="rId13"/>
    <p:sldId id="383" r:id="rId14"/>
    <p:sldId id="384" r:id="rId15"/>
    <p:sldId id="281" r:id="rId16"/>
    <p:sldId id="387" r:id="rId17"/>
    <p:sldId id="337" r:id="rId18"/>
    <p:sldId id="338" r:id="rId19"/>
    <p:sldId id="341" r:id="rId20"/>
    <p:sldId id="342" r:id="rId21"/>
    <p:sldId id="335" r:id="rId22"/>
    <p:sldId id="333" r:id="rId23"/>
    <p:sldId id="331" r:id="rId24"/>
    <p:sldId id="386" r:id="rId25"/>
    <p:sldId id="271" r:id="rId26"/>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0A7AA782-FB03-9AD9-8516-F12644B14337}" v="735" dt="2025-11-04T10:56:00.306"/>
  </p1510:revLst>
</p1510:revInfo>
</file>

<file path=ppt/tableStyles.xml><?xml version="1.0" encoding="utf-8"?>
<a:tblStyleLst xmlns:a="http://schemas.openxmlformats.org/drawingml/2006/main" def="{AA410CCB-9413-413C-BBC5-B9FC32F29FDC}">
  <a:tblStyle styleId="{AA410CCB-9413-413C-BBC5-B9FC32F29FDC}" styleName="Table_0">
    <a:wholeTbl>
      <a:tcTxStyle b="off" i="off">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b="off" i="off"/>
      <a:tcStyle>
        <a:tcBdr/>
      </a:tcStyle>
    </a:band1H>
    <a:band2H>
      <a:tcTxStyle b="off" i="off"/>
      <a:tcStyle>
        <a:tcBdr/>
      </a:tcStyle>
    </a:band2H>
    <a:band1V>
      <a:tcTxStyle b="off" i="off"/>
      <a:tcStyle>
        <a:tcBdr/>
      </a:tcStyle>
    </a:band1V>
    <a:band2V>
      <a:tcTxStyle b="off" i="off"/>
      <a:tcStyle>
        <a:tcBdr/>
      </a:tcStyle>
    </a:band2V>
    <a:lastCol>
      <a:tcTxStyle b="off" i="off"/>
      <a:tcStyle>
        <a:tcBdr/>
      </a:tcStyle>
    </a:lastCol>
    <a:firstCol>
      <a:tcTxStyle b="off" i="off"/>
      <a:tcStyle>
        <a:tcBdr/>
      </a:tcStyle>
    </a:firstCol>
    <a:lastRow>
      <a:tcTxStyle b="off" i="off"/>
      <a:tcStyle>
        <a:tcBdr/>
      </a:tcStyle>
    </a:lastRow>
    <a:seCell>
      <a:tcTxStyle b="off" i="off"/>
      <a:tcStyle>
        <a:tcBdr/>
      </a:tcStyle>
    </a:seCell>
    <a:swCell>
      <a:tcTxStyle b="off" i="off"/>
      <a:tcStyle>
        <a:tcBdr/>
      </a:tcStyle>
    </a:swCell>
    <a:firstRow>
      <a:tcTxStyle b="off" i="off"/>
      <a:tcStyle>
        <a:tcBdr/>
      </a:tcStyle>
    </a:firstRow>
    <a:neCell>
      <a:tcTxStyle b="off" i="off"/>
      <a:tcStyle>
        <a:tcBdr/>
      </a:tcStyle>
    </a:neCell>
    <a:nwCell>
      <a:tcTxStyle b="off" i="off"/>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89" d="100"/>
          <a:sy n="89" d="100"/>
        </p:scale>
        <p:origin x="990" y="90"/>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 Type="http://schemas.openxmlformats.org/officeDocument/2006/relationships/customXml" Target="../customXml/item3.xml"/><Relationship Id="rId21" Type="http://schemas.openxmlformats.org/officeDocument/2006/relationships/slide" Target="slides/slide17.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viewProps" Target="viewProps.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microsoft.com/office/2015/10/relationships/revisionInfo" Target="revisionInfo.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presProps" Target="presProps.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notesMaster" Target="notesMasters/notesMaster1.xml"/><Relationship Id="rId30" Type="http://schemas.openxmlformats.org/officeDocument/2006/relationships/theme" Target="theme/them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txBody>
          <a:bodyPr/>
          <a:lstStyle/>
          <a:p>
            <a:endParaRPr lang="en-US"/>
          </a:p>
        </p:txBody>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317500">
              <a:spcBef>
                <a:spcPts val="0"/>
              </a:spcBef>
              <a:spcAft>
                <a:spcPts val="0"/>
              </a:spcAft>
              <a:buSzPts val="1400"/>
              <a:buChar char="●"/>
              <a:defRPr sz="1100"/>
            </a:lvl1pPr>
            <a:lvl2pPr marL="914400" lvl="1" indent="-317500">
              <a:spcBef>
                <a:spcPts val="0"/>
              </a:spcBef>
              <a:spcAft>
                <a:spcPts val="0"/>
              </a:spcAft>
              <a:buSzPts val="1400"/>
              <a:buChar char="○"/>
              <a:defRPr sz="1100"/>
            </a:lvl2pPr>
            <a:lvl3pPr marL="1371600" lvl="2" indent="-317500">
              <a:spcBef>
                <a:spcPts val="0"/>
              </a:spcBef>
              <a:spcAft>
                <a:spcPts val="0"/>
              </a:spcAft>
              <a:buSzPts val="1400"/>
              <a:buChar char="■"/>
              <a:defRPr sz="1100"/>
            </a:lvl3pPr>
            <a:lvl4pPr marL="1828800" lvl="3" indent="-317500">
              <a:spcBef>
                <a:spcPts val="0"/>
              </a:spcBef>
              <a:spcAft>
                <a:spcPts val="0"/>
              </a:spcAft>
              <a:buSzPts val="1400"/>
              <a:buChar char="●"/>
              <a:defRPr sz="1100"/>
            </a:lvl4pPr>
            <a:lvl5pPr marL="2286000" lvl="4" indent="-317500">
              <a:spcBef>
                <a:spcPts val="0"/>
              </a:spcBef>
              <a:spcAft>
                <a:spcPts val="0"/>
              </a:spcAft>
              <a:buSzPts val="1400"/>
              <a:buChar char="○"/>
              <a:defRPr sz="1100"/>
            </a:lvl5pPr>
            <a:lvl6pPr marL="2743200" lvl="5" indent="-317500">
              <a:spcBef>
                <a:spcPts val="0"/>
              </a:spcBef>
              <a:spcAft>
                <a:spcPts val="0"/>
              </a:spcAft>
              <a:buSzPts val="1400"/>
              <a:buChar char="■"/>
              <a:defRPr sz="1100"/>
            </a:lvl6pPr>
            <a:lvl7pPr marL="3200400" lvl="6" indent="-317500">
              <a:spcBef>
                <a:spcPts val="0"/>
              </a:spcBef>
              <a:spcAft>
                <a:spcPts val="0"/>
              </a:spcAft>
              <a:buSzPts val="1400"/>
              <a:buChar char="●"/>
              <a:defRPr sz="1100"/>
            </a:lvl7pPr>
            <a:lvl8pPr marL="3657600" lvl="7" indent="-317500">
              <a:spcBef>
                <a:spcPts val="0"/>
              </a:spcBef>
              <a:spcAft>
                <a:spcPts val="0"/>
              </a:spcAft>
              <a:buSzPts val="1400"/>
              <a:buChar char="○"/>
              <a:defRPr sz="1100"/>
            </a:lvl8pPr>
            <a:lvl9pPr marL="4114800" lvl="8" indent="-317500">
              <a:spcBef>
                <a:spcPts val="0"/>
              </a:spcBef>
              <a:spcAft>
                <a:spcPts val="0"/>
              </a:spcAft>
              <a:buSzPts val="14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3" Type="http://schemas.openxmlformats.org/officeDocument/2006/relationships/hyperlink" Target="https://arff.org/wild-pigs" TargetMode="External"/><Relationship Id="rId2" Type="http://schemas.openxmlformats.org/officeDocument/2006/relationships/slide" Target="../slides/slide20.xml"/><Relationship Id="rId1" Type="http://schemas.openxmlformats.org/officeDocument/2006/relationships/notesMaster" Target="../notesMasters/notesMaster1.xml"/><Relationship Id="rId5" Type="http://schemas.openxmlformats.org/officeDocument/2006/relationships/hyperlink" Target="https://wildlife.onlinelibrary.wiley.com/doi/abs/10.1002/wsb.1075" TargetMode="External"/><Relationship Id="rId4" Type="http://schemas.openxmlformats.org/officeDocument/2006/relationships/hyperlink" Target="https://outdoor.wildlifeillinois.org/articles/meet-the-staff-peter-schlichting-deer-biologist" TargetMode="Externa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52"/>
        <p:cNvGrpSpPr/>
        <p:nvPr/>
      </p:nvGrpSpPr>
      <p:grpSpPr>
        <a:xfrm>
          <a:off x="0" y="0"/>
          <a:ext cx="0" cy="0"/>
          <a:chOff x="0" y="0"/>
          <a:chExt cx="0" cy="0"/>
        </a:xfrm>
      </p:grpSpPr>
      <p:sp>
        <p:nvSpPr>
          <p:cNvPr id="2653" name="Google Shape;2653;g2b947023b5f_0_3586:notes"/>
          <p:cNvSpPr>
            <a:spLocks noGrp="1" noRot="1" noChangeAspect="1"/>
          </p:cNvSpPr>
          <p:nvPr>
            <p:ph type="sldImg" idx="2"/>
          </p:nvPr>
        </p:nvSpPr>
        <p:spPr>
          <a:xfrm>
            <a:off x="-1465263" y="901700"/>
            <a:ext cx="8021638" cy="4513263"/>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txBody>
          <a:bodyPr/>
          <a:lstStyle/>
          <a:p>
            <a:endParaRPr lang="en-US"/>
          </a:p>
        </p:txBody>
      </p:sp>
      <p:sp>
        <p:nvSpPr>
          <p:cNvPr id="2654" name="Google Shape;2654;g2b947023b5f_0_3586:notes"/>
          <p:cNvSpPr txBox="1">
            <a:spLocks noGrp="1"/>
          </p:cNvSpPr>
          <p:nvPr>
            <p:ph type="body" idx="1"/>
          </p:nvPr>
        </p:nvSpPr>
        <p:spPr>
          <a:xfrm>
            <a:off x="509223" y="5714489"/>
            <a:ext cx="4073700" cy="54135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17">
          <a:extLst>
            <a:ext uri="{FF2B5EF4-FFF2-40B4-BE49-F238E27FC236}">
              <a16:creationId xmlns:a16="http://schemas.microsoft.com/office/drawing/2014/main" id="{1D4C8104-6DF2-617E-57C5-5553A050689F}"/>
            </a:ext>
          </a:extLst>
        </p:cNvPr>
        <p:cNvGrpSpPr/>
        <p:nvPr/>
      </p:nvGrpSpPr>
      <p:grpSpPr>
        <a:xfrm>
          <a:off x="0" y="0"/>
          <a:ext cx="0" cy="0"/>
          <a:chOff x="0" y="0"/>
          <a:chExt cx="0" cy="0"/>
        </a:xfrm>
      </p:grpSpPr>
      <p:sp>
        <p:nvSpPr>
          <p:cNvPr id="9618" name="Google Shape;9618;g25890276448_0_4653:notes">
            <a:extLst>
              <a:ext uri="{FF2B5EF4-FFF2-40B4-BE49-F238E27FC236}">
                <a16:creationId xmlns:a16="http://schemas.microsoft.com/office/drawing/2014/main" id="{62E39449-BB1D-72BE-F464-48923FBE94A7}"/>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19" name="Google Shape;9619;g25890276448_0_4653:notes">
            <a:extLst>
              <a:ext uri="{FF2B5EF4-FFF2-40B4-BE49-F238E27FC236}">
                <a16:creationId xmlns:a16="http://schemas.microsoft.com/office/drawing/2014/main" id="{7065B16A-1F12-3007-F76A-7AEE27E28248}"/>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50595462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6"/>
        <p:cNvGrpSpPr/>
        <p:nvPr/>
      </p:nvGrpSpPr>
      <p:grpSpPr>
        <a:xfrm>
          <a:off x="0" y="0"/>
          <a:ext cx="0" cy="0"/>
          <a:chOff x="0" y="0"/>
          <a:chExt cx="0" cy="0"/>
        </a:xfrm>
      </p:grpSpPr>
      <p:sp>
        <p:nvSpPr>
          <p:cNvPr id="1037" name="Google Shape;1037;g14db458f55d_1_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38" name="Google Shape;1038;g14db458f55d_1_2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r>
              <a:rPr lang="en-US"/>
              <a:t>Social media platforms are facing increasing numbers of cyber-adversaries seeking to manipulate online discourse by using social bots to help automate and scale their attacks. Victor Benjamin and Raghu Santanam were able to exploit user intelligence of identifying social bot activity to augment traditional bot detection systems. They designed a system inspired by speech act theory to evaluate which crowd-generated labels are most credible for augmenting bot detection system efficacy.</a:t>
            </a:r>
            <a:br>
              <a:rPr lang="en-US"/>
            </a:br>
            <a:br>
              <a:rPr lang="en-US"/>
            </a:br>
            <a:br>
              <a:rPr lang="en-US"/>
            </a:br>
            <a:r>
              <a:rPr lang="en-US"/>
              <a:t>Link to article: https://www.bostonglobe.com/2021/03/21/opinion/divisive-demoralizing-bots-are-winning-so-big-tech-needs-think-bigger/ </a:t>
            </a:r>
            <a:endParaRPr/>
          </a:p>
          <a:p>
            <a:pPr marL="0" lvl="0" indent="0" algn="l" rtl="0">
              <a:lnSpc>
                <a:spcPct val="100000"/>
              </a:lnSpc>
              <a:spcBef>
                <a:spcPts val="0"/>
              </a:spcBef>
              <a:spcAft>
                <a:spcPts val="0"/>
              </a:spcAft>
              <a:buSzPts val="1100"/>
              <a:buNone/>
            </a:pPr>
            <a:endParaRPr/>
          </a:p>
          <a:p>
            <a:pPr marL="0" lvl="0" indent="0" algn="l" rtl="0">
              <a:lnSpc>
                <a:spcPct val="100000"/>
              </a:lnSpc>
              <a:spcBef>
                <a:spcPts val="0"/>
              </a:spcBef>
              <a:spcAft>
                <a:spcPts val="0"/>
              </a:spcAft>
              <a:buSzPts val="1100"/>
              <a:buNone/>
            </a:pPr>
            <a:r>
              <a:rPr lang="en-US"/>
              <a:t>Link to publication:</a:t>
            </a:r>
            <a:endParaRPr/>
          </a:p>
          <a:p>
            <a:pPr marL="0" lvl="0" indent="0" algn="l" rtl="0">
              <a:lnSpc>
                <a:spcPct val="100000"/>
              </a:lnSpc>
              <a:spcBef>
                <a:spcPts val="0"/>
              </a:spcBef>
              <a:spcAft>
                <a:spcPts val="0"/>
              </a:spcAft>
              <a:buSzPts val="1100"/>
              <a:buNone/>
            </a:pPr>
            <a:r>
              <a:rPr lang="en-US"/>
              <a:t>https://www.researchgate.net/publication/360558100_Augmenting_Social_Bot_Detection_with_Crowd-Generated_Labels</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8"/>
        <p:cNvGrpSpPr/>
        <p:nvPr/>
      </p:nvGrpSpPr>
      <p:grpSpPr>
        <a:xfrm>
          <a:off x="0" y="0"/>
          <a:ext cx="0" cy="0"/>
          <a:chOff x="0" y="0"/>
          <a:chExt cx="0" cy="0"/>
        </a:xfrm>
      </p:grpSpPr>
      <p:sp>
        <p:nvSpPr>
          <p:cNvPr id="1049" name="Google Shape;1049;p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50" name="Google Shape;1050;p9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r>
              <a:rPr lang="en-US"/>
              <a:t>Social media platforms are facing increasing numbers of cyber-adversaries seeking to manipulate online discourse by using social bots to help automate and scale their attacks. Victor Benjamin and Raghu Santanam were able to exploit user intelligence of identifying social bot activity to augment traditional bot detection systems. They designed a system inspired by speech act theory to evaluate which crowd-generated labels are most credible for augmenting bot detection system efficacy.</a:t>
            </a:r>
            <a:br>
              <a:rPr lang="en-US"/>
            </a:br>
            <a:br>
              <a:rPr lang="en-US"/>
            </a:br>
            <a:br>
              <a:rPr lang="en-US"/>
            </a:br>
            <a:r>
              <a:rPr lang="en-US"/>
              <a:t>Link to article: https://www.bostonglobe.com/2021/03/21/opinion/divisive-demoralizing-bots-are-winning-so-big-tech-needs-think-bigger/ </a:t>
            </a:r>
            <a:endParaRPr/>
          </a:p>
          <a:p>
            <a:pPr marL="0" lvl="0" indent="0" algn="l" rtl="0">
              <a:lnSpc>
                <a:spcPct val="100000"/>
              </a:lnSpc>
              <a:spcBef>
                <a:spcPts val="0"/>
              </a:spcBef>
              <a:spcAft>
                <a:spcPts val="0"/>
              </a:spcAft>
              <a:buSzPts val="1100"/>
              <a:buNone/>
            </a:pPr>
            <a:endParaRPr/>
          </a:p>
          <a:p>
            <a:pPr marL="0" lvl="0" indent="0" algn="l" rtl="0">
              <a:lnSpc>
                <a:spcPct val="100000"/>
              </a:lnSpc>
              <a:spcBef>
                <a:spcPts val="0"/>
              </a:spcBef>
              <a:spcAft>
                <a:spcPts val="0"/>
              </a:spcAft>
              <a:buSzPts val="1100"/>
              <a:buNone/>
            </a:pPr>
            <a:r>
              <a:rPr lang="en-US"/>
              <a:t>Link to publication:</a:t>
            </a:r>
            <a:endParaRPr/>
          </a:p>
          <a:p>
            <a:pPr marL="0" lvl="0" indent="0" algn="l" rtl="0">
              <a:lnSpc>
                <a:spcPct val="100000"/>
              </a:lnSpc>
              <a:spcBef>
                <a:spcPts val="0"/>
              </a:spcBef>
              <a:spcAft>
                <a:spcPts val="0"/>
              </a:spcAft>
              <a:buSzPts val="1100"/>
              <a:buNone/>
            </a:pPr>
            <a:r>
              <a:rPr lang="en-US"/>
              <a:t>https://www.researchgate.net/publication/360558100_Augmenting_Social_Bot_Detection_with_Crowd-Generated_Labels</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9"/>
        <p:cNvGrpSpPr/>
        <p:nvPr/>
      </p:nvGrpSpPr>
      <p:grpSpPr>
        <a:xfrm>
          <a:off x="0" y="0"/>
          <a:ext cx="0" cy="0"/>
          <a:chOff x="0" y="0"/>
          <a:chExt cx="0" cy="0"/>
        </a:xfrm>
      </p:grpSpPr>
      <p:sp>
        <p:nvSpPr>
          <p:cNvPr id="1090" name="Google Shape;1090;p1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91" name="Google Shape;1091;p10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r>
              <a:rPr lang="en-US"/>
              <a:t>Social media platforms are facing increasing numbers of cyber-adversaries seeking to manipulate online discourse by using social bots to help automate and scale their attacks. Victor Benjamin and Raghu Santanam were able to exploit user intelligence of identifying social bot activity to augment traditional bot detection systems. They designed a system inspired by speech act theory to evaluate which crowd-generated labels are most credible for augmenting bot detection system efficacy.</a:t>
            </a:r>
            <a:br>
              <a:rPr lang="en-US"/>
            </a:br>
            <a:br>
              <a:rPr lang="en-US"/>
            </a:br>
            <a:br>
              <a:rPr lang="en-US"/>
            </a:br>
            <a:r>
              <a:rPr lang="en-US"/>
              <a:t>Link to article: https://www.bostonglobe.com/2021/03/21/opinion/divisive-demoralizing-bots-are-winning-so-big-tech-needs-think-bigger/ </a:t>
            </a:r>
            <a:endParaRPr/>
          </a:p>
          <a:p>
            <a:pPr marL="0" lvl="0" indent="0" algn="l" rtl="0">
              <a:lnSpc>
                <a:spcPct val="100000"/>
              </a:lnSpc>
              <a:spcBef>
                <a:spcPts val="0"/>
              </a:spcBef>
              <a:spcAft>
                <a:spcPts val="0"/>
              </a:spcAft>
              <a:buSzPts val="1100"/>
              <a:buNone/>
            </a:pPr>
            <a:endParaRPr/>
          </a:p>
          <a:p>
            <a:pPr marL="0" lvl="0" indent="0" algn="l" rtl="0">
              <a:lnSpc>
                <a:spcPct val="100000"/>
              </a:lnSpc>
              <a:spcBef>
                <a:spcPts val="0"/>
              </a:spcBef>
              <a:spcAft>
                <a:spcPts val="0"/>
              </a:spcAft>
              <a:buSzPts val="1100"/>
              <a:buNone/>
            </a:pPr>
            <a:r>
              <a:rPr lang="en-US"/>
              <a:t>Link to publication:</a:t>
            </a:r>
            <a:endParaRPr/>
          </a:p>
          <a:p>
            <a:pPr marL="0" lvl="0" indent="0" algn="l" rtl="0">
              <a:lnSpc>
                <a:spcPct val="100000"/>
              </a:lnSpc>
              <a:spcBef>
                <a:spcPts val="0"/>
              </a:spcBef>
              <a:spcAft>
                <a:spcPts val="0"/>
              </a:spcAft>
              <a:buSzPts val="1100"/>
              <a:buNone/>
            </a:pPr>
            <a:r>
              <a:rPr lang="en-US"/>
              <a:t>https://www.researchgate.net/publication/360558100_Augmenting_Social_Bot_Detection_with_Crowd-Generated_Labels</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3"/>
        <p:cNvGrpSpPr/>
        <p:nvPr/>
      </p:nvGrpSpPr>
      <p:grpSpPr>
        <a:xfrm>
          <a:off x="0" y="0"/>
          <a:ext cx="0" cy="0"/>
          <a:chOff x="0" y="0"/>
          <a:chExt cx="0" cy="0"/>
        </a:xfrm>
      </p:grpSpPr>
      <p:sp>
        <p:nvSpPr>
          <p:cNvPr id="1104" name="Google Shape;1104;p1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105" name="Google Shape;1105;p10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r>
              <a:rPr lang="en-US"/>
              <a:t>Social media platforms are facing increasing numbers of cyber-adversaries seeking to manipulate online discourse by using social bots to help automate and scale their attacks. Victor Benjamin and Raghu Santanam were able to exploit user intelligence of identifying social bot activity to augment traditional bot detection systems. They designed a system inspired by speech act theory to evaluate which crowd-generated labels are most credible for augmenting bot detection system efficacy.</a:t>
            </a:r>
            <a:br>
              <a:rPr lang="en-US"/>
            </a:br>
            <a:br>
              <a:rPr lang="en-US"/>
            </a:br>
            <a:br>
              <a:rPr lang="en-US"/>
            </a:br>
            <a:r>
              <a:rPr lang="en-US"/>
              <a:t>Link to article: https://www.bostonglobe.com/2021/03/21/opinion/divisive-demoralizing-bots-are-winning-so-big-tech-needs-think-bigger/ </a:t>
            </a:r>
            <a:endParaRPr/>
          </a:p>
          <a:p>
            <a:pPr marL="0" lvl="0" indent="0" algn="l" rtl="0">
              <a:lnSpc>
                <a:spcPct val="100000"/>
              </a:lnSpc>
              <a:spcBef>
                <a:spcPts val="0"/>
              </a:spcBef>
              <a:spcAft>
                <a:spcPts val="0"/>
              </a:spcAft>
              <a:buSzPts val="1100"/>
              <a:buNone/>
            </a:pPr>
            <a:endParaRPr/>
          </a:p>
          <a:p>
            <a:pPr marL="0" lvl="0" indent="0" algn="l" rtl="0">
              <a:lnSpc>
                <a:spcPct val="100000"/>
              </a:lnSpc>
              <a:spcBef>
                <a:spcPts val="0"/>
              </a:spcBef>
              <a:spcAft>
                <a:spcPts val="0"/>
              </a:spcAft>
              <a:buSzPts val="1100"/>
              <a:buNone/>
            </a:pPr>
            <a:r>
              <a:rPr lang="en-US"/>
              <a:t>Link to publication:</a:t>
            </a:r>
            <a:endParaRPr/>
          </a:p>
          <a:p>
            <a:pPr marL="0" lvl="0" indent="0" algn="l" rtl="0">
              <a:lnSpc>
                <a:spcPct val="100000"/>
              </a:lnSpc>
              <a:spcBef>
                <a:spcPts val="0"/>
              </a:spcBef>
              <a:spcAft>
                <a:spcPts val="0"/>
              </a:spcAft>
              <a:buSzPts val="1100"/>
              <a:buNone/>
            </a:pPr>
            <a:r>
              <a:rPr lang="en-US"/>
              <a:t>https://www.researchgate.net/publication/360558100_Augmenting_Social_Bot_Detection_with_Crowd-Generated_Labels</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2"/>
        <p:cNvGrpSpPr/>
        <p:nvPr/>
      </p:nvGrpSpPr>
      <p:grpSpPr>
        <a:xfrm>
          <a:off x="0" y="0"/>
          <a:ext cx="0" cy="0"/>
          <a:chOff x="0" y="0"/>
          <a:chExt cx="0" cy="0"/>
        </a:xfrm>
      </p:grpSpPr>
      <p:sp>
        <p:nvSpPr>
          <p:cNvPr id="1013" name="Google Shape;1013;g14db458f55d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14" name="Google Shape;1014;g14db458f55d_1_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Font typeface="Arial"/>
              <a:buNone/>
            </a:pPr>
            <a:r>
              <a:rPr lang="en-US" sz="1400">
                <a:solidFill>
                  <a:schemeClr val="dk1"/>
                </a:solidFill>
              </a:rPr>
              <a:t>Craig Hardgrove is participating scientist on the Mars Curiosity rover and he is the principal investigator of the LunaH-Map mission. The Lunar Polar Hydrogen Mapper (LunaH) is a spacecraft that was launched to the moon in November 2022. This spacecraft carries a spectrometer that will detect neutrons that have interacted with lunar hydrogen, providing a map of possible water locations to be explored by future missions.</a:t>
            </a:r>
            <a:endParaRPr sz="1400">
              <a:solidFill>
                <a:schemeClr val="dk1"/>
              </a:solidFill>
            </a:endParaRPr>
          </a:p>
          <a:p>
            <a:pPr marL="0" lvl="0" indent="0" algn="l" rtl="0">
              <a:lnSpc>
                <a:spcPct val="100000"/>
              </a:lnSpc>
              <a:spcBef>
                <a:spcPts val="0"/>
              </a:spcBef>
              <a:spcAft>
                <a:spcPts val="0"/>
              </a:spcAft>
              <a:buClr>
                <a:schemeClr val="dk1"/>
              </a:buClr>
              <a:buSzPts val="1100"/>
              <a:buFont typeface="Arial"/>
              <a:buNone/>
            </a:pPr>
            <a:endParaRPr sz="1400">
              <a:solidFill>
                <a:schemeClr val="dk1"/>
              </a:solidFill>
            </a:endParaRPr>
          </a:p>
          <a:p>
            <a:pPr marL="0" lvl="0" indent="0" algn="l" rtl="0">
              <a:lnSpc>
                <a:spcPct val="100000"/>
              </a:lnSpc>
              <a:spcBef>
                <a:spcPts val="0"/>
              </a:spcBef>
              <a:spcAft>
                <a:spcPts val="0"/>
              </a:spcAft>
              <a:buClr>
                <a:srgbClr val="000000"/>
              </a:buClr>
              <a:buSzPts val="1400"/>
              <a:buFont typeface="Arial"/>
              <a:buNone/>
            </a:pPr>
            <a:endParaRPr sz="1400">
              <a:solidFill>
                <a:schemeClr val="dk1"/>
              </a:solidFill>
            </a:endParaRPr>
          </a:p>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3"/>
        <p:cNvGrpSpPr/>
        <p:nvPr/>
      </p:nvGrpSpPr>
      <p:grpSpPr>
        <a:xfrm>
          <a:off x="0" y="0"/>
          <a:ext cx="0" cy="0"/>
          <a:chOff x="0" y="0"/>
          <a:chExt cx="0" cy="0"/>
        </a:xfrm>
      </p:grpSpPr>
      <p:sp>
        <p:nvSpPr>
          <p:cNvPr id="994" name="Google Shape;994;p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995" name="Google Shape;995;p9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r>
              <a:rPr lang="en-US"/>
              <a:t>Abhishek Singharoy and team use supercomputers as “computational microscopes” with NAMD (Nanoscale Molecular Dynamics), a parallel molecular dynamics code for large biomolecular systems, and VMD (Visual Molecular Dynamics), a molecular visualization program for displaying, animating, and analyzing large biomolecular systems using 3-D graphics. </a:t>
            </a:r>
            <a:br>
              <a:rPr lang="en-US"/>
            </a:br>
            <a:br>
              <a:rPr lang="en-US"/>
            </a:b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5"/>
        <p:cNvGrpSpPr/>
        <p:nvPr/>
      </p:nvGrpSpPr>
      <p:grpSpPr>
        <a:xfrm>
          <a:off x="0" y="0"/>
          <a:ext cx="0" cy="0"/>
          <a:chOff x="0" y="0"/>
          <a:chExt cx="0" cy="0"/>
        </a:xfrm>
      </p:grpSpPr>
      <p:sp>
        <p:nvSpPr>
          <p:cNvPr id="966" name="Google Shape;966;g22b4870e5e0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967" name="Google Shape;967;g22b4870e5e0_0_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Font typeface="Arial"/>
              <a:buNone/>
            </a:pPr>
            <a:r>
              <a:rPr lang="en-US">
                <a:solidFill>
                  <a:schemeClr val="dk1"/>
                </a:solidFill>
              </a:rPr>
              <a:t>Florida has the oldest and second largest population of invasive pigs in the country. This has led to negative impact on the local wildlife and agriculture.</a:t>
            </a:r>
            <a:br>
              <a:rPr lang="en-US">
                <a:solidFill>
                  <a:schemeClr val="dk1"/>
                </a:solidFill>
              </a:rPr>
            </a:br>
            <a:br>
              <a:rPr lang="en-US">
                <a:solidFill>
                  <a:schemeClr val="dk1"/>
                </a:solidFill>
              </a:rPr>
            </a:br>
            <a:r>
              <a:rPr lang="en-US">
                <a:solidFill>
                  <a:schemeClr val="dk1"/>
                </a:solidFill>
              </a:rPr>
              <a:t>Researchers, such as Peter Schlichting (pictured, Outdoor Illinois Journal), use GPS collars to track and monitor wild pig populations, and evaluate the effectiveness of management actions. </a:t>
            </a:r>
            <a:br>
              <a:rPr lang="en-US">
                <a:solidFill>
                  <a:schemeClr val="dk1"/>
                </a:solidFill>
              </a:rPr>
            </a:br>
            <a:endParaRPr>
              <a:solidFill>
                <a:schemeClr val="dk1"/>
              </a:solidFill>
            </a:endParaRPr>
          </a:p>
          <a:p>
            <a:pPr marL="0" lvl="0" indent="0" algn="l" rtl="0">
              <a:lnSpc>
                <a:spcPct val="100000"/>
              </a:lnSpc>
              <a:spcBef>
                <a:spcPts val="0"/>
              </a:spcBef>
              <a:spcAft>
                <a:spcPts val="0"/>
              </a:spcAft>
              <a:buClr>
                <a:schemeClr val="dk1"/>
              </a:buClr>
              <a:buSzPts val="1100"/>
              <a:buFont typeface="Arial"/>
              <a:buNone/>
            </a:pPr>
            <a:r>
              <a:rPr lang="en-US">
                <a:solidFill>
                  <a:schemeClr val="dk1"/>
                </a:solidFill>
              </a:rPr>
              <a:t>Using this GPS data required magnitudes of more memory than could be satisfied on any workstation.</a:t>
            </a:r>
            <a:br>
              <a:rPr lang="en-US">
                <a:solidFill>
                  <a:schemeClr val="dk1"/>
                </a:solidFill>
              </a:rPr>
            </a:br>
            <a:endParaRPr>
              <a:solidFill>
                <a:schemeClr val="dk1"/>
              </a:solidFill>
            </a:endParaRPr>
          </a:p>
          <a:p>
            <a:pPr marL="0" lvl="0" indent="0" algn="l" rtl="0">
              <a:lnSpc>
                <a:spcPct val="100000"/>
              </a:lnSpc>
              <a:spcBef>
                <a:spcPts val="0"/>
              </a:spcBef>
              <a:spcAft>
                <a:spcPts val="0"/>
              </a:spcAft>
              <a:buClr>
                <a:schemeClr val="dk1"/>
              </a:buClr>
              <a:buSzPts val="1100"/>
              <a:buFont typeface="Arial"/>
              <a:buNone/>
            </a:pPr>
            <a:r>
              <a:rPr lang="en-US">
                <a:solidFill>
                  <a:schemeClr val="dk1"/>
                </a:solidFill>
              </a:rPr>
              <a:t>With help from the supercomputer and facilitators at ASU, Peter Schlichting was able to complete his computations and publish his research. </a:t>
            </a:r>
            <a:endParaRPr>
              <a:solidFill>
                <a:schemeClr val="dk1"/>
              </a:solidFill>
            </a:endParaRPr>
          </a:p>
          <a:p>
            <a:pPr marL="0" lvl="0" indent="0" algn="l" rtl="0">
              <a:lnSpc>
                <a:spcPct val="100000"/>
              </a:lnSpc>
              <a:spcBef>
                <a:spcPts val="0"/>
              </a:spcBef>
              <a:spcAft>
                <a:spcPts val="0"/>
              </a:spcAft>
              <a:buClr>
                <a:schemeClr val="dk1"/>
              </a:buClr>
              <a:buSzPts val="1100"/>
              <a:buFont typeface="Arial"/>
              <a:buNone/>
            </a:pPr>
            <a:br>
              <a:rPr lang="en-US">
                <a:solidFill>
                  <a:schemeClr val="dk1"/>
                </a:solidFill>
              </a:rPr>
            </a:br>
            <a:r>
              <a:rPr lang="en-US">
                <a:solidFill>
                  <a:schemeClr val="dk1"/>
                </a:solidFill>
              </a:rPr>
              <a:t>This poster was presented at PEARC20 by Computational Research Accelerator’s Director, Gil Speyer, and Research Engagement’s Sr Software Application Analyst, Rebecca Belshe. This won best poster and shows the facilitation story of a researcher using new methods (GPS tracking of collared wild, invasive pigs) which were difficult to achieve on a personal workstation due the memory demands of using GPS data. Dr. Speyer and Ms. Belshe were not only able to help this researcher run this code on his local machine, but also speed up these computations by several magnitude through use of facilitation expertise and the supercomputer.   </a:t>
            </a:r>
            <a:br>
              <a:rPr lang="en-US">
                <a:solidFill>
                  <a:schemeClr val="dk1"/>
                </a:solidFill>
              </a:rPr>
            </a:br>
            <a:br>
              <a:rPr lang="en-US">
                <a:solidFill>
                  <a:schemeClr val="dk1"/>
                </a:solidFill>
              </a:rPr>
            </a:br>
            <a:r>
              <a:rPr lang="en-US">
                <a:solidFill>
                  <a:schemeClr val="dk1"/>
                </a:solidFill>
              </a:rPr>
              <a:t>Source:</a:t>
            </a:r>
            <a:endParaRPr>
              <a:solidFill>
                <a:schemeClr val="dk1"/>
              </a:solidFill>
            </a:endParaRPr>
          </a:p>
          <a:p>
            <a:pPr marL="0" lvl="0" indent="0" algn="l" rtl="0">
              <a:lnSpc>
                <a:spcPct val="100000"/>
              </a:lnSpc>
              <a:spcBef>
                <a:spcPts val="0"/>
              </a:spcBef>
              <a:spcAft>
                <a:spcPts val="0"/>
              </a:spcAft>
              <a:buClr>
                <a:schemeClr val="dk1"/>
              </a:buClr>
              <a:buSzPts val="1100"/>
              <a:buFont typeface="Arial"/>
              <a:buNone/>
            </a:pPr>
            <a:r>
              <a:rPr lang="en-US" u="sng">
                <a:solidFill>
                  <a:schemeClr val="hlink"/>
                </a:solidFill>
                <a:hlinkClick r:id="rId3"/>
              </a:rPr>
              <a:t>https://arff.org/wild-pigs</a:t>
            </a:r>
            <a:endParaRPr>
              <a:solidFill>
                <a:schemeClr val="dk1"/>
              </a:solidFill>
            </a:endParaRPr>
          </a:p>
          <a:p>
            <a:pPr marL="0" lvl="0" indent="0" algn="l" rtl="0">
              <a:lnSpc>
                <a:spcPct val="100000"/>
              </a:lnSpc>
              <a:spcBef>
                <a:spcPts val="0"/>
              </a:spcBef>
              <a:spcAft>
                <a:spcPts val="0"/>
              </a:spcAft>
              <a:buClr>
                <a:schemeClr val="dk1"/>
              </a:buClr>
              <a:buSzPts val="1100"/>
              <a:buFont typeface="Arial"/>
              <a:buNone/>
            </a:pPr>
            <a:br>
              <a:rPr lang="en-US">
                <a:solidFill>
                  <a:schemeClr val="dk1"/>
                </a:solidFill>
              </a:rPr>
            </a:br>
            <a:r>
              <a:rPr lang="en-US" u="sng">
                <a:solidFill>
                  <a:schemeClr val="hlink"/>
                </a:solidFill>
                <a:hlinkClick r:id="rId4"/>
              </a:rPr>
              <a:t>https://outdoor.wildlifeillinois.org/articles/meet-the-staff-peter-schlichting-deer-biologist</a:t>
            </a:r>
            <a:endParaRPr>
              <a:solidFill>
                <a:schemeClr val="dk1"/>
              </a:solidFill>
            </a:endParaRPr>
          </a:p>
          <a:p>
            <a:pPr marL="0" lvl="0" indent="0" algn="l" rtl="0">
              <a:lnSpc>
                <a:spcPct val="100000"/>
              </a:lnSpc>
              <a:spcBef>
                <a:spcPts val="0"/>
              </a:spcBef>
              <a:spcAft>
                <a:spcPts val="0"/>
              </a:spcAft>
              <a:buClr>
                <a:schemeClr val="dk1"/>
              </a:buClr>
              <a:buSzPts val="1100"/>
              <a:buFont typeface="Arial"/>
              <a:buNone/>
            </a:pPr>
            <a:endParaRPr>
              <a:solidFill>
                <a:schemeClr val="dk1"/>
              </a:solidFill>
            </a:endParaRPr>
          </a:p>
          <a:p>
            <a:pPr marL="0" lvl="0" indent="0" algn="l" rtl="0">
              <a:lnSpc>
                <a:spcPct val="100000"/>
              </a:lnSpc>
              <a:spcBef>
                <a:spcPts val="0"/>
              </a:spcBef>
              <a:spcAft>
                <a:spcPts val="0"/>
              </a:spcAft>
              <a:buClr>
                <a:schemeClr val="dk1"/>
              </a:buClr>
              <a:buSzPts val="1100"/>
              <a:buFont typeface="Arial"/>
              <a:buNone/>
            </a:pPr>
            <a:endParaRPr>
              <a:solidFill>
                <a:schemeClr val="dk1"/>
              </a:solidFill>
            </a:endParaRPr>
          </a:p>
          <a:p>
            <a:pPr marL="0" lvl="0" indent="0" algn="l" rtl="0">
              <a:lnSpc>
                <a:spcPct val="100000"/>
              </a:lnSpc>
              <a:spcBef>
                <a:spcPts val="0"/>
              </a:spcBef>
              <a:spcAft>
                <a:spcPts val="0"/>
              </a:spcAft>
              <a:buClr>
                <a:schemeClr val="dk1"/>
              </a:buClr>
              <a:buSzPts val="1100"/>
              <a:buFont typeface="Arial"/>
              <a:buNone/>
            </a:pPr>
            <a:r>
              <a:rPr lang="en-US" u="sng">
                <a:solidFill>
                  <a:schemeClr val="hlink"/>
                </a:solidFill>
                <a:hlinkClick r:id="rId5"/>
              </a:rPr>
              <a:t>https://wildlife.onlinelibrary.wiley.com/doi/abs/10.1002/wsb.1075</a:t>
            </a:r>
            <a:endParaRPr>
              <a:solidFill>
                <a:schemeClr val="dk1"/>
              </a:solidFill>
            </a:endParaRPr>
          </a:p>
          <a:p>
            <a:pPr marL="0" lvl="0" indent="0" algn="l" rtl="0">
              <a:lnSpc>
                <a:spcPct val="100000"/>
              </a:lnSpc>
              <a:spcBef>
                <a:spcPts val="0"/>
              </a:spcBef>
              <a:spcAft>
                <a:spcPts val="0"/>
              </a:spcAft>
              <a:buClr>
                <a:schemeClr val="dk1"/>
              </a:buClr>
              <a:buSzPts val="1100"/>
              <a:buFont typeface="Arial"/>
              <a:buNone/>
            </a:pPr>
            <a:endParaRPr>
              <a:solidFill>
                <a:schemeClr val="dk1"/>
              </a:solidFill>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29">
          <a:extLst>
            <a:ext uri="{FF2B5EF4-FFF2-40B4-BE49-F238E27FC236}">
              <a16:creationId xmlns:a16="http://schemas.microsoft.com/office/drawing/2014/main" id="{A75C3EC4-71E4-231A-D70F-135E3CD02451}"/>
            </a:ext>
          </a:extLst>
        </p:cNvPr>
        <p:cNvGrpSpPr/>
        <p:nvPr/>
      </p:nvGrpSpPr>
      <p:grpSpPr>
        <a:xfrm>
          <a:off x="0" y="0"/>
          <a:ext cx="0" cy="0"/>
          <a:chOff x="0" y="0"/>
          <a:chExt cx="0" cy="0"/>
        </a:xfrm>
      </p:grpSpPr>
      <p:sp>
        <p:nvSpPr>
          <p:cNvPr id="9530" name="Google Shape;9530;g32fc07c18fb_0_12:notes">
            <a:extLst>
              <a:ext uri="{FF2B5EF4-FFF2-40B4-BE49-F238E27FC236}">
                <a16:creationId xmlns:a16="http://schemas.microsoft.com/office/drawing/2014/main" id="{7DB90293-F17D-4159-73EE-885C2C9ACBD5}"/>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txBody>
          <a:bodyPr/>
          <a:lstStyle/>
          <a:p>
            <a:endParaRPr lang="en-US"/>
          </a:p>
        </p:txBody>
      </p:sp>
      <p:sp>
        <p:nvSpPr>
          <p:cNvPr id="9531" name="Google Shape;9531;g32fc07c18fb_0_12:notes">
            <a:extLst>
              <a:ext uri="{FF2B5EF4-FFF2-40B4-BE49-F238E27FC236}">
                <a16:creationId xmlns:a16="http://schemas.microsoft.com/office/drawing/2014/main" id="{AD6F92B4-11A4-3418-A2F2-1C85FE8B7318}"/>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41292647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17"/>
        <p:cNvGrpSpPr/>
        <p:nvPr/>
      </p:nvGrpSpPr>
      <p:grpSpPr>
        <a:xfrm>
          <a:off x="0" y="0"/>
          <a:ext cx="0" cy="0"/>
          <a:chOff x="0" y="0"/>
          <a:chExt cx="0" cy="0"/>
        </a:xfrm>
      </p:grpSpPr>
      <p:sp>
        <p:nvSpPr>
          <p:cNvPr id="9618" name="Google Shape;9618;g25890276448_0_46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19" name="Google Shape;9619;g25890276448_0_46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22"/>
        <p:cNvGrpSpPr/>
        <p:nvPr/>
      </p:nvGrpSpPr>
      <p:grpSpPr>
        <a:xfrm>
          <a:off x="0" y="0"/>
          <a:ext cx="0" cy="0"/>
          <a:chOff x="0" y="0"/>
          <a:chExt cx="0" cy="0"/>
        </a:xfrm>
      </p:grpSpPr>
      <p:sp>
        <p:nvSpPr>
          <p:cNvPr id="9523" name="Google Shape;9523;g1d9386fa236_5_87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txBody>
          <a:bodyPr/>
          <a:lstStyle/>
          <a:p>
            <a:endParaRPr lang="en-US"/>
          </a:p>
        </p:txBody>
      </p:sp>
      <p:sp>
        <p:nvSpPr>
          <p:cNvPr id="9524" name="Google Shape;9524;g1d9386fa236_5_87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29"/>
        <p:cNvGrpSpPr/>
        <p:nvPr/>
      </p:nvGrpSpPr>
      <p:grpSpPr>
        <a:xfrm>
          <a:off x="0" y="0"/>
          <a:ext cx="0" cy="0"/>
          <a:chOff x="0" y="0"/>
          <a:chExt cx="0" cy="0"/>
        </a:xfrm>
      </p:grpSpPr>
      <p:sp>
        <p:nvSpPr>
          <p:cNvPr id="9530" name="Google Shape;9530;g32fc07c18fb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txBody>
          <a:bodyPr/>
          <a:lstStyle/>
          <a:p>
            <a:endParaRPr lang="en-US"/>
          </a:p>
        </p:txBody>
      </p:sp>
      <p:sp>
        <p:nvSpPr>
          <p:cNvPr id="9531" name="Google Shape;9531;g32fc07c18fb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29">
          <a:extLst>
            <a:ext uri="{FF2B5EF4-FFF2-40B4-BE49-F238E27FC236}">
              <a16:creationId xmlns:a16="http://schemas.microsoft.com/office/drawing/2014/main" id="{5B4BAD16-3BC6-CF2B-F018-84ACA2731F85}"/>
            </a:ext>
          </a:extLst>
        </p:cNvPr>
        <p:cNvGrpSpPr/>
        <p:nvPr/>
      </p:nvGrpSpPr>
      <p:grpSpPr>
        <a:xfrm>
          <a:off x="0" y="0"/>
          <a:ext cx="0" cy="0"/>
          <a:chOff x="0" y="0"/>
          <a:chExt cx="0" cy="0"/>
        </a:xfrm>
      </p:grpSpPr>
      <p:sp>
        <p:nvSpPr>
          <p:cNvPr id="9530" name="Google Shape;9530;g32fc07c18fb_0_12:notes">
            <a:extLst>
              <a:ext uri="{FF2B5EF4-FFF2-40B4-BE49-F238E27FC236}">
                <a16:creationId xmlns:a16="http://schemas.microsoft.com/office/drawing/2014/main" id="{882272B9-586F-F4B2-3ED7-2025F6792C26}"/>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txBody>
          <a:bodyPr/>
          <a:lstStyle/>
          <a:p>
            <a:endParaRPr lang="en-US"/>
          </a:p>
        </p:txBody>
      </p:sp>
      <p:sp>
        <p:nvSpPr>
          <p:cNvPr id="9531" name="Google Shape;9531;g32fc07c18fb_0_12:notes">
            <a:extLst>
              <a:ext uri="{FF2B5EF4-FFF2-40B4-BE49-F238E27FC236}">
                <a16:creationId xmlns:a16="http://schemas.microsoft.com/office/drawing/2014/main" id="{8C3BAD05-2662-6F94-84E1-CD74DE228E7A}"/>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59169474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29">
          <a:extLst>
            <a:ext uri="{FF2B5EF4-FFF2-40B4-BE49-F238E27FC236}">
              <a16:creationId xmlns:a16="http://schemas.microsoft.com/office/drawing/2014/main" id="{4BB4336B-0C84-6068-26B2-F0B4460299BC}"/>
            </a:ext>
          </a:extLst>
        </p:cNvPr>
        <p:cNvGrpSpPr/>
        <p:nvPr/>
      </p:nvGrpSpPr>
      <p:grpSpPr>
        <a:xfrm>
          <a:off x="0" y="0"/>
          <a:ext cx="0" cy="0"/>
          <a:chOff x="0" y="0"/>
          <a:chExt cx="0" cy="0"/>
        </a:xfrm>
      </p:grpSpPr>
      <p:sp>
        <p:nvSpPr>
          <p:cNvPr id="9530" name="Google Shape;9530;g32fc07c18fb_0_12:notes">
            <a:extLst>
              <a:ext uri="{FF2B5EF4-FFF2-40B4-BE49-F238E27FC236}">
                <a16:creationId xmlns:a16="http://schemas.microsoft.com/office/drawing/2014/main" id="{1C0B1746-2385-162B-6CE1-D0E4F0F0E9DE}"/>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txBody>
          <a:bodyPr/>
          <a:lstStyle/>
          <a:p>
            <a:endParaRPr lang="en-US"/>
          </a:p>
        </p:txBody>
      </p:sp>
      <p:sp>
        <p:nvSpPr>
          <p:cNvPr id="9531" name="Google Shape;9531;g32fc07c18fb_0_12:notes">
            <a:extLst>
              <a:ext uri="{FF2B5EF4-FFF2-40B4-BE49-F238E27FC236}">
                <a16:creationId xmlns:a16="http://schemas.microsoft.com/office/drawing/2014/main" id="{B94B8B0A-7F36-8E0C-877B-8ACEDFE94102}"/>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96966761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29">
          <a:extLst>
            <a:ext uri="{FF2B5EF4-FFF2-40B4-BE49-F238E27FC236}">
              <a16:creationId xmlns:a16="http://schemas.microsoft.com/office/drawing/2014/main" id="{D3DAA03A-F8BF-158C-FAE6-6D8FCA99E4DD}"/>
            </a:ext>
          </a:extLst>
        </p:cNvPr>
        <p:cNvGrpSpPr/>
        <p:nvPr/>
      </p:nvGrpSpPr>
      <p:grpSpPr>
        <a:xfrm>
          <a:off x="0" y="0"/>
          <a:ext cx="0" cy="0"/>
          <a:chOff x="0" y="0"/>
          <a:chExt cx="0" cy="0"/>
        </a:xfrm>
      </p:grpSpPr>
      <p:sp>
        <p:nvSpPr>
          <p:cNvPr id="9530" name="Google Shape;9530;g32fc07c18fb_0_12:notes">
            <a:extLst>
              <a:ext uri="{FF2B5EF4-FFF2-40B4-BE49-F238E27FC236}">
                <a16:creationId xmlns:a16="http://schemas.microsoft.com/office/drawing/2014/main" id="{C3BA5C70-F3BC-57A5-3F7D-A3A7AABD741A}"/>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txBody>
          <a:bodyPr/>
          <a:lstStyle/>
          <a:p>
            <a:endParaRPr lang="en-US"/>
          </a:p>
        </p:txBody>
      </p:sp>
      <p:sp>
        <p:nvSpPr>
          <p:cNvPr id="9531" name="Google Shape;9531;g32fc07c18fb_0_12:notes">
            <a:extLst>
              <a:ext uri="{FF2B5EF4-FFF2-40B4-BE49-F238E27FC236}">
                <a16:creationId xmlns:a16="http://schemas.microsoft.com/office/drawing/2014/main" id="{4897B8C1-A35B-6800-75BD-896CF28EAF48}"/>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34085615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29">
          <a:extLst>
            <a:ext uri="{FF2B5EF4-FFF2-40B4-BE49-F238E27FC236}">
              <a16:creationId xmlns:a16="http://schemas.microsoft.com/office/drawing/2014/main" id="{14B8A05E-A53D-DB2E-A5AF-CF6529C724E2}"/>
            </a:ext>
          </a:extLst>
        </p:cNvPr>
        <p:cNvGrpSpPr/>
        <p:nvPr/>
      </p:nvGrpSpPr>
      <p:grpSpPr>
        <a:xfrm>
          <a:off x="0" y="0"/>
          <a:ext cx="0" cy="0"/>
          <a:chOff x="0" y="0"/>
          <a:chExt cx="0" cy="0"/>
        </a:xfrm>
      </p:grpSpPr>
      <p:sp>
        <p:nvSpPr>
          <p:cNvPr id="9530" name="Google Shape;9530;g32fc07c18fb_0_12:notes">
            <a:extLst>
              <a:ext uri="{FF2B5EF4-FFF2-40B4-BE49-F238E27FC236}">
                <a16:creationId xmlns:a16="http://schemas.microsoft.com/office/drawing/2014/main" id="{259C60FD-712A-D6DC-BC1E-940ADCF97585}"/>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txBody>
          <a:bodyPr/>
          <a:lstStyle/>
          <a:p>
            <a:endParaRPr lang="en-US"/>
          </a:p>
        </p:txBody>
      </p:sp>
      <p:sp>
        <p:nvSpPr>
          <p:cNvPr id="9531" name="Google Shape;9531;g32fc07c18fb_0_12:notes">
            <a:extLst>
              <a:ext uri="{FF2B5EF4-FFF2-40B4-BE49-F238E27FC236}">
                <a16:creationId xmlns:a16="http://schemas.microsoft.com/office/drawing/2014/main" id="{7A9699E9-FE53-3CD9-86D3-4CD55CF48C1A}"/>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31352161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29">
          <a:extLst>
            <a:ext uri="{FF2B5EF4-FFF2-40B4-BE49-F238E27FC236}">
              <a16:creationId xmlns:a16="http://schemas.microsoft.com/office/drawing/2014/main" id="{7889057D-259D-7237-7AEA-4A3095EC8A1F}"/>
            </a:ext>
          </a:extLst>
        </p:cNvPr>
        <p:cNvGrpSpPr/>
        <p:nvPr/>
      </p:nvGrpSpPr>
      <p:grpSpPr>
        <a:xfrm>
          <a:off x="0" y="0"/>
          <a:ext cx="0" cy="0"/>
          <a:chOff x="0" y="0"/>
          <a:chExt cx="0" cy="0"/>
        </a:xfrm>
      </p:grpSpPr>
      <p:sp>
        <p:nvSpPr>
          <p:cNvPr id="9530" name="Google Shape;9530;g32fc07c18fb_0_12:notes">
            <a:extLst>
              <a:ext uri="{FF2B5EF4-FFF2-40B4-BE49-F238E27FC236}">
                <a16:creationId xmlns:a16="http://schemas.microsoft.com/office/drawing/2014/main" id="{0A51D55A-E318-CAE4-75DC-3234823EF748}"/>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txBody>
          <a:bodyPr/>
          <a:lstStyle/>
          <a:p>
            <a:endParaRPr lang="en-US"/>
          </a:p>
        </p:txBody>
      </p:sp>
      <p:sp>
        <p:nvSpPr>
          <p:cNvPr id="9531" name="Google Shape;9531;g32fc07c18fb_0_12:notes">
            <a:extLst>
              <a:ext uri="{FF2B5EF4-FFF2-40B4-BE49-F238E27FC236}">
                <a16:creationId xmlns:a16="http://schemas.microsoft.com/office/drawing/2014/main" id="{77DA89CC-DD62-FBC4-73B7-B99E7542063C}"/>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79075699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29">
          <a:extLst>
            <a:ext uri="{FF2B5EF4-FFF2-40B4-BE49-F238E27FC236}">
              <a16:creationId xmlns:a16="http://schemas.microsoft.com/office/drawing/2014/main" id="{6040345E-DE79-7C1B-70AB-29857A06FA04}"/>
            </a:ext>
          </a:extLst>
        </p:cNvPr>
        <p:cNvGrpSpPr/>
        <p:nvPr/>
      </p:nvGrpSpPr>
      <p:grpSpPr>
        <a:xfrm>
          <a:off x="0" y="0"/>
          <a:ext cx="0" cy="0"/>
          <a:chOff x="0" y="0"/>
          <a:chExt cx="0" cy="0"/>
        </a:xfrm>
      </p:grpSpPr>
      <p:sp>
        <p:nvSpPr>
          <p:cNvPr id="9530" name="Google Shape;9530;g32fc07c18fb_0_12:notes">
            <a:extLst>
              <a:ext uri="{FF2B5EF4-FFF2-40B4-BE49-F238E27FC236}">
                <a16:creationId xmlns:a16="http://schemas.microsoft.com/office/drawing/2014/main" id="{69BC17AE-4F2D-53D7-B014-D2F059DA4F21}"/>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txBody>
          <a:bodyPr/>
          <a:lstStyle/>
          <a:p>
            <a:endParaRPr lang="en-US"/>
          </a:p>
        </p:txBody>
      </p:sp>
      <p:sp>
        <p:nvSpPr>
          <p:cNvPr id="9531" name="Google Shape;9531;g32fc07c18fb_0_12:notes">
            <a:extLst>
              <a:ext uri="{FF2B5EF4-FFF2-40B4-BE49-F238E27FC236}">
                <a16:creationId xmlns:a16="http://schemas.microsoft.com/office/drawing/2014/main" id="{EF164C30-EEE9-5F13-26D6-953F682A575F}"/>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71779969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Master" Target="../slideMasters/slideMaster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23: ***READ ME — Find more tips and tools">
  <p:cSld name="CUSTOM_18">
    <p:spTree>
      <p:nvGrpSpPr>
        <p:cNvPr id="1" name="Shape 10"/>
        <p:cNvGrpSpPr/>
        <p:nvPr/>
      </p:nvGrpSpPr>
      <p:grpSpPr>
        <a:xfrm>
          <a:off x="0" y="0"/>
          <a:ext cx="0" cy="0"/>
          <a:chOff x="0" y="0"/>
          <a:chExt cx="0" cy="0"/>
        </a:xfrm>
      </p:grpSpPr>
      <p:sp>
        <p:nvSpPr>
          <p:cNvPr id="11" name="Google Shape;11;p2"/>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 name="Google Shape;12;p2"/>
          <p:cNvSpPr txBox="1"/>
          <p:nvPr/>
        </p:nvSpPr>
        <p:spPr>
          <a:xfrm>
            <a:off x="2270850" y="0"/>
            <a:ext cx="6753300" cy="5143500"/>
          </a:xfrm>
          <a:prstGeom prst="rect">
            <a:avLst/>
          </a:prstGeom>
          <a:noFill/>
          <a:ln>
            <a:noFill/>
          </a:ln>
        </p:spPr>
        <p:txBody>
          <a:bodyPr spcFirstLastPara="1" wrap="square" lIns="91425" tIns="91425" rIns="91425" bIns="91425" anchor="ctr" anchorCtr="0">
            <a:noAutofit/>
          </a:bodyPr>
          <a:lstStyle/>
          <a:p>
            <a:pPr marL="0" lvl="0" indent="0" algn="l" rtl="0">
              <a:lnSpc>
                <a:spcPct val="80000"/>
              </a:lnSpc>
              <a:spcBef>
                <a:spcPts val="0"/>
              </a:spcBef>
              <a:spcAft>
                <a:spcPts val="0"/>
              </a:spcAft>
              <a:buNone/>
            </a:pPr>
            <a:r>
              <a:rPr lang="en" sz="5200" b="1"/>
              <a:t>For more tips, tools, layouts to help make your presentations shine, visit:</a:t>
            </a:r>
            <a:endParaRPr sz="5200" b="1" dirty="0"/>
          </a:p>
          <a:p>
            <a:pPr marL="0" lvl="0" indent="0" algn="l" rtl="0">
              <a:lnSpc>
                <a:spcPct val="80000"/>
              </a:lnSpc>
              <a:spcBef>
                <a:spcPts val="1500"/>
              </a:spcBef>
              <a:spcAft>
                <a:spcPts val="1500"/>
              </a:spcAft>
              <a:buNone/>
            </a:pPr>
            <a:r>
              <a:rPr lang="en" sz="5200" b="1">
                <a:solidFill>
                  <a:schemeClr val="dk1"/>
                </a:solidFill>
                <a:highlight>
                  <a:schemeClr val="accent1"/>
                </a:highlight>
              </a:rPr>
              <a:t>https://links.asu.edu/</a:t>
            </a:r>
            <a:br>
              <a:rPr lang="en" sz="5200" b="1">
                <a:solidFill>
                  <a:schemeClr val="dk1"/>
                </a:solidFill>
                <a:highlight>
                  <a:schemeClr val="accent1"/>
                </a:highlight>
              </a:rPr>
            </a:br>
            <a:r>
              <a:rPr lang="en" sz="5200" b="1">
                <a:solidFill>
                  <a:schemeClr val="dk1"/>
                </a:solidFill>
                <a:highlight>
                  <a:schemeClr val="accent1"/>
                </a:highlight>
              </a:rPr>
              <a:t>official-presentation-template </a:t>
            </a:r>
            <a:endParaRPr sz="5200" b="1" dirty="0">
              <a:solidFill>
                <a:schemeClr val="dk1"/>
              </a:solidFill>
              <a:highlight>
                <a:schemeClr val="accent1"/>
              </a:highlight>
            </a:endParaRPr>
          </a:p>
        </p:txBody>
      </p:sp>
      <p:sp>
        <p:nvSpPr>
          <p:cNvPr id="13" name="Google Shape;13;p2"/>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23: Section intro — black">
  <p:cSld name="CUSTOM_19_1_1">
    <p:bg>
      <p:bgPr>
        <a:solidFill>
          <a:schemeClr val="dk1"/>
        </a:solidFill>
        <a:effectLst/>
      </p:bgPr>
    </p:bg>
    <p:spTree>
      <p:nvGrpSpPr>
        <p:cNvPr id="1" name="Shape 56"/>
        <p:cNvGrpSpPr/>
        <p:nvPr/>
      </p:nvGrpSpPr>
      <p:grpSpPr>
        <a:xfrm>
          <a:off x="0" y="0"/>
          <a:ext cx="0" cy="0"/>
          <a:chOff x="0" y="0"/>
          <a:chExt cx="0" cy="0"/>
        </a:xfrm>
      </p:grpSpPr>
      <p:pic>
        <p:nvPicPr>
          <p:cNvPr id="57" name="Google Shape;57;p12"/>
          <p:cNvPicPr preferRelativeResize="0"/>
          <p:nvPr/>
        </p:nvPicPr>
        <p:blipFill rotWithShape="1">
          <a:blip r:embed="rId2">
            <a:alphaModFix/>
          </a:blip>
          <a:srcRect l="7060" t="13180" r="5884" b="8919"/>
          <a:stretch/>
        </p:blipFill>
        <p:spPr>
          <a:xfrm>
            <a:off x="7964425" y="4428975"/>
            <a:ext cx="930449" cy="489050"/>
          </a:xfrm>
          <a:prstGeom prst="rect">
            <a:avLst/>
          </a:prstGeom>
          <a:noFill/>
          <a:ln>
            <a:noFill/>
          </a:ln>
        </p:spPr>
      </p:pic>
      <p:sp>
        <p:nvSpPr>
          <p:cNvPr id="58" name="Google Shape;58;p12"/>
          <p:cNvSpPr txBox="1">
            <a:spLocks noGrp="1"/>
          </p:cNvSpPr>
          <p:nvPr>
            <p:ph type="title"/>
          </p:nvPr>
        </p:nvSpPr>
        <p:spPr>
          <a:xfrm>
            <a:off x="420625" y="320050"/>
            <a:ext cx="8411700" cy="4508100"/>
          </a:xfrm>
          <a:prstGeom prst="rect">
            <a:avLst/>
          </a:prstGeom>
        </p:spPr>
        <p:txBody>
          <a:bodyPr spcFirstLastPara="1" wrap="square" lIns="0" tIns="0" rIns="0" bIns="0" anchor="ctr" anchorCtr="0">
            <a:normAutofit/>
          </a:bodyPr>
          <a:lstStyle>
            <a:lvl1pPr lvl="0" rtl="0">
              <a:lnSpc>
                <a:spcPct val="90000"/>
              </a:lnSpc>
              <a:spcBef>
                <a:spcPts val="0"/>
              </a:spcBef>
              <a:spcAft>
                <a:spcPts val="0"/>
              </a:spcAft>
              <a:buClr>
                <a:schemeClr val="accent1"/>
              </a:buClr>
              <a:buSzPts val="4800"/>
              <a:buNone/>
              <a:defRPr sz="4800">
                <a:solidFill>
                  <a:schemeClr val="accent1"/>
                </a:solidFill>
              </a:defRPr>
            </a:lvl1pPr>
            <a:lvl2pPr lvl="1" rtl="0">
              <a:spcBef>
                <a:spcPts val="0"/>
              </a:spcBef>
              <a:spcAft>
                <a:spcPts val="0"/>
              </a:spcAft>
              <a:buSzPts val="3600"/>
              <a:buNone/>
              <a:defRPr sz="3600"/>
            </a:lvl2pPr>
            <a:lvl3pPr lvl="2" rtl="0">
              <a:spcBef>
                <a:spcPts val="800"/>
              </a:spcBef>
              <a:spcAft>
                <a:spcPts val="0"/>
              </a:spcAft>
              <a:buSzPts val="3600"/>
              <a:buNone/>
              <a:defRPr sz="3600"/>
            </a:lvl3pPr>
            <a:lvl4pPr lvl="3" rtl="0">
              <a:spcBef>
                <a:spcPts val="800"/>
              </a:spcBef>
              <a:spcAft>
                <a:spcPts val="0"/>
              </a:spcAft>
              <a:buSzPts val="3600"/>
              <a:buNone/>
              <a:defRPr sz="3600"/>
            </a:lvl4pPr>
            <a:lvl5pPr lvl="4" rtl="0">
              <a:spcBef>
                <a:spcPts val="800"/>
              </a:spcBef>
              <a:spcAft>
                <a:spcPts val="0"/>
              </a:spcAft>
              <a:buSzPts val="3600"/>
              <a:buNone/>
              <a:defRPr sz="3600"/>
            </a:lvl5pPr>
            <a:lvl6pPr lvl="5" rtl="0">
              <a:spcBef>
                <a:spcPts val="800"/>
              </a:spcBef>
              <a:spcAft>
                <a:spcPts val="0"/>
              </a:spcAft>
              <a:buSzPts val="3600"/>
              <a:buNone/>
              <a:defRPr sz="3600"/>
            </a:lvl6pPr>
            <a:lvl7pPr lvl="6" rtl="0">
              <a:spcBef>
                <a:spcPts val="800"/>
              </a:spcBef>
              <a:spcAft>
                <a:spcPts val="0"/>
              </a:spcAft>
              <a:buSzPts val="3600"/>
              <a:buNone/>
              <a:defRPr sz="3600"/>
            </a:lvl7pPr>
            <a:lvl8pPr lvl="7" rtl="0">
              <a:spcBef>
                <a:spcPts val="800"/>
              </a:spcBef>
              <a:spcAft>
                <a:spcPts val="0"/>
              </a:spcAft>
              <a:buSzPts val="3600"/>
              <a:buNone/>
              <a:defRPr sz="3600"/>
            </a:lvl8pPr>
            <a:lvl9pPr lvl="8" rtl="0">
              <a:spcBef>
                <a:spcPts val="800"/>
              </a:spcBef>
              <a:spcAft>
                <a:spcPts val="800"/>
              </a:spcAft>
              <a:buSzPts val="3600"/>
              <a:buNone/>
              <a:defRPr sz="3600"/>
            </a:lvl9pPr>
          </a:lstStyle>
          <a:p>
            <a:endParaRPr/>
          </a:p>
        </p:txBody>
      </p:sp>
      <p:sp>
        <p:nvSpPr>
          <p:cNvPr id="59" name="Google Shape;59;p12"/>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23: z-Blank with logo — white">
  <p:cSld name="CUSTOM_23_1_1_2_1_1_1_1_1_1_1_1_1_1_1_2">
    <p:spTree>
      <p:nvGrpSpPr>
        <p:cNvPr id="1" name="Shape 2544"/>
        <p:cNvGrpSpPr/>
        <p:nvPr/>
      </p:nvGrpSpPr>
      <p:grpSpPr>
        <a:xfrm>
          <a:off x="0" y="0"/>
          <a:ext cx="0" cy="0"/>
          <a:chOff x="0" y="0"/>
          <a:chExt cx="0" cy="0"/>
        </a:xfrm>
      </p:grpSpPr>
      <p:pic>
        <p:nvPicPr>
          <p:cNvPr id="2545" name="Google Shape;2545;p102"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
        <p:nvSpPr>
          <p:cNvPr id="2546" name="Google Shape;2546;p102"/>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23: z-Blank with logo — black">
  <p:cSld name="CUSTOM_22_1_1_1_1_1_1_1_1_1_1_1_1_1_1_1">
    <p:bg>
      <p:bgPr>
        <a:solidFill>
          <a:schemeClr val="dk1"/>
        </a:solidFill>
        <a:effectLst/>
      </p:bgPr>
    </p:bg>
    <p:spTree>
      <p:nvGrpSpPr>
        <p:cNvPr id="1" name="Shape 2547"/>
        <p:cNvGrpSpPr/>
        <p:nvPr/>
      </p:nvGrpSpPr>
      <p:grpSpPr>
        <a:xfrm>
          <a:off x="0" y="0"/>
          <a:ext cx="0" cy="0"/>
          <a:chOff x="0" y="0"/>
          <a:chExt cx="0" cy="0"/>
        </a:xfrm>
      </p:grpSpPr>
      <p:pic>
        <p:nvPicPr>
          <p:cNvPr id="2548" name="Google Shape;2548;p103"/>
          <p:cNvPicPr preferRelativeResize="0"/>
          <p:nvPr/>
        </p:nvPicPr>
        <p:blipFill rotWithShape="1">
          <a:blip r:embed="rId2">
            <a:alphaModFix/>
          </a:blip>
          <a:srcRect l="7060" t="13180" r="5884" b="8919"/>
          <a:stretch/>
        </p:blipFill>
        <p:spPr>
          <a:xfrm>
            <a:off x="7964425" y="4428975"/>
            <a:ext cx="930449" cy="489050"/>
          </a:xfrm>
          <a:prstGeom prst="rect">
            <a:avLst/>
          </a:prstGeom>
          <a:noFill/>
          <a:ln>
            <a:noFill/>
          </a:ln>
        </p:spPr>
      </p:pic>
      <p:sp>
        <p:nvSpPr>
          <p:cNvPr id="2549" name="Google Shape;2549;p103"/>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23: z-Blank with logo — gold">
  <p:cSld name="CUSTOM_23_1_1_1_1_1_1_1_1_1_1_1_1_1_1_1">
    <p:bg>
      <p:bgPr>
        <a:solidFill>
          <a:schemeClr val="accent1"/>
        </a:solidFill>
        <a:effectLst/>
      </p:bgPr>
    </p:bg>
    <p:spTree>
      <p:nvGrpSpPr>
        <p:cNvPr id="1" name="Shape 2550"/>
        <p:cNvGrpSpPr/>
        <p:nvPr/>
      </p:nvGrpSpPr>
      <p:grpSpPr>
        <a:xfrm>
          <a:off x="0" y="0"/>
          <a:ext cx="0" cy="0"/>
          <a:chOff x="0" y="0"/>
          <a:chExt cx="0" cy="0"/>
        </a:xfrm>
      </p:grpSpPr>
      <p:pic>
        <p:nvPicPr>
          <p:cNvPr id="2551" name="Google Shape;2551;p104"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
        <p:nvSpPr>
          <p:cNvPr id="2552" name="Google Shape;2552;p104"/>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23: z-Blank with logo — maroon">
  <p:cSld name="CUSTOM_23_1_1_1_1_2_1_1_1_1_1_1_1_1_1_1">
    <p:bg>
      <p:bgPr>
        <a:solidFill>
          <a:schemeClr val="accent2"/>
        </a:solidFill>
        <a:effectLst/>
      </p:bgPr>
    </p:bg>
    <p:spTree>
      <p:nvGrpSpPr>
        <p:cNvPr id="1" name="Shape 2553"/>
        <p:cNvGrpSpPr/>
        <p:nvPr/>
      </p:nvGrpSpPr>
      <p:grpSpPr>
        <a:xfrm>
          <a:off x="0" y="0"/>
          <a:ext cx="0" cy="0"/>
          <a:chOff x="0" y="0"/>
          <a:chExt cx="0" cy="0"/>
        </a:xfrm>
      </p:grpSpPr>
      <p:pic>
        <p:nvPicPr>
          <p:cNvPr id="2554" name="Google Shape;2554;p105"/>
          <p:cNvPicPr preferRelativeResize="0"/>
          <p:nvPr/>
        </p:nvPicPr>
        <p:blipFill rotWithShape="1">
          <a:blip r:embed="rId2">
            <a:alphaModFix/>
          </a:blip>
          <a:srcRect l="7060" t="13180" r="5884" b="8919"/>
          <a:stretch/>
        </p:blipFill>
        <p:spPr>
          <a:xfrm>
            <a:off x="7964425" y="4428975"/>
            <a:ext cx="930449" cy="489050"/>
          </a:xfrm>
          <a:prstGeom prst="rect">
            <a:avLst/>
          </a:prstGeom>
          <a:noFill/>
          <a:ln>
            <a:noFill/>
          </a:ln>
        </p:spPr>
      </p:pic>
      <p:sp>
        <p:nvSpPr>
          <p:cNvPr id="2555" name="Google Shape;2555;p105"/>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23: z-Blank with logo — photo background">
  <p:cSld name="CUSTOM_23_1_1_2_1_1_1_1_1_1_1_1_1_1_1_1">
    <p:spTree>
      <p:nvGrpSpPr>
        <p:cNvPr id="1" name="Shape 2556"/>
        <p:cNvGrpSpPr/>
        <p:nvPr/>
      </p:nvGrpSpPr>
      <p:grpSpPr>
        <a:xfrm>
          <a:off x="0" y="0"/>
          <a:ext cx="0" cy="0"/>
          <a:chOff x="0" y="0"/>
          <a:chExt cx="0" cy="0"/>
        </a:xfrm>
      </p:grpSpPr>
      <p:sp>
        <p:nvSpPr>
          <p:cNvPr id="2557" name="Google Shape;2557;p106"/>
          <p:cNvSpPr>
            <a:spLocks noGrp="1"/>
          </p:cNvSpPr>
          <p:nvPr>
            <p:ph type="pic" idx="2"/>
          </p:nvPr>
        </p:nvSpPr>
        <p:spPr>
          <a:xfrm>
            <a:off x="-47625" y="-41200"/>
            <a:ext cx="9201000" cy="5175600"/>
          </a:xfrm>
          <a:prstGeom prst="rect">
            <a:avLst/>
          </a:prstGeom>
          <a:noFill/>
          <a:ln>
            <a:noFill/>
          </a:ln>
        </p:spPr>
        <p:txBody>
          <a:bodyPr/>
          <a:lstStyle/>
          <a:p>
            <a:endParaRPr lang="en-US"/>
          </a:p>
        </p:txBody>
      </p:sp>
      <p:sp>
        <p:nvSpPr>
          <p:cNvPr id="2558" name="Google Shape;2558;p106"/>
          <p:cNvSpPr/>
          <p:nvPr/>
        </p:nvSpPr>
        <p:spPr>
          <a:xfrm>
            <a:off x="7878325" y="4399875"/>
            <a:ext cx="1284600" cy="540900"/>
          </a:xfrm>
          <a:prstGeom prst="rect">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pic>
        <p:nvPicPr>
          <p:cNvPr id="2559" name="Google Shape;2559;p106"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
        <p:nvSpPr>
          <p:cNvPr id="2560" name="Google Shape;2560;p106"/>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23: z-Blank, A Mountain topographical map pattern — white">
  <p:cSld name="CUSTOM_22_1_1_1_1_1_1_1_1_1_1_1_1_1_1_1_1">
    <p:spTree>
      <p:nvGrpSpPr>
        <p:cNvPr id="1" name="Shape 2561"/>
        <p:cNvGrpSpPr/>
        <p:nvPr/>
      </p:nvGrpSpPr>
      <p:grpSpPr>
        <a:xfrm>
          <a:off x="0" y="0"/>
          <a:ext cx="0" cy="0"/>
          <a:chOff x="0" y="0"/>
          <a:chExt cx="0" cy="0"/>
        </a:xfrm>
      </p:grpSpPr>
      <p:pic>
        <p:nvPicPr>
          <p:cNvPr id="2562" name="Google Shape;2562;p107"/>
          <p:cNvPicPr preferRelativeResize="0"/>
          <p:nvPr/>
        </p:nvPicPr>
        <p:blipFill>
          <a:blip r:embed="rId2">
            <a:alphaModFix/>
          </a:blip>
          <a:stretch>
            <a:fillRect/>
          </a:stretch>
        </p:blipFill>
        <p:spPr>
          <a:xfrm>
            <a:off x="0" y="-2225"/>
            <a:ext cx="9144003" cy="5147949"/>
          </a:xfrm>
          <a:prstGeom prst="rect">
            <a:avLst/>
          </a:prstGeom>
          <a:noFill/>
          <a:ln>
            <a:noFill/>
          </a:ln>
        </p:spPr>
      </p:pic>
      <p:sp>
        <p:nvSpPr>
          <p:cNvPr id="2563" name="Google Shape;2563;p10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23: z-Blank, Learn to Thrive Morse code pattern — white">
  <p:cSld name="CUSTOM_23_1_1_1_1_1_1_1_1_1_1_1_1_1_1_1_1">
    <p:spTree>
      <p:nvGrpSpPr>
        <p:cNvPr id="1" name="Shape 2564"/>
        <p:cNvGrpSpPr/>
        <p:nvPr/>
      </p:nvGrpSpPr>
      <p:grpSpPr>
        <a:xfrm>
          <a:off x="0" y="0"/>
          <a:ext cx="0" cy="0"/>
          <a:chOff x="0" y="0"/>
          <a:chExt cx="0" cy="0"/>
        </a:xfrm>
      </p:grpSpPr>
      <p:pic>
        <p:nvPicPr>
          <p:cNvPr id="2565" name="Google Shape;2565;p108"/>
          <p:cNvPicPr preferRelativeResize="0"/>
          <p:nvPr/>
        </p:nvPicPr>
        <p:blipFill rotWithShape="1">
          <a:blip r:embed="rId2">
            <a:alphaModFix/>
          </a:blip>
          <a:srcRect l="19" r="29"/>
          <a:stretch/>
        </p:blipFill>
        <p:spPr>
          <a:xfrm>
            <a:off x="0" y="-2225"/>
            <a:ext cx="9144003" cy="5145949"/>
          </a:xfrm>
          <a:prstGeom prst="rect">
            <a:avLst/>
          </a:prstGeom>
          <a:noFill/>
          <a:ln>
            <a:noFill/>
          </a:ln>
        </p:spPr>
      </p:pic>
      <p:sp>
        <p:nvSpPr>
          <p:cNvPr id="2566" name="Google Shape;2566;p108"/>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23: z-Blank, with network pattern, white">
  <p:cSld name="CUSTOM_23_1_1_2_1_1_1_1_1_1_1_1_1_1_1_1_1">
    <p:spTree>
      <p:nvGrpSpPr>
        <p:cNvPr id="1" name="Shape 2567"/>
        <p:cNvGrpSpPr/>
        <p:nvPr/>
      </p:nvGrpSpPr>
      <p:grpSpPr>
        <a:xfrm>
          <a:off x="0" y="0"/>
          <a:ext cx="0" cy="0"/>
          <a:chOff x="0" y="0"/>
          <a:chExt cx="0" cy="0"/>
        </a:xfrm>
      </p:grpSpPr>
      <p:pic>
        <p:nvPicPr>
          <p:cNvPr id="2568" name="Google Shape;2568;p109"/>
          <p:cNvPicPr preferRelativeResize="0"/>
          <p:nvPr/>
        </p:nvPicPr>
        <p:blipFill rotWithShape="1">
          <a:blip r:embed="rId2">
            <a:alphaModFix/>
          </a:blip>
          <a:srcRect l="29" r="39"/>
          <a:stretch/>
        </p:blipFill>
        <p:spPr>
          <a:xfrm>
            <a:off x="0" y="-1725"/>
            <a:ext cx="9144003" cy="5146949"/>
          </a:xfrm>
          <a:prstGeom prst="rect">
            <a:avLst/>
          </a:prstGeom>
          <a:noFill/>
          <a:ln>
            <a:noFill/>
          </a:ln>
        </p:spPr>
      </p:pic>
      <p:sp>
        <p:nvSpPr>
          <p:cNvPr id="2569" name="Google Shape;2569;p109"/>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23: z-Blank, A Mountain topographical map pattern — black">
  <p:cSld name="CUSTOM_23_1_1_2_1_1_1_1_1_1_1_1_1_1_1_1_1_2">
    <p:bg>
      <p:bgPr>
        <a:solidFill>
          <a:schemeClr val="dk1"/>
        </a:solidFill>
        <a:effectLst/>
      </p:bgPr>
    </p:bg>
    <p:spTree>
      <p:nvGrpSpPr>
        <p:cNvPr id="1" name="Shape 2570"/>
        <p:cNvGrpSpPr/>
        <p:nvPr/>
      </p:nvGrpSpPr>
      <p:grpSpPr>
        <a:xfrm>
          <a:off x="0" y="0"/>
          <a:ext cx="0" cy="0"/>
          <a:chOff x="0" y="0"/>
          <a:chExt cx="0" cy="0"/>
        </a:xfrm>
      </p:grpSpPr>
      <p:pic>
        <p:nvPicPr>
          <p:cNvPr id="2571" name="Google Shape;2571;p110"/>
          <p:cNvPicPr preferRelativeResize="0"/>
          <p:nvPr/>
        </p:nvPicPr>
        <p:blipFill rotWithShape="1">
          <a:blip r:embed="rId2">
            <a:alphaModFix/>
          </a:blip>
          <a:srcRect l="19" r="19"/>
          <a:stretch/>
        </p:blipFill>
        <p:spPr>
          <a:xfrm>
            <a:off x="0" y="-5587"/>
            <a:ext cx="9144003" cy="5150128"/>
          </a:xfrm>
          <a:prstGeom prst="rect">
            <a:avLst/>
          </a:prstGeom>
          <a:noFill/>
          <a:ln>
            <a:noFill/>
          </a:ln>
        </p:spPr>
      </p:pic>
      <p:sp>
        <p:nvSpPr>
          <p:cNvPr id="2572" name="Google Shape;2572;p110"/>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23: z-Blank, Learn to Thrive Morse code pattern — black">
  <p:cSld name="CUSTOM_22_1_1_1_1_1_1_1_1_1_1_1_1_1_1_1_1_1">
    <p:bg>
      <p:bgPr>
        <a:solidFill>
          <a:schemeClr val="dk1"/>
        </a:solidFill>
        <a:effectLst/>
      </p:bgPr>
    </p:bg>
    <p:spTree>
      <p:nvGrpSpPr>
        <p:cNvPr id="1" name="Shape 2573"/>
        <p:cNvGrpSpPr/>
        <p:nvPr/>
      </p:nvGrpSpPr>
      <p:grpSpPr>
        <a:xfrm>
          <a:off x="0" y="0"/>
          <a:ext cx="0" cy="0"/>
          <a:chOff x="0" y="0"/>
          <a:chExt cx="0" cy="0"/>
        </a:xfrm>
      </p:grpSpPr>
      <p:pic>
        <p:nvPicPr>
          <p:cNvPr id="2574" name="Google Shape;2574;p111"/>
          <p:cNvPicPr preferRelativeResize="0"/>
          <p:nvPr/>
        </p:nvPicPr>
        <p:blipFill rotWithShape="1">
          <a:blip r:embed="rId2">
            <a:alphaModFix/>
          </a:blip>
          <a:srcRect l="39" r="49"/>
          <a:stretch/>
        </p:blipFill>
        <p:spPr>
          <a:xfrm>
            <a:off x="0" y="-2225"/>
            <a:ext cx="9144003" cy="5148127"/>
          </a:xfrm>
          <a:prstGeom prst="rect">
            <a:avLst/>
          </a:prstGeom>
          <a:noFill/>
          <a:ln>
            <a:noFill/>
          </a:ln>
        </p:spPr>
      </p:pic>
      <p:sp>
        <p:nvSpPr>
          <p:cNvPr id="2575" name="Google Shape;2575;p111"/>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23: Section intro — gold">
  <p:cSld name="CUSTOM_20_1_2">
    <p:bg>
      <p:bgPr>
        <a:solidFill>
          <a:schemeClr val="accent1"/>
        </a:solidFill>
        <a:effectLst/>
      </p:bgPr>
    </p:bg>
    <p:spTree>
      <p:nvGrpSpPr>
        <p:cNvPr id="1" name="Shape 60"/>
        <p:cNvGrpSpPr/>
        <p:nvPr/>
      </p:nvGrpSpPr>
      <p:grpSpPr>
        <a:xfrm>
          <a:off x="0" y="0"/>
          <a:ext cx="0" cy="0"/>
          <a:chOff x="0" y="0"/>
          <a:chExt cx="0" cy="0"/>
        </a:xfrm>
      </p:grpSpPr>
      <p:sp>
        <p:nvSpPr>
          <p:cNvPr id="61" name="Google Shape;61;p13"/>
          <p:cNvSpPr txBox="1">
            <a:spLocks noGrp="1"/>
          </p:cNvSpPr>
          <p:nvPr>
            <p:ph type="title"/>
          </p:nvPr>
        </p:nvSpPr>
        <p:spPr>
          <a:xfrm>
            <a:off x="573025" y="472450"/>
            <a:ext cx="8411700" cy="4508100"/>
          </a:xfrm>
          <a:prstGeom prst="rect">
            <a:avLst/>
          </a:prstGeom>
        </p:spPr>
        <p:txBody>
          <a:bodyPr spcFirstLastPara="1" wrap="square" lIns="0" tIns="0" rIns="0" bIns="0" anchor="ctr" anchorCtr="0">
            <a:normAutofit/>
          </a:bodyPr>
          <a:lstStyle>
            <a:lvl1pPr lvl="0" rtl="0">
              <a:lnSpc>
                <a:spcPct val="90000"/>
              </a:lnSpc>
              <a:spcBef>
                <a:spcPts val="0"/>
              </a:spcBef>
              <a:spcAft>
                <a:spcPts val="0"/>
              </a:spcAft>
              <a:buSzPts val="4800"/>
              <a:buNone/>
              <a:defRPr sz="4800"/>
            </a:lvl1pPr>
            <a:lvl2pPr lvl="1" rtl="0">
              <a:spcBef>
                <a:spcPts val="0"/>
              </a:spcBef>
              <a:spcAft>
                <a:spcPts val="0"/>
              </a:spcAft>
              <a:buSzPts val="3600"/>
              <a:buNone/>
              <a:defRPr sz="3600"/>
            </a:lvl2pPr>
            <a:lvl3pPr lvl="2" rtl="0">
              <a:spcBef>
                <a:spcPts val="800"/>
              </a:spcBef>
              <a:spcAft>
                <a:spcPts val="0"/>
              </a:spcAft>
              <a:buSzPts val="3600"/>
              <a:buNone/>
              <a:defRPr sz="3600"/>
            </a:lvl3pPr>
            <a:lvl4pPr lvl="3" rtl="0">
              <a:spcBef>
                <a:spcPts val="800"/>
              </a:spcBef>
              <a:spcAft>
                <a:spcPts val="0"/>
              </a:spcAft>
              <a:buSzPts val="3600"/>
              <a:buNone/>
              <a:defRPr sz="3600"/>
            </a:lvl4pPr>
            <a:lvl5pPr lvl="4" rtl="0">
              <a:spcBef>
                <a:spcPts val="800"/>
              </a:spcBef>
              <a:spcAft>
                <a:spcPts val="0"/>
              </a:spcAft>
              <a:buSzPts val="3600"/>
              <a:buNone/>
              <a:defRPr sz="3600"/>
            </a:lvl5pPr>
            <a:lvl6pPr lvl="5" rtl="0">
              <a:spcBef>
                <a:spcPts val="800"/>
              </a:spcBef>
              <a:spcAft>
                <a:spcPts val="0"/>
              </a:spcAft>
              <a:buSzPts val="3600"/>
              <a:buNone/>
              <a:defRPr sz="3600"/>
            </a:lvl6pPr>
            <a:lvl7pPr lvl="6" rtl="0">
              <a:spcBef>
                <a:spcPts val="800"/>
              </a:spcBef>
              <a:spcAft>
                <a:spcPts val="0"/>
              </a:spcAft>
              <a:buSzPts val="3600"/>
              <a:buNone/>
              <a:defRPr sz="3600"/>
            </a:lvl7pPr>
            <a:lvl8pPr lvl="7" rtl="0">
              <a:spcBef>
                <a:spcPts val="800"/>
              </a:spcBef>
              <a:spcAft>
                <a:spcPts val="0"/>
              </a:spcAft>
              <a:buSzPts val="3600"/>
              <a:buNone/>
              <a:defRPr sz="3600"/>
            </a:lvl8pPr>
            <a:lvl9pPr lvl="8" rtl="0">
              <a:spcBef>
                <a:spcPts val="800"/>
              </a:spcBef>
              <a:spcAft>
                <a:spcPts val="800"/>
              </a:spcAft>
              <a:buSzPts val="3600"/>
              <a:buNone/>
              <a:defRPr sz="3600"/>
            </a:lvl9pPr>
          </a:lstStyle>
          <a:p>
            <a:endParaRPr/>
          </a:p>
        </p:txBody>
      </p:sp>
      <p:pic>
        <p:nvPicPr>
          <p:cNvPr id="62" name="Google Shape;62;p13" descr="ASU_Horiz_RGB_Digital_MaroonGold.png"/>
          <p:cNvPicPr preferRelativeResize="0"/>
          <p:nvPr/>
        </p:nvPicPr>
        <p:blipFill rotWithShape="1">
          <a:blip r:embed="rId2">
            <a:alphaModFix/>
          </a:blip>
          <a:srcRect l="3729" t="13552" r="59274" b="16227"/>
          <a:stretch/>
        </p:blipFill>
        <p:spPr>
          <a:xfrm>
            <a:off x="8116825" y="4576775"/>
            <a:ext cx="867900" cy="457200"/>
          </a:xfrm>
          <a:prstGeom prst="rect">
            <a:avLst/>
          </a:prstGeom>
          <a:noFill/>
          <a:ln>
            <a:noFill/>
          </a:ln>
        </p:spPr>
      </p:pic>
      <p:sp>
        <p:nvSpPr>
          <p:cNvPr id="63" name="Google Shape;63;p13"/>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23: z-Blank, with network pattern, black">
  <p:cSld name="CUSTOM_22_1_1_1_1_1_1_1_1_1_1_1_1_1_1_1_1_2">
    <p:bg>
      <p:bgPr>
        <a:solidFill>
          <a:schemeClr val="dk1"/>
        </a:solidFill>
        <a:effectLst/>
      </p:bgPr>
    </p:bg>
    <p:spTree>
      <p:nvGrpSpPr>
        <p:cNvPr id="1" name="Shape 2576"/>
        <p:cNvGrpSpPr/>
        <p:nvPr/>
      </p:nvGrpSpPr>
      <p:grpSpPr>
        <a:xfrm>
          <a:off x="0" y="0"/>
          <a:ext cx="0" cy="0"/>
          <a:chOff x="0" y="0"/>
          <a:chExt cx="0" cy="0"/>
        </a:xfrm>
      </p:grpSpPr>
      <p:pic>
        <p:nvPicPr>
          <p:cNvPr id="2577" name="Google Shape;2577;p112"/>
          <p:cNvPicPr preferRelativeResize="0"/>
          <p:nvPr/>
        </p:nvPicPr>
        <p:blipFill rotWithShape="1">
          <a:blip r:embed="rId2">
            <a:alphaModFix/>
          </a:blip>
          <a:srcRect l="49" r="59"/>
          <a:stretch/>
        </p:blipFill>
        <p:spPr>
          <a:xfrm>
            <a:off x="0" y="-2225"/>
            <a:ext cx="9144003" cy="5149126"/>
          </a:xfrm>
          <a:prstGeom prst="rect">
            <a:avLst/>
          </a:prstGeom>
          <a:noFill/>
          <a:ln>
            <a:noFill/>
          </a:ln>
        </p:spPr>
      </p:pic>
      <p:sp>
        <p:nvSpPr>
          <p:cNvPr id="2578" name="Google Shape;2578;p112"/>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23: z-Blank, with A Mountain topo pattern edges, white">
  <p:cSld name="CUSTOM_23_1_1_2_1_1_1_1_1_1_1_1_1_1_1_1_1_1">
    <p:spTree>
      <p:nvGrpSpPr>
        <p:cNvPr id="1" name="Shape 2579"/>
        <p:cNvGrpSpPr/>
        <p:nvPr/>
      </p:nvGrpSpPr>
      <p:grpSpPr>
        <a:xfrm>
          <a:off x="0" y="0"/>
          <a:ext cx="0" cy="0"/>
          <a:chOff x="0" y="0"/>
          <a:chExt cx="0" cy="0"/>
        </a:xfrm>
      </p:grpSpPr>
      <p:grpSp>
        <p:nvGrpSpPr>
          <p:cNvPr id="2580" name="Google Shape;2580;p113"/>
          <p:cNvGrpSpPr/>
          <p:nvPr/>
        </p:nvGrpSpPr>
        <p:grpSpPr>
          <a:xfrm>
            <a:off x="4835313" y="-2210885"/>
            <a:ext cx="7143750" cy="4509800"/>
            <a:chOff x="238125" y="602600"/>
            <a:chExt cx="7143750" cy="4509800"/>
          </a:xfrm>
        </p:grpSpPr>
        <p:sp>
          <p:nvSpPr>
            <p:cNvPr id="2581" name="Google Shape;2581;p113"/>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2" name="Google Shape;2582;p113"/>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3" name="Google Shape;2583;p113"/>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4" name="Google Shape;2584;p113"/>
            <p:cNvSpPr/>
            <p:nvPr/>
          </p:nvSpPr>
          <p:spPr>
            <a:xfrm>
              <a:off x="2189700" y="212415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5" name="Google Shape;2585;p113"/>
            <p:cNvSpPr/>
            <p:nvPr/>
          </p:nvSpPr>
          <p:spPr>
            <a:xfrm>
              <a:off x="2189700" y="2124150"/>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6" name="Google Shape;2586;p113"/>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7" name="Google Shape;2587;p113"/>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8" name="Google Shape;2588;p113"/>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9" name="Google Shape;2589;p113"/>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90" name="Google Shape;2590;p113"/>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91" name="Google Shape;2591;p113"/>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92" name="Google Shape;2592;p113"/>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93" name="Google Shape;2593;p113"/>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94" name="Google Shape;2594;p113"/>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95" name="Google Shape;2595;p113"/>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96" name="Google Shape;2596;p113"/>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97" name="Google Shape;2597;p113"/>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98" name="Google Shape;2598;p113"/>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99" name="Google Shape;2599;p113"/>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0" name="Google Shape;2600;p113"/>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1" name="Google Shape;2601;p113"/>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2" name="Google Shape;2602;p113"/>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3" name="Google Shape;2603;p113"/>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4" name="Google Shape;2604;p113"/>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5" name="Google Shape;2605;p113"/>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6" name="Google Shape;2606;p113"/>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7" name="Google Shape;2607;p113"/>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8" name="Google Shape;2608;p113"/>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9" name="Google Shape;2609;p113"/>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0" name="Google Shape;2610;p113"/>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1" name="Google Shape;2611;p113"/>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2" name="Google Shape;2612;p113"/>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3" name="Google Shape;2613;p113"/>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4" name="Google Shape;2614;p113"/>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5" name="Google Shape;2615;p113"/>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6" name="Google Shape;2616;p113"/>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7" name="Google Shape;2617;p113"/>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8" name="Google Shape;2618;p113"/>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9" name="Google Shape;2619;p113"/>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0" name="Google Shape;2620;p113"/>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1" name="Google Shape;2621;p113"/>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2" name="Google Shape;2622;p113"/>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3" name="Google Shape;2623;p113"/>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4" name="Google Shape;2624;p113"/>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5" name="Google Shape;2625;p113"/>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6" name="Google Shape;2626;p113"/>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7" name="Google Shape;2627;p113"/>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8" name="Google Shape;2628;p113"/>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9" name="Google Shape;2629;p113"/>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0" name="Google Shape;2630;p113"/>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1" name="Google Shape;2631;p113"/>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2" name="Google Shape;2632;p113"/>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3" name="Google Shape;2633;p113"/>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4" name="Google Shape;2634;p113"/>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5" name="Google Shape;2635;p113"/>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6" name="Google Shape;2636;p113"/>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7" name="Google Shape;2637;p113"/>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8" name="Google Shape;2638;p113"/>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9" name="Google Shape;2639;p113"/>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0" name="Google Shape;2640;p113"/>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1" name="Google Shape;2641;p113"/>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2" name="Google Shape;2642;p113"/>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3" name="Google Shape;2643;p113"/>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4" name="Google Shape;2644;p113"/>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5" name="Google Shape;2645;p113"/>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6" name="Google Shape;2646;p113"/>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7" name="Google Shape;2647;p113"/>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8" name="Google Shape;2648;p113"/>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9" name="Google Shape;2649;p113"/>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0" name="Google Shape;2650;p113"/>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1" name="Google Shape;2651;p113"/>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2" name="Google Shape;2652;p113"/>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3" name="Google Shape;2653;p113"/>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4" name="Google Shape;2654;p113"/>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5" name="Google Shape;2655;p113"/>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6" name="Google Shape;2656;p113"/>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7" name="Google Shape;2657;p113"/>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8" name="Google Shape;2658;p113"/>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9" name="Google Shape;2659;p113"/>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0" name="Google Shape;2660;p113"/>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1" name="Google Shape;2661;p113"/>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2" name="Google Shape;2662;p113"/>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3" name="Google Shape;2663;p113"/>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4" name="Google Shape;2664;p113"/>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5" name="Google Shape;2665;p113"/>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6" name="Google Shape;2666;p113"/>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7" name="Google Shape;2667;p113"/>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8" name="Google Shape;2668;p113"/>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9" name="Google Shape;2669;p113"/>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0" name="Google Shape;2670;p113"/>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1" name="Google Shape;2671;p113"/>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2" name="Google Shape;2672;p113"/>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3" name="Google Shape;2673;p113"/>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4" name="Google Shape;2674;p113"/>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5" name="Google Shape;2675;p113"/>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6" name="Google Shape;2676;p113"/>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7" name="Google Shape;2677;p113"/>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8" name="Google Shape;2678;p113"/>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9" name="Google Shape;2679;p113"/>
            <p:cNvSpPr/>
            <p:nvPr/>
          </p:nvSpPr>
          <p:spPr>
            <a:xfrm>
              <a:off x="3550000" y="213950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0" name="Google Shape;2680;p113"/>
            <p:cNvSpPr/>
            <p:nvPr/>
          </p:nvSpPr>
          <p:spPr>
            <a:xfrm>
              <a:off x="3550000" y="2139500"/>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1" name="Google Shape;2681;p113"/>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2" name="Google Shape;2682;p113"/>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3" name="Google Shape;2683;p113"/>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4" name="Google Shape;2684;p113"/>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5" name="Google Shape;2685;p113"/>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6" name="Google Shape;2686;p113"/>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7" name="Google Shape;2687;p113"/>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8" name="Google Shape;2688;p113"/>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9" name="Google Shape;2689;p113"/>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0" name="Google Shape;2690;p113"/>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1" name="Google Shape;2691;p113"/>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2" name="Google Shape;2692;p113"/>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3" name="Google Shape;2693;p113"/>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4" name="Google Shape;2694;p113"/>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5" name="Google Shape;2695;p113"/>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6" name="Google Shape;2696;p113"/>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7" name="Google Shape;2697;p113"/>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8" name="Google Shape;2698;p113"/>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9" name="Google Shape;2699;p113"/>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0" name="Google Shape;2700;p113"/>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1" name="Google Shape;2701;p113"/>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2" name="Google Shape;2702;p113"/>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3" name="Google Shape;2703;p113"/>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4" name="Google Shape;2704;p113"/>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5" name="Google Shape;2705;p113"/>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6" name="Google Shape;2706;p113"/>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7" name="Google Shape;2707;p113"/>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8" name="Google Shape;2708;p113"/>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9" name="Google Shape;2709;p113"/>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0" name="Google Shape;2710;p113"/>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1" name="Google Shape;2711;p113"/>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2" name="Google Shape;2712;p113"/>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3" name="Google Shape;2713;p113"/>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4" name="Google Shape;2714;p113"/>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5" name="Google Shape;2715;p113"/>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6" name="Google Shape;2716;p113"/>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7" name="Google Shape;2717;p113"/>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8" name="Google Shape;2718;p113"/>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9" name="Google Shape;2719;p113"/>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0" name="Google Shape;2720;p113"/>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1" name="Google Shape;2721;p113"/>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2" name="Google Shape;2722;p113"/>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3" name="Google Shape;2723;p113"/>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4" name="Google Shape;2724;p113"/>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5" name="Google Shape;2725;p113"/>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6" name="Google Shape;2726;p113"/>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7" name="Google Shape;2727;p113"/>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8" name="Google Shape;2728;p113"/>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9" name="Google Shape;2729;p113"/>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0" name="Google Shape;2730;p113"/>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1" name="Google Shape;2731;p113"/>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2" name="Google Shape;2732;p113"/>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3" name="Google Shape;2733;p113"/>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4" name="Google Shape;2734;p113"/>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5" name="Google Shape;2735;p113"/>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6" name="Google Shape;2736;p113"/>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7" name="Google Shape;2737;p113"/>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8" name="Google Shape;2738;p113"/>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9" name="Google Shape;2739;p113"/>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0" name="Google Shape;2740;p113"/>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1" name="Google Shape;2741;p113"/>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2" name="Google Shape;2742;p113"/>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3" name="Google Shape;2743;p113"/>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4" name="Google Shape;2744;p113"/>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5" name="Google Shape;2745;p113"/>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6" name="Google Shape;2746;p113"/>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7" name="Google Shape;2747;p113"/>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8" name="Google Shape;2748;p113"/>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9" name="Google Shape;2749;p113"/>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0" name="Google Shape;2750;p113"/>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1" name="Google Shape;2751;p113"/>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2" name="Google Shape;2752;p113"/>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3" name="Google Shape;2753;p113"/>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4" name="Google Shape;2754;p113"/>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5" name="Google Shape;2755;p113"/>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6" name="Google Shape;2756;p113"/>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7" name="Google Shape;2757;p113"/>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8" name="Google Shape;2758;p113"/>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9" name="Google Shape;2759;p113"/>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0" name="Google Shape;2760;p113"/>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1" name="Google Shape;2761;p113"/>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2" name="Google Shape;2762;p113"/>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3" name="Google Shape;2763;p113"/>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4" name="Google Shape;2764;p113"/>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5" name="Google Shape;2765;p113"/>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6" name="Google Shape;2766;p113"/>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7" name="Google Shape;2767;p113"/>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8" name="Google Shape;2768;p113"/>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9" name="Google Shape;2769;p113"/>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0" name="Google Shape;2770;p113"/>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1" name="Google Shape;2771;p113"/>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2" name="Google Shape;2772;p113"/>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3" name="Google Shape;2773;p113"/>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4" name="Google Shape;2774;p113"/>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5" name="Google Shape;2775;p113"/>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6" name="Google Shape;2776;p113"/>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7" name="Google Shape;2777;p113"/>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8" name="Google Shape;2778;p113"/>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9" name="Google Shape;2779;p113"/>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0" name="Google Shape;2780;p113"/>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1" name="Google Shape;2781;p113"/>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2" name="Google Shape;2782;p113"/>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3" name="Google Shape;2783;p113"/>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4" name="Google Shape;2784;p113"/>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5" name="Google Shape;2785;p113"/>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6" name="Google Shape;2786;p113"/>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7" name="Google Shape;2787;p113"/>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8" name="Google Shape;2788;p113"/>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9" name="Google Shape;2789;p113"/>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0" name="Google Shape;2790;p113"/>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1" name="Google Shape;2791;p113"/>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2" name="Google Shape;2792;p113"/>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3" name="Google Shape;2793;p113"/>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4" name="Google Shape;2794;p113"/>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5" name="Google Shape;2795;p113"/>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6" name="Google Shape;2796;p113"/>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7" name="Google Shape;2797;p113"/>
            <p:cNvSpPr/>
            <p:nvPr/>
          </p:nvSpPr>
          <p:spPr>
            <a:xfrm>
              <a:off x="5384200" y="505205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8" name="Google Shape;2798;p113"/>
            <p:cNvSpPr/>
            <p:nvPr/>
          </p:nvSpPr>
          <p:spPr>
            <a:xfrm>
              <a:off x="5384200" y="5052050"/>
              <a:ext cx="25" cy="25"/>
            </a:xfrm>
            <a:custGeom>
              <a:avLst/>
              <a:gdLst/>
              <a:ahLst/>
              <a:cxnLst/>
              <a:rect l="l" t="t" r="r" b="b"/>
              <a:pathLst>
                <a:path w="1" h="1" fill="none" extrusionOk="0">
                  <a:moveTo>
                    <a:pt x="1" y="1"/>
                  </a:moveTo>
                  <a:lnTo>
                    <a:pt x="1" y="1"/>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9" name="Google Shape;2799;p113"/>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0" name="Google Shape;2800;p113"/>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1" name="Google Shape;2801;p113"/>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2" name="Google Shape;2802;p113"/>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3" name="Google Shape;2803;p113"/>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4" name="Google Shape;2804;p113"/>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5" name="Google Shape;2805;p113"/>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6" name="Google Shape;2806;p113"/>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7" name="Google Shape;2807;p113"/>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8" name="Google Shape;2808;p113"/>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9" name="Google Shape;2809;p113"/>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0" name="Google Shape;2810;p113"/>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1" name="Google Shape;2811;p113"/>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2" name="Google Shape;2812;p113"/>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3" name="Google Shape;2813;p113"/>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4" name="Google Shape;2814;p113"/>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5" name="Google Shape;2815;p113"/>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6" name="Google Shape;2816;p113"/>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7" name="Google Shape;2817;p113"/>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8" name="Google Shape;2818;p113"/>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9" name="Google Shape;2819;p113"/>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0" name="Google Shape;2820;p113"/>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1" name="Google Shape;2821;p113"/>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2" name="Google Shape;2822;p113"/>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3" name="Google Shape;2823;p113"/>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4" name="Google Shape;2824;p113"/>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5" name="Google Shape;2825;p113"/>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6" name="Google Shape;2826;p113"/>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7" name="Google Shape;2827;p113"/>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8" name="Google Shape;2828;p113"/>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9" name="Google Shape;2829;p113"/>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0" name="Google Shape;2830;p113"/>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1" name="Google Shape;2831;p113"/>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2" name="Google Shape;2832;p113"/>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3" name="Google Shape;2833;p113"/>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4" name="Google Shape;2834;p113"/>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5" name="Google Shape;2835;p113"/>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6" name="Google Shape;2836;p113"/>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7" name="Google Shape;2837;p113"/>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8" name="Google Shape;2838;p113"/>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9" name="Google Shape;2839;p113"/>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0" name="Google Shape;2840;p113"/>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1" name="Google Shape;2841;p113"/>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2" name="Google Shape;2842;p113"/>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3" name="Google Shape;2843;p113"/>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4" name="Google Shape;2844;p113"/>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5" name="Google Shape;2845;p113"/>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6" name="Google Shape;2846;p113"/>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7" name="Google Shape;2847;p113"/>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8" name="Google Shape;2848;p113"/>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9" name="Google Shape;2849;p113"/>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0" name="Google Shape;2850;p113"/>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1" name="Google Shape;2851;p113"/>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2" name="Google Shape;2852;p113"/>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3" name="Google Shape;2853;p113"/>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4" name="Google Shape;2854;p113"/>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5" name="Google Shape;2855;p113"/>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6" name="Google Shape;2856;p113"/>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7" name="Google Shape;2857;p113"/>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8" name="Google Shape;2858;p113"/>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9" name="Google Shape;2859;p113"/>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0" name="Google Shape;2860;p113"/>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1" name="Google Shape;2861;p113"/>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2" name="Google Shape;2862;p113"/>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3" name="Google Shape;2863;p113"/>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4" name="Google Shape;2864;p113"/>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5" name="Google Shape;2865;p113"/>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6" name="Google Shape;2866;p113"/>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7" name="Google Shape;2867;p113"/>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8" name="Google Shape;2868;p113"/>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9" name="Google Shape;2869;p113"/>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0" name="Google Shape;2870;p113"/>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1" name="Google Shape;2871;p113"/>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2" name="Google Shape;2872;p113"/>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3" name="Google Shape;2873;p113"/>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4" name="Google Shape;2874;p113"/>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5" name="Google Shape;2875;p113"/>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6" name="Google Shape;2876;p113"/>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7" name="Google Shape;2877;p113"/>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8" name="Google Shape;2878;p113"/>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9" name="Google Shape;2879;p113"/>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0" name="Google Shape;2880;p113"/>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1" name="Google Shape;2881;p113"/>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2" name="Google Shape;2882;p113"/>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3" name="Google Shape;2883;p113"/>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4" name="Google Shape;2884;p113"/>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5" name="Google Shape;2885;p113"/>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6" name="Google Shape;2886;p113"/>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7" name="Google Shape;2887;p113"/>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8" name="Google Shape;2888;p113"/>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9" name="Google Shape;2889;p113"/>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0" name="Google Shape;2890;p113"/>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1" name="Google Shape;2891;p113"/>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2" name="Google Shape;2892;p113"/>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3" name="Google Shape;2893;p113"/>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4" name="Google Shape;2894;p113"/>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5" name="Google Shape;2895;p113"/>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6" name="Google Shape;2896;p113"/>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7" name="Google Shape;2897;p113"/>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8" name="Google Shape;2898;p113"/>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9" name="Google Shape;2899;p113"/>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0" name="Google Shape;2900;p113"/>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1" name="Google Shape;2901;p113"/>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2" name="Google Shape;2902;p113"/>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3" name="Google Shape;2903;p113"/>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4" name="Google Shape;2904;p113"/>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5" name="Google Shape;2905;p113"/>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6" name="Google Shape;2906;p113"/>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7" name="Google Shape;2907;p113"/>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8" name="Google Shape;2908;p113"/>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9" name="Google Shape;2909;p113"/>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0" name="Google Shape;2910;p113"/>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1" name="Google Shape;2911;p113"/>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2" name="Google Shape;2912;p113"/>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3" name="Google Shape;2913;p113"/>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4" name="Google Shape;2914;p113"/>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5" name="Google Shape;2915;p113"/>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6" name="Google Shape;2916;p113"/>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7" name="Google Shape;2917;p113"/>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8" name="Google Shape;2918;p113"/>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9" name="Google Shape;2919;p113"/>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20" name="Google Shape;2920;p113"/>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21" name="Google Shape;2921;p113"/>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22" name="Google Shape;2922;p113"/>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23" name="Google Shape;2923;p113"/>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24" name="Google Shape;2924;p113"/>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25" name="Google Shape;2925;p113"/>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26" name="Google Shape;2926;p113"/>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27" name="Google Shape;2927;p113"/>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28" name="Google Shape;2928;p113"/>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29" name="Google Shape;2929;p113"/>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30" name="Google Shape;2930;p113"/>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31" name="Google Shape;2931;p113"/>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32" name="Google Shape;2932;p113"/>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33" name="Google Shape;2933;p113"/>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34" name="Google Shape;2934;p113"/>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35" name="Google Shape;2935;p113"/>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36" name="Google Shape;2936;p113"/>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37" name="Google Shape;2937;p113"/>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38" name="Google Shape;2938;p113"/>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39" name="Google Shape;2939;p113"/>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0" name="Google Shape;2940;p113"/>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1" name="Google Shape;2941;p113"/>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2" name="Google Shape;2942;p113"/>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3" name="Google Shape;2943;p113"/>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4" name="Google Shape;2944;p113"/>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5" name="Google Shape;2945;p113"/>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6" name="Google Shape;2946;p113"/>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7" name="Google Shape;2947;p113"/>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8" name="Google Shape;2948;p113"/>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9" name="Google Shape;2949;p113"/>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50" name="Google Shape;2950;p113"/>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51" name="Google Shape;2951;p113"/>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52" name="Google Shape;2952;p113"/>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53" name="Google Shape;2953;p113"/>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54" name="Google Shape;2954;p113"/>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55" name="Google Shape;2955;p113"/>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56" name="Google Shape;2956;p113"/>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57" name="Google Shape;2957;p113"/>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58" name="Google Shape;2958;p113"/>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59" name="Google Shape;2959;p113"/>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0" name="Google Shape;2960;p113"/>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1" name="Google Shape;2961;p113"/>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2" name="Google Shape;2962;p113"/>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3" name="Google Shape;2963;p113"/>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4" name="Google Shape;2964;p113"/>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5" name="Google Shape;2965;p113"/>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6" name="Google Shape;2966;p113"/>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7" name="Google Shape;2967;p113"/>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8" name="Google Shape;2968;p113"/>
            <p:cNvSpPr/>
            <p:nvPr/>
          </p:nvSpPr>
          <p:spPr>
            <a:xfrm>
              <a:off x="1807950" y="467907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9" name="Google Shape;2969;p113"/>
            <p:cNvSpPr/>
            <p:nvPr/>
          </p:nvSpPr>
          <p:spPr>
            <a:xfrm>
              <a:off x="1807950" y="4679075"/>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70" name="Google Shape;2970;p113"/>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71" name="Google Shape;2971;p113"/>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72" name="Google Shape;2972;p113"/>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73" name="Google Shape;2973;p113"/>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74" name="Google Shape;2974;p113"/>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75" name="Google Shape;2975;p113"/>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76" name="Google Shape;2976;p113"/>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77" name="Google Shape;2977;p113"/>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78" name="Google Shape;2978;p113"/>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79" name="Google Shape;2979;p113"/>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80" name="Google Shape;2980;p113"/>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81" name="Google Shape;2981;p113"/>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82" name="Google Shape;2982;p113"/>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83" name="Google Shape;2983;p113"/>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84" name="Google Shape;2984;p113"/>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85" name="Google Shape;2985;p113"/>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86" name="Google Shape;2986;p113"/>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87" name="Google Shape;2987;p113"/>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88" name="Google Shape;2988;p113"/>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89" name="Google Shape;2989;p113"/>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0" name="Google Shape;2990;p113"/>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1" name="Google Shape;2991;p113"/>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2" name="Google Shape;2992;p113"/>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3" name="Google Shape;2993;p113"/>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4" name="Google Shape;2994;p113"/>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5" name="Google Shape;2995;p113"/>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6" name="Google Shape;2996;p113"/>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7" name="Google Shape;2997;p113"/>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8" name="Google Shape;2998;p113"/>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9" name="Google Shape;2999;p113"/>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00" name="Google Shape;3000;p113"/>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01" name="Google Shape;3001;p113"/>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02" name="Google Shape;3002;p113"/>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03" name="Google Shape;3003;p113"/>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04" name="Google Shape;3004;p113"/>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05" name="Google Shape;3005;p113"/>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06" name="Google Shape;3006;p113"/>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07" name="Google Shape;3007;p113"/>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08" name="Google Shape;3008;p113"/>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09" name="Google Shape;3009;p113"/>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10" name="Google Shape;3010;p113"/>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11" name="Google Shape;3011;p113"/>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12" name="Google Shape;3012;p113"/>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13" name="Google Shape;3013;p113"/>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14" name="Google Shape;3014;p113"/>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15" name="Google Shape;3015;p113"/>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16" name="Google Shape;3016;p113"/>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17" name="Google Shape;3017;p113"/>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18" name="Google Shape;3018;p113"/>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19" name="Google Shape;3019;p113"/>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20" name="Google Shape;3020;p113"/>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21" name="Google Shape;3021;p113"/>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22" name="Google Shape;3022;p113"/>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23" name="Google Shape;3023;p113"/>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24" name="Google Shape;3024;p113"/>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25" name="Google Shape;3025;p113"/>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26" name="Google Shape;3026;p113"/>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27" name="Google Shape;3027;p113"/>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28" name="Google Shape;3028;p113"/>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29" name="Google Shape;3029;p113"/>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30" name="Google Shape;3030;p113"/>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31" name="Google Shape;3031;p113"/>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32" name="Google Shape;3032;p113"/>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33" name="Google Shape;3033;p113"/>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34" name="Google Shape;3034;p113"/>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35" name="Google Shape;3035;p113"/>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36" name="Google Shape;3036;p113"/>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37" name="Google Shape;3037;p113"/>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38" name="Google Shape;3038;p113"/>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39" name="Google Shape;3039;p113"/>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40" name="Google Shape;3040;p113"/>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41" name="Google Shape;3041;p113"/>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42" name="Google Shape;3042;p113"/>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43" name="Google Shape;3043;p113"/>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44" name="Google Shape;3044;p113"/>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45" name="Google Shape;3045;p113"/>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46" name="Google Shape;3046;p113"/>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47" name="Google Shape;3047;p113"/>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48" name="Google Shape;3048;p113"/>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49" name="Google Shape;3049;p113"/>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50" name="Google Shape;3050;p113"/>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51" name="Google Shape;3051;p113"/>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52" name="Google Shape;3052;p113"/>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53" name="Google Shape;3053;p113"/>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54" name="Google Shape;3054;p113"/>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055" name="Google Shape;3055;p113"/>
          <p:cNvGrpSpPr/>
          <p:nvPr/>
        </p:nvGrpSpPr>
        <p:grpSpPr>
          <a:xfrm>
            <a:off x="-4743450" y="1969175"/>
            <a:ext cx="7143750" cy="4509800"/>
            <a:chOff x="238125" y="602600"/>
            <a:chExt cx="7143750" cy="4509800"/>
          </a:xfrm>
        </p:grpSpPr>
        <p:sp>
          <p:nvSpPr>
            <p:cNvPr id="3056" name="Google Shape;3056;p113"/>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57" name="Google Shape;3057;p113"/>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58" name="Google Shape;3058;p113"/>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59" name="Google Shape;3059;p113"/>
            <p:cNvSpPr/>
            <p:nvPr/>
          </p:nvSpPr>
          <p:spPr>
            <a:xfrm>
              <a:off x="2189700" y="212415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60" name="Google Shape;3060;p113"/>
            <p:cNvSpPr/>
            <p:nvPr/>
          </p:nvSpPr>
          <p:spPr>
            <a:xfrm>
              <a:off x="2189700" y="2124150"/>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61" name="Google Shape;3061;p113"/>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62" name="Google Shape;3062;p113"/>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63" name="Google Shape;3063;p113"/>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64" name="Google Shape;3064;p113"/>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65" name="Google Shape;3065;p113"/>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66" name="Google Shape;3066;p113"/>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67" name="Google Shape;3067;p113"/>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68" name="Google Shape;3068;p113"/>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69" name="Google Shape;3069;p113"/>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0" name="Google Shape;3070;p113"/>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1" name="Google Shape;3071;p113"/>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2" name="Google Shape;3072;p113"/>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3" name="Google Shape;3073;p113"/>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4" name="Google Shape;3074;p113"/>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5" name="Google Shape;3075;p113"/>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6" name="Google Shape;3076;p113"/>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7" name="Google Shape;3077;p113"/>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8" name="Google Shape;3078;p113"/>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9" name="Google Shape;3079;p113"/>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0" name="Google Shape;3080;p113"/>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1" name="Google Shape;3081;p113"/>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2" name="Google Shape;3082;p113"/>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3" name="Google Shape;3083;p113"/>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4" name="Google Shape;3084;p113"/>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5" name="Google Shape;3085;p113"/>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6" name="Google Shape;3086;p113"/>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7" name="Google Shape;3087;p113"/>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8" name="Google Shape;3088;p113"/>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9" name="Google Shape;3089;p113"/>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90" name="Google Shape;3090;p113"/>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91" name="Google Shape;3091;p113"/>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92" name="Google Shape;3092;p113"/>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93" name="Google Shape;3093;p113"/>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94" name="Google Shape;3094;p113"/>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95" name="Google Shape;3095;p113"/>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96" name="Google Shape;3096;p113"/>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97" name="Google Shape;3097;p113"/>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98" name="Google Shape;3098;p113"/>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99" name="Google Shape;3099;p113"/>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00" name="Google Shape;3100;p113"/>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01" name="Google Shape;3101;p113"/>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02" name="Google Shape;3102;p113"/>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03" name="Google Shape;3103;p113"/>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04" name="Google Shape;3104;p113"/>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05" name="Google Shape;3105;p113"/>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06" name="Google Shape;3106;p113"/>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07" name="Google Shape;3107;p113"/>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08" name="Google Shape;3108;p113"/>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09" name="Google Shape;3109;p113"/>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0" name="Google Shape;3110;p113"/>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1" name="Google Shape;3111;p113"/>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2" name="Google Shape;3112;p113"/>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3" name="Google Shape;3113;p113"/>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4" name="Google Shape;3114;p113"/>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5" name="Google Shape;3115;p113"/>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6" name="Google Shape;3116;p113"/>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7" name="Google Shape;3117;p113"/>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8" name="Google Shape;3118;p113"/>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9" name="Google Shape;3119;p113"/>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20" name="Google Shape;3120;p113"/>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21" name="Google Shape;3121;p113"/>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22" name="Google Shape;3122;p113"/>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23" name="Google Shape;3123;p113"/>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24" name="Google Shape;3124;p113"/>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25" name="Google Shape;3125;p113"/>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26" name="Google Shape;3126;p113"/>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27" name="Google Shape;3127;p113"/>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28" name="Google Shape;3128;p113"/>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29" name="Google Shape;3129;p113"/>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30" name="Google Shape;3130;p113"/>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31" name="Google Shape;3131;p113"/>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32" name="Google Shape;3132;p113"/>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33" name="Google Shape;3133;p113"/>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34" name="Google Shape;3134;p113"/>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35" name="Google Shape;3135;p113"/>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36" name="Google Shape;3136;p113"/>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37" name="Google Shape;3137;p113"/>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38" name="Google Shape;3138;p113"/>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39" name="Google Shape;3139;p113"/>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40" name="Google Shape;3140;p113"/>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41" name="Google Shape;3141;p113"/>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42" name="Google Shape;3142;p113"/>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43" name="Google Shape;3143;p113"/>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44" name="Google Shape;3144;p113"/>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45" name="Google Shape;3145;p113"/>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46" name="Google Shape;3146;p113"/>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47" name="Google Shape;3147;p113"/>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48" name="Google Shape;3148;p113"/>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49" name="Google Shape;3149;p113"/>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50" name="Google Shape;3150;p113"/>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51" name="Google Shape;3151;p113"/>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52" name="Google Shape;3152;p113"/>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53" name="Google Shape;3153;p113"/>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54" name="Google Shape;3154;p113"/>
            <p:cNvSpPr/>
            <p:nvPr/>
          </p:nvSpPr>
          <p:spPr>
            <a:xfrm>
              <a:off x="3550000" y="213950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55" name="Google Shape;3155;p113"/>
            <p:cNvSpPr/>
            <p:nvPr/>
          </p:nvSpPr>
          <p:spPr>
            <a:xfrm>
              <a:off x="3550000" y="2139500"/>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56" name="Google Shape;3156;p113"/>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57" name="Google Shape;3157;p113"/>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58" name="Google Shape;3158;p113"/>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59" name="Google Shape;3159;p113"/>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60" name="Google Shape;3160;p113"/>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61" name="Google Shape;3161;p113"/>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62" name="Google Shape;3162;p113"/>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63" name="Google Shape;3163;p113"/>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64" name="Google Shape;3164;p113"/>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65" name="Google Shape;3165;p113"/>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66" name="Google Shape;3166;p113"/>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67" name="Google Shape;3167;p113"/>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68" name="Google Shape;3168;p113"/>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69" name="Google Shape;3169;p113"/>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70" name="Google Shape;3170;p113"/>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71" name="Google Shape;3171;p113"/>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72" name="Google Shape;3172;p113"/>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73" name="Google Shape;3173;p113"/>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74" name="Google Shape;3174;p113"/>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75" name="Google Shape;3175;p113"/>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76" name="Google Shape;3176;p113"/>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77" name="Google Shape;3177;p113"/>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78" name="Google Shape;3178;p113"/>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79" name="Google Shape;3179;p113"/>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80" name="Google Shape;3180;p113"/>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81" name="Google Shape;3181;p113"/>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82" name="Google Shape;3182;p113"/>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83" name="Google Shape;3183;p113"/>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84" name="Google Shape;3184;p113"/>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85" name="Google Shape;3185;p113"/>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86" name="Google Shape;3186;p113"/>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87" name="Google Shape;3187;p113"/>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88" name="Google Shape;3188;p113"/>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89" name="Google Shape;3189;p113"/>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90" name="Google Shape;3190;p113"/>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91" name="Google Shape;3191;p113"/>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92" name="Google Shape;3192;p113"/>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93" name="Google Shape;3193;p113"/>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94" name="Google Shape;3194;p113"/>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95" name="Google Shape;3195;p113"/>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96" name="Google Shape;3196;p113"/>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97" name="Google Shape;3197;p113"/>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98" name="Google Shape;3198;p113"/>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99" name="Google Shape;3199;p113"/>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00" name="Google Shape;3200;p113"/>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01" name="Google Shape;3201;p113"/>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02" name="Google Shape;3202;p113"/>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03" name="Google Shape;3203;p113"/>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04" name="Google Shape;3204;p113"/>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05" name="Google Shape;3205;p113"/>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06" name="Google Shape;3206;p113"/>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07" name="Google Shape;3207;p113"/>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08" name="Google Shape;3208;p113"/>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09" name="Google Shape;3209;p113"/>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10" name="Google Shape;3210;p113"/>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11" name="Google Shape;3211;p113"/>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12" name="Google Shape;3212;p113"/>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13" name="Google Shape;3213;p113"/>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14" name="Google Shape;3214;p113"/>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15" name="Google Shape;3215;p113"/>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16" name="Google Shape;3216;p113"/>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17" name="Google Shape;3217;p113"/>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18" name="Google Shape;3218;p113"/>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19" name="Google Shape;3219;p113"/>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20" name="Google Shape;3220;p113"/>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21" name="Google Shape;3221;p113"/>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22" name="Google Shape;3222;p113"/>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23" name="Google Shape;3223;p113"/>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24" name="Google Shape;3224;p113"/>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25" name="Google Shape;3225;p113"/>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26" name="Google Shape;3226;p113"/>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27" name="Google Shape;3227;p113"/>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28" name="Google Shape;3228;p113"/>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29" name="Google Shape;3229;p113"/>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30" name="Google Shape;3230;p113"/>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31" name="Google Shape;3231;p113"/>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32" name="Google Shape;3232;p113"/>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33" name="Google Shape;3233;p113"/>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34" name="Google Shape;3234;p113"/>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35" name="Google Shape;3235;p113"/>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36" name="Google Shape;3236;p113"/>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37" name="Google Shape;3237;p113"/>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38" name="Google Shape;3238;p113"/>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39" name="Google Shape;3239;p113"/>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40" name="Google Shape;3240;p113"/>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41" name="Google Shape;3241;p113"/>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42" name="Google Shape;3242;p113"/>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43" name="Google Shape;3243;p113"/>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44" name="Google Shape;3244;p113"/>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45" name="Google Shape;3245;p113"/>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46" name="Google Shape;3246;p113"/>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47" name="Google Shape;3247;p113"/>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48" name="Google Shape;3248;p113"/>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49" name="Google Shape;3249;p113"/>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50" name="Google Shape;3250;p113"/>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51" name="Google Shape;3251;p113"/>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52" name="Google Shape;3252;p113"/>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53" name="Google Shape;3253;p113"/>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54" name="Google Shape;3254;p113"/>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55" name="Google Shape;3255;p113"/>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56" name="Google Shape;3256;p113"/>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57" name="Google Shape;3257;p113"/>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58" name="Google Shape;3258;p113"/>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59" name="Google Shape;3259;p113"/>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0" name="Google Shape;3260;p113"/>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1" name="Google Shape;3261;p113"/>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2" name="Google Shape;3262;p113"/>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3" name="Google Shape;3263;p113"/>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4" name="Google Shape;3264;p113"/>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5" name="Google Shape;3265;p113"/>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6" name="Google Shape;3266;p113"/>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7" name="Google Shape;3267;p113"/>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8" name="Google Shape;3268;p113"/>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9" name="Google Shape;3269;p113"/>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70" name="Google Shape;3270;p113"/>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71" name="Google Shape;3271;p113"/>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72" name="Google Shape;3272;p113"/>
            <p:cNvSpPr/>
            <p:nvPr/>
          </p:nvSpPr>
          <p:spPr>
            <a:xfrm>
              <a:off x="5384200" y="505205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73" name="Google Shape;3273;p113"/>
            <p:cNvSpPr/>
            <p:nvPr/>
          </p:nvSpPr>
          <p:spPr>
            <a:xfrm>
              <a:off x="5384200" y="5052050"/>
              <a:ext cx="25" cy="25"/>
            </a:xfrm>
            <a:custGeom>
              <a:avLst/>
              <a:gdLst/>
              <a:ahLst/>
              <a:cxnLst/>
              <a:rect l="l" t="t" r="r" b="b"/>
              <a:pathLst>
                <a:path w="1" h="1" fill="none" extrusionOk="0">
                  <a:moveTo>
                    <a:pt x="1" y="1"/>
                  </a:moveTo>
                  <a:lnTo>
                    <a:pt x="1" y="1"/>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74" name="Google Shape;3274;p113"/>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75" name="Google Shape;3275;p113"/>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76" name="Google Shape;3276;p113"/>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77" name="Google Shape;3277;p113"/>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78" name="Google Shape;3278;p113"/>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79" name="Google Shape;3279;p113"/>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80" name="Google Shape;3280;p113"/>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81" name="Google Shape;3281;p113"/>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82" name="Google Shape;3282;p113"/>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83" name="Google Shape;3283;p113"/>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84" name="Google Shape;3284;p113"/>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85" name="Google Shape;3285;p113"/>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86" name="Google Shape;3286;p113"/>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87" name="Google Shape;3287;p113"/>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88" name="Google Shape;3288;p113"/>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89" name="Google Shape;3289;p113"/>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90" name="Google Shape;3290;p113"/>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91" name="Google Shape;3291;p113"/>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92" name="Google Shape;3292;p113"/>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93" name="Google Shape;3293;p113"/>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94" name="Google Shape;3294;p113"/>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95" name="Google Shape;3295;p113"/>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96" name="Google Shape;3296;p113"/>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97" name="Google Shape;3297;p113"/>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98" name="Google Shape;3298;p113"/>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99" name="Google Shape;3299;p113"/>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00" name="Google Shape;3300;p113"/>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01" name="Google Shape;3301;p113"/>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02" name="Google Shape;3302;p113"/>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03" name="Google Shape;3303;p113"/>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04" name="Google Shape;3304;p113"/>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05" name="Google Shape;3305;p113"/>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06" name="Google Shape;3306;p113"/>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07" name="Google Shape;3307;p113"/>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08" name="Google Shape;3308;p113"/>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09" name="Google Shape;3309;p113"/>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10" name="Google Shape;3310;p113"/>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11" name="Google Shape;3311;p113"/>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12" name="Google Shape;3312;p113"/>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13" name="Google Shape;3313;p113"/>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14" name="Google Shape;3314;p113"/>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15" name="Google Shape;3315;p113"/>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16" name="Google Shape;3316;p113"/>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17" name="Google Shape;3317;p113"/>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18" name="Google Shape;3318;p113"/>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19" name="Google Shape;3319;p113"/>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20" name="Google Shape;3320;p113"/>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21" name="Google Shape;3321;p113"/>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22" name="Google Shape;3322;p113"/>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23" name="Google Shape;3323;p113"/>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24" name="Google Shape;3324;p113"/>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25" name="Google Shape;3325;p113"/>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26" name="Google Shape;3326;p113"/>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27" name="Google Shape;3327;p113"/>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28" name="Google Shape;3328;p113"/>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29" name="Google Shape;3329;p113"/>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30" name="Google Shape;3330;p113"/>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31" name="Google Shape;3331;p113"/>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32" name="Google Shape;3332;p113"/>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33" name="Google Shape;3333;p113"/>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34" name="Google Shape;3334;p113"/>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35" name="Google Shape;3335;p113"/>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36" name="Google Shape;3336;p113"/>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37" name="Google Shape;3337;p113"/>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38" name="Google Shape;3338;p113"/>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39" name="Google Shape;3339;p113"/>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40" name="Google Shape;3340;p113"/>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41" name="Google Shape;3341;p113"/>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42" name="Google Shape;3342;p113"/>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43" name="Google Shape;3343;p113"/>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44" name="Google Shape;3344;p113"/>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45" name="Google Shape;3345;p113"/>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46" name="Google Shape;3346;p113"/>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47" name="Google Shape;3347;p113"/>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48" name="Google Shape;3348;p113"/>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49" name="Google Shape;3349;p113"/>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50" name="Google Shape;3350;p113"/>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51" name="Google Shape;3351;p113"/>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52" name="Google Shape;3352;p113"/>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53" name="Google Shape;3353;p113"/>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54" name="Google Shape;3354;p113"/>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55" name="Google Shape;3355;p113"/>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56" name="Google Shape;3356;p113"/>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57" name="Google Shape;3357;p113"/>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58" name="Google Shape;3358;p113"/>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59" name="Google Shape;3359;p113"/>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60" name="Google Shape;3360;p113"/>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61" name="Google Shape;3361;p113"/>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62" name="Google Shape;3362;p113"/>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63" name="Google Shape;3363;p113"/>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64" name="Google Shape;3364;p113"/>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65" name="Google Shape;3365;p113"/>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66" name="Google Shape;3366;p113"/>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67" name="Google Shape;3367;p113"/>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68" name="Google Shape;3368;p113"/>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69" name="Google Shape;3369;p113"/>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70" name="Google Shape;3370;p113"/>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71" name="Google Shape;3371;p113"/>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72" name="Google Shape;3372;p113"/>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73" name="Google Shape;3373;p113"/>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74" name="Google Shape;3374;p113"/>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75" name="Google Shape;3375;p113"/>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76" name="Google Shape;3376;p113"/>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77" name="Google Shape;3377;p113"/>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78" name="Google Shape;3378;p113"/>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79" name="Google Shape;3379;p113"/>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80" name="Google Shape;3380;p113"/>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81" name="Google Shape;3381;p113"/>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82" name="Google Shape;3382;p113"/>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83" name="Google Shape;3383;p113"/>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84" name="Google Shape;3384;p113"/>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85" name="Google Shape;3385;p113"/>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86" name="Google Shape;3386;p113"/>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87" name="Google Shape;3387;p113"/>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88" name="Google Shape;3388;p113"/>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89" name="Google Shape;3389;p113"/>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90" name="Google Shape;3390;p113"/>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91" name="Google Shape;3391;p113"/>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92" name="Google Shape;3392;p113"/>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93" name="Google Shape;3393;p113"/>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94" name="Google Shape;3394;p113"/>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95" name="Google Shape;3395;p113"/>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96" name="Google Shape;3396;p113"/>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97" name="Google Shape;3397;p113"/>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98" name="Google Shape;3398;p113"/>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99" name="Google Shape;3399;p113"/>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00" name="Google Shape;3400;p113"/>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01" name="Google Shape;3401;p113"/>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02" name="Google Shape;3402;p113"/>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03" name="Google Shape;3403;p113"/>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04" name="Google Shape;3404;p113"/>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05" name="Google Shape;3405;p113"/>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06" name="Google Shape;3406;p113"/>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07" name="Google Shape;3407;p113"/>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08" name="Google Shape;3408;p113"/>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09" name="Google Shape;3409;p113"/>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10" name="Google Shape;3410;p113"/>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11" name="Google Shape;3411;p113"/>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12" name="Google Shape;3412;p113"/>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13" name="Google Shape;3413;p113"/>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14" name="Google Shape;3414;p113"/>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15" name="Google Shape;3415;p113"/>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16" name="Google Shape;3416;p113"/>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17" name="Google Shape;3417;p113"/>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18" name="Google Shape;3418;p113"/>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19" name="Google Shape;3419;p113"/>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20" name="Google Shape;3420;p113"/>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21" name="Google Shape;3421;p113"/>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22" name="Google Shape;3422;p113"/>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23" name="Google Shape;3423;p113"/>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24" name="Google Shape;3424;p113"/>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25" name="Google Shape;3425;p113"/>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26" name="Google Shape;3426;p113"/>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27" name="Google Shape;3427;p113"/>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28" name="Google Shape;3428;p113"/>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29" name="Google Shape;3429;p113"/>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30" name="Google Shape;3430;p113"/>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31" name="Google Shape;3431;p113"/>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32" name="Google Shape;3432;p113"/>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33" name="Google Shape;3433;p113"/>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34" name="Google Shape;3434;p113"/>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35" name="Google Shape;3435;p113"/>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36" name="Google Shape;3436;p113"/>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37" name="Google Shape;3437;p113"/>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38" name="Google Shape;3438;p113"/>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39" name="Google Shape;3439;p113"/>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40" name="Google Shape;3440;p113"/>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41" name="Google Shape;3441;p113"/>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42" name="Google Shape;3442;p113"/>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43" name="Google Shape;3443;p113"/>
            <p:cNvSpPr/>
            <p:nvPr/>
          </p:nvSpPr>
          <p:spPr>
            <a:xfrm>
              <a:off x="1807950" y="467907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44" name="Google Shape;3444;p113"/>
            <p:cNvSpPr/>
            <p:nvPr/>
          </p:nvSpPr>
          <p:spPr>
            <a:xfrm>
              <a:off x="1807950" y="4679075"/>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45" name="Google Shape;3445;p113"/>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46" name="Google Shape;3446;p113"/>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47" name="Google Shape;3447;p113"/>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48" name="Google Shape;3448;p113"/>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49" name="Google Shape;3449;p113"/>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50" name="Google Shape;3450;p113"/>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51" name="Google Shape;3451;p113"/>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52" name="Google Shape;3452;p113"/>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53" name="Google Shape;3453;p113"/>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54" name="Google Shape;3454;p113"/>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55" name="Google Shape;3455;p113"/>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56" name="Google Shape;3456;p113"/>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57" name="Google Shape;3457;p113"/>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58" name="Google Shape;3458;p113"/>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59" name="Google Shape;3459;p113"/>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60" name="Google Shape;3460;p113"/>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61" name="Google Shape;3461;p113"/>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62" name="Google Shape;3462;p113"/>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63" name="Google Shape;3463;p113"/>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64" name="Google Shape;3464;p113"/>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65" name="Google Shape;3465;p113"/>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66" name="Google Shape;3466;p113"/>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67" name="Google Shape;3467;p113"/>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68" name="Google Shape;3468;p113"/>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69" name="Google Shape;3469;p113"/>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70" name="Google Shape;3470;p113"/>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71" name="Google Shape;3471;p113"/>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72" name="Google Shape;3472;p113"/>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73" name="Google Shape;3473;p113"/>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74" name="Google Shape;3474;p113"/>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75" name="Google Shape;3475;p113"/>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76" name="Google Shape;3476;p113"/>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77" name="Google Shape;3477;p113"/>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78" name="Google Shape;3478;p113"/>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79" name="Google Shape;3479;p113"/>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80" name="Google Shape;3480;p113"/>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81" name="Google Shape;3481;p113"/>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82" name="Google Shape;3482;p113"/>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83" name="Google Shape;3483;p113"/>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84" name="Google Shape;3484;p113"/>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85" name="Google Shape;3485;p113"/>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86" name="Google Shape;3486;p113"/>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87" name="Google Shape;3487;p113"/>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88" name="Google Shape;3488;p113"/>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89" name="Google Shape;3489;p113"/>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90" name="Google Shape;3490;p113"/>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91" name="Google Shape;3491;p113"/>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92" name="Google Shape;3492;p113"/>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93" name="Google Shape;3493;p113"/>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94" name="Google Shape;3494;p113"/>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95" name="Google Shape;3495;p113"/>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96" name="Google Shape;3496;p113"/>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97" name="Google Shape;3497;p113"/>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98" name="Google Shape;3498;p113"/>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99" name="Google Shape;3499;p113"/>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00" name="Google Shape;3500;p113"/>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01" name="Google Shape;3501;p113"/>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02" name="Google Shape;3502;p113"/>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03" name="Google Shape;3503;p113"/>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04" name="Google Shape;3504;p113"/>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05" name="Google Shape;3505;p113"/>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06" name="Google Shape;3506;p113"/>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07" name="Google Shape;3507;p113"/>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08" name="Google Shape;3508;p113"/>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09" name="Google Shape;3509;p113"/>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10" name="Google Shape;3510;p113"/>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11" name="Google Shape;3511;p113"/>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12" name="Google Shape;3512;p113"/>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13" name="Google Shape;3513;p113"/>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14" name="Google Shape;3514;p113"/>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15" name="Google Shape;3515;p113"/>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16" name="Google Shape;3516;p113"/>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17" name="Google Shape;3517;p113"/>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18" name="Google Shape;3518;p113"/>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19" name="Google Shape;3519;p113"/>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20" name="Google Shape;3520;p113"/>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21" name="Google Shape;3521;p113"/>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22" name="Google Shape;3522;p113"/>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23" name="Google Shape;3523;p113"/>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24" name="Google Shape;3524;p113"/>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25" name="Google Shape;3525;p113"/>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26" name="Google Shape;3526;p113"/>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27" name="Google Shape;3527;p113"/>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28" name="Google Shape;3528;p113"/>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29" name="Google Shape;3529;p113"/>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3530" name="Google Shape;3530;p113"/>
          <p:cNvSpPr/>
          <p:nvPr/>
        </p:nvSpPr>
        <p:spPr>
          <a:xfrm>
            <a:off x="-5113275" y="5143500"/>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31" name="Google Shape;3531;p113"/>
          <p:cNvSpPr/>
          <p:nvPr/>
        </p:nvSpPr>
        <p:spPr>
          <a:xfrm>
            <a:off x="-5113275" y="-63127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32" name="Google Shape;3532;p113"/>
          <p:cNvSpPr/>
          <p:nvPr/>
        </p:nvSpPr>
        <p:spPr>
          <a:xfrm>
            <a:off x="-545325" y="-3263632"/>
            <a:ext cx="125244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33" name="Google Shape;3533;p113"/>
          <p:cNvSpPr/>
          <p:nvPr/>
        </p:nvSpPr>
        <p:spPr>
          <a:xfrm>
            <a:off x="9144075" y="-127307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34" name="Google Shape;3534;p113"/>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23: z-Blank, with ASU Learn to Thrive Morse code pattern edges, white">
  <p:cSld name="CUSTOM_23_1_1_2_1_1_1_1_1_1_1_1_1_1_1_1_1_1_1">
    <p:spTree>
      <p:nvGrpSpPr>
        <p:cNvPr id="1" name="Shape 3535"/>
        <p:cNvGrpSpPr/>
        <p:nvPr/>
      </p:nvGrpSpPr>
      <p:grpSpPr>
        <a:xfrm>
          <a:off x="0" y="0"/>
          <a:ext cx="0" cy="0"/>
          <a:chOff x="0" y="0"/>
          <a:chExt cx="0" cy="0"/>
        </a:xfrm>
      </p:grpSpPr>
      <p:grpSp>
        <p:nvGrpSpPr>
          <p:cNvPr id="3536" name="Google Shape;3536;p114"/>
          <p:cNvGrpSpPr/>
          <p:nvPr/>
        </p:nvGrpSpPr>
        <p:grpSpPr>
          <a:xfrm>
            <a:off x="4572001" y="223051"/>
            <a:ext cx="9269048" cy="542679"/>
            <a:chOff x="-62524" y="217501"/>
            <a:chExt cx="9269048" cy="542679"/>
          </a:xfrm>
        </p:grpSpPr>
        <p:sp>
          <p:nvSpPr>
            <p:cNvPr id="3537" name="Google Shape;3537;p114"/>
            <p:cNvSpPr/>
            <p:nvPr/>
          </p:nvSpPr>
          <p:spPr>
            <a:xfrm>
              <a:off x="-62524" y="217501"/>
              <a:ext cx="9267232" cy="540895"/>
            </a:xfrm>
            <a:custGeom>
              <a:avLst/>
              <a:gdLst/>
              <a:ahLst/>
              <a:cxnLst/>
              <a:rect l="l" t="t" r="r" b="b"/>
              <a:pathLst>
                <a:path w="285695" h="16675" extrusionOk="0">
                  <a:moveTo>
                    <a:pt x="669" y="0"/>
                  </a:moveTo>
                  <a:lnTo>
                    <a:pt x="502" y="56"/>
                  </a:lnTo>
                  <a:lnTo>
                    <a:pt x="223" y="223"/>
                  </a:lnTo>
                  <a:lnTo>
                    <a:pt x="56" y="502"/>
                  </a:lnTo>
                  <a:lnTo>
                    <a:pt x="0" y="669"/>
                  </a:lnTo>
                  <a:lnTo>
                    <a:pt x="0" y="837"/>
                  </a:lnTo>
                  <a:lnTo>
                    <a:pt x="0" y="1004"/>
                  </a:lnTo>
                  <a:lnTo>
                    <a:pt x="56" y="1171"/>
                  </a:lnTo>
                  <a:lnTo>
                    <a:pt x="223" y="1394"/>
                  </a:lnTo>
                  <a:lnTo>
                    <a:pt x="502" y="1617"/>
                  </a:lnTo>
                  <a:lnTo>
                    <a:pt x="669" y="1673"/>
                  </a:lnTo>
                  <a:lnTo>
                    <a:pt x="1004" y="1673"/>
                  </a:lnTo>
                  <a:lnTo>
                    <a:pt x="1171" y="1617"/>
                  </a:lnTo>
                  <a:lnTo>
                    <a:pt x="1394" y="1394"/>
                  </a:lnTo>
                  <a:lnTo>
                    <a:pt x="1617" y="1171"/>
                  </a:lnTo>
                  <a:lnTo>
                    <a:pt x="1617" y="1004"/>
                  </a:lnTo>
                  <a:lnTo>
                    <a:pt x="1673" y="837"/>
                  </a:lnTo>
                  <a:lnTo>
                    <a:pt x="1617" y="669"/>
                  </a:lnTo>
                  <a:lnTo>
                    <a:pt x="1617" y="502"/>
                  </a:lnTo>
                  <a:lnTo>
                    <a:pt x="1394" y="223"/>
                  </a:lnTo>
                  <a:lnTo>
                    <a:pt x="1171" y="56"/>
                  </a:lnTo>
                  <a:lnTo>
                    <a:pt x="1004" y="0"/>
                  </a:lnTo>
                  <a:close/>
                  <a:moveTo>
                    <a:pt x="3959" y="0"/>
                  </a:moveTo>
                  <a:lnTo>
                    <a:pt x="3792" y="56"/>
                  </a:lnTo>
                  <a:lnTo>
                    <a:pt x="3569" y="223"/>
                  </a:lnTo>
                  <a:lnTo>
                    <a:pt x="3402" y="502"/>
                  </a:lnTo>
                  <a:lnTo>
                    <a:pt x="3346" y="669"/>
                  </a:lnTo>
                  <a:lnTo>
                    <a:pt x="3290" y="837"/>
                  </a:lnTo>
                  <a:lnTo>
                    <a:pt x="3346" y="1004"/>
                  </a:lnTo>
                  <a:lnTo>
                    <a:pt x="3402" y="1171"/>
                  </a:lnTo>
                  <a:lnTo>
                    <a:pt x="3569" y="1394"/>
                  </a:lnTo>
                  <a:lnTo>
                    <a:pt x="3792" y="1617"/>
                  </a:lnTo>
                  <a:lnTo>
                    <a:pt x="3959" y="1673"/>
                  </a:lnTo>
                  <a:lnTo>
                    <a:pt x="4294" y="1673"/>
                  </a:lnTo>
                  <a:lnTo>
                    <a:pt x="4461" y="1617"/>
                  </a:lnTo>
                  <a:lnTo>
                    <a:pt x="4740" y="1394"/>
                  </a:lnTo>
                  <a:lnTo>
                    <a:pt x="4907" y="1171"/>
                  </a:lnTo>
                  <a:lnTo>
                    <a:pt x="4963" y="1004"/>
                  </a:lnTo>
                  <a:lnTo>
                    <a:pt x="4963" y="837"/>
                  </a:lnTo>
                  <a:lnTo>
                    <a:pt x="4963" y="669"/>
                  </a:lnTo>
                  <a:lnTo>
                    <a:pt x="4907" y="502"/>
                  </a:lnTo>
                  <a:lnTo>
                    <a:pt x="4740" y="223"/>
                  </a:lnTo>
                  <a:lnTo>
                    <a:pt x="4461" y="56"/>
                  </a:lnTo>
                  <a:lnTo>
                    <a:pt x="4294" y="0"/>
                  </a:lnTo>
                  <a:close/>
                  <a:moveTo>
                    <a:pt x="9090" y="0"/>
                  </a:moveTo>
                  <a:lnTo>
                    <a:pt x="8923" y="56"/>
                  </a:lnTo>
                  <a:lnTo>
                    <a:pt x="8644" y="223"/>
                  </a:lnTo>
                  <a:lnTo>
                    <a:pt x="8477" y="502"/>
                  </a:lnTo>
                  <a:lnTo>
                    <a:pt x="8421" y="669"/>
                  </a:lnTo>
                  <a:lnTo>
                    <a:pt x="8421" y="837"/>
                  </a:lnTo>
                  <a:lnTo>
                    <a:pt x="8421" y="1004"/>
                  </a:lnTo>
                  <a:lnTo>
                    <a:pt x="8477" y="1171"/>
                  </a:lnTo>
                  <a:lnTo>
                    <a:pt x="8644" y="1394"/>
                  </a:lnTo>
                  <a:lnTo>
                    <a:pt x="8923" y="1617"/>
                  </a:lnTo>
                  <a:lnTo>
                    <a:pt x="9090" y="1673"/>
                  </a:lnTo>
                  <a:lnTo>
                    <a:pt x="9425" y="1673"/>
                  </a:lnTo>
                  <a:lnTo>
                    <a:pt x="9536" y="1617"/>
                  </a:lnTo>
                  <a:lnTo>
                    <a:pt x="9815" y="1394"/>
                  </a:lnTo>
                  <a:lnTo>
                    <a:pt x="9982" y="1171"/>
                  </a:lnTo>
                  <a:lnTo>
                    <a:pt x="10038" y="1004"/>
                  </a:lnTo>
                  <a:lnTo>
                    <a:pt x="10038" y="837"/>
                  </a:lnTo>
                  <a:lnTo>
                    <a:pt x="10038" y="669"/>
                  </a:lnTo>
                  <a:lnTo>
                    <a:pt x="9982" y="502"/>
                  </a:lnTo>
                  <a:lnTo>
                    <a:pt x="9815" y="223"/>
                  </a:lnTo>
                  <a:lnTo>
                    <a:pt x="9536" y="56"/>
                  </a:lnTo>
                  <a:lnTo>
                    <a:pt x="9425" y="0"/>
                  </a:lnTo>
                  <a:close/>
                  <a:moveTo>
                    <a:pt x="14165" y="0"/>
                  </a:moveTo>
                  <a:lnTo>
                    <a:pt x="13998" y="56"/>
                  </a:lnTo>
                  <a:lnTo>
                    <a:pt x="13719" y="223"/>
                  </a:lnTo>
                  <a:lnTo>
                    <a:pt x="13551" y="502"/>
                  </a:lnTo>
                  <a:lnTo>
                    <a:pt x="13496" y="669"/>
                  </a:lnTo>
                  <a:lnTo>
                    <a:pt x="13496" y="837"/>
                  </a:lnTo>
                  <a:lnTo>
                    <a:pt x="13496" y="1004"/>
                  </a:lnTo>
                  <a:lnTo>
                    <a:pt x="13551" y="1171"/>
                  </a:lnTo>
                  <a:lnTo>
                    <a:pt x="13719" y="1394"/>
                  </a:lnTo>
                  <a:lnTo>
                    <a:pt x="13998" y="1617"/>
                  </a:lnTo>
                  <a:lnTo>
                    <a:pt x="14165" y="1673"/>
                  </a:lnTo>
                  <a:lnTo>
                    <a:pt x="14499" y="1673"/>
                  </a:lnTo>
                  <a:lnTo>
                    <a:pt x="14611" y="1617"/>
                  </a:lnTo>
                  <a:lnTo>
                    <a:pt x="14890" y="1394"/>
                  </a:lnTo>
                  <a:lnTo>
                    <a:pt x="15057" y="1171"/>
                  </a:lnTo>
                  <a:lnTo>
                    <a:pt x="15113" y="1004"/>
                  </a:lnTo>
                  <a:lnTo>
                    <a:pt x="15113" y="837"/>
                  </a:lnTo>
                  <a:lnTo>
                    <a:pt x="15113" y="669"/>
                  </a:lnTo>
                  <a:lnTo>
                    <a:pt x="15057" y="502"/>
                  </a:lnTo>
                  <a:lnTo>
                    <a:pt x="14890" y="223"/>
                  </a:lnTo>
                  <a:lnTo>
                    <a:pt x="14611" y="56"/>
                  </a:lnTo>
                  <a:lnTo>
                    <a:pt x="14499" y="0"/>
                  </a:lnTo>
                  <a:close/>
                  <a:moveTo>
                    <a:pt x="24203" y="0"/>
                  </a:moveTo>
                  <a:lnTo>
                    <a:pt x="24036" y="56"/>
                  </a:lnTo>
                  <a:lnTo>
                    <a:pt x="23757" y="223"/>
                  </a:lnTo>
                  <a:lnTo>
                    <a:pt x="23589" y="502"/>
                  </a:lnTo>
                  <a:lnTo>
                    <a:pt x="23534" y="669"/>
                  </a:lnTo>
                  <a:lnTo>
                    <a:pt x="23534" y="837"/>
                  </a:lnTo>
                  <a:lnTo>
                    <a:pt x="23534" y="1004"/>
                  </a:lnTo>
                  <a:lnTo>
                    <a:pt x="23589" y="1171"/>
                  </a:lnTo>
                  <a:lnTo>
                    <a:pt x="23757" y="1394"/>
                  </a:lnTo>
                  <a:lnTo>
                    <a:pt x="24036" y="1617"/>
                  </a:lnTo>
                  <a:lnTo>
                    <a:pt x="24203" y="1673"/>
                  </a:lnTo>
                  <a:lnTo>
                    <a:pt x="24537" y="1673"/>
                  </a:lnTo>
                  <a:lnTo>
                    <a:pt x="24649" y="1617"/>
                  </a:lnTo>
                  <a:lnTo>
                    <a:pt x="24928" y="1394"/>
                  </a:lnTo>
                  <a:lnTo>
                    <a:pt x="25095" y="1171"/>
                  </a:lnTo>
                  <a:lnTo>
                    <a:pt x="25151" y="1004"/>
                  </a:lnTo>
                  <a:lnTo>
                    <a:pt x="25207" y="837"/>
                  </a:lnTo>
                  <a:lnTo>
                    <a:pt x="25151" y="669"/>
                  </a:lnTo>
                  <a:lnTo>
                    <a:pt x="25095" y="502"/>
                  </a:lnTo>
                  <a:lnTo>
                    <a:pt x="24928" y="223"/>
                  </a:lnTo>
                  <a:lnTo>
                    <a:pt x="24649" y="56"/>
                  </a:lnTo>
                  <a:lnTo>
                    <a:pt x="24537" y="0"/>
                  </a:lnTo>
                  <a:close/>
                  <a:moveTo>
                    <a:pt x="32624" y="0"/>
                  </a:moveTo>
                  <a:lnTo>
                    <a:pt x="32456" y="56"/>
                  </a:lnTo>
                  <a:lnTo>
                    <a:pt x="32178" y="223"/>
                  </a:lnTo>
                  <a:lnTo>
                    <a:pt x="32010" y="502"/>
                  </a:lnTo>
                  <a:lnTo>
                    <a:pt x="31954" y="669"/>
                  </a:lnTo>
                  <a:lnTo>
                    <a:pt x="31954" y="837"/>
                  </a:lnTo>
                  <a:lnTo>
                    <a:pt x="31954" y="1004"/>
                  </a:lnTo>
                  <a:lnTo>
                    <a:pt x="32010" y="1171"/>
                  </a:lnTo>
                  <a:lnTo>
                    <a:pt x="32178" y="1394"/>
                  </a:lnTo>
                  <a:lnTo>
                    <a:pt x="32456" y="1617"/>
                  </a:lnTo>
                  <a:lnTo>
                    <a:pt x="32624" y="1673"/>
                  </a:lnTo>
                  <a:lnTo>
                    <a:pt x="32958" y="1673"/>
                  </a:lnTo>
                  <a:lnTo>
                    <a:pt x="33126" y="1617"/>
                  </a:lnTo>
                  <a:lnTo>
                    <a:pt x="33349" y="1394"/>
                  </a:lnTo>
                  <a:lnTo>
                    <a:pt x="33572" y="1171"/>
                  </a:lnTo>
                  <a:lnTo>
                    <a:pt x="33627" y="1004"/>
                  </a:lnTo>
                  <a:lnTo>
                    <a:pt x="33627" y="837"/>
                  </a:lnTo>
                  <a:lnTo>
                    <a:pt x="33627" y="669"/>
                  </a:lnTo>
                  <a:lnTo>
                    <a:pt x="33572" y="502"/>
                  </a:lnTo>
                  <a:lnTo>
                    <a:pt x="33349" y="223"/>
                  </a:lnTo>
                  <a:lnTo>
                    <a:pt x="33126" y="56"/>
                  </a:lnTo>
                  <a:lnTo>
                    <a:pt x="32958" y="0"/>
                  </a:lnTo>
                  <a:close/>
                  <a:moveTo>
                    <a:pt x="42773" y="0"/>
                  </a:moveTo>
                  <a:lnTo>
                    <a:pt x="42606" y="56"/>
                  </a:lnTo>
                  <a:lnTo>
                    <a:pt x="42383" y="223"/>
                  </a:lnTo>
                  <a:lnTo>
                    <a:pt x="42216" y="502"/>
                  </a:lnTo>
                  <a:lnTo>
                    <a:pt x="42160" y="669"/>
                  </a:lnTo>
                  <a:lnTo>
                    <a:pt x="42104" y="837"/>
                  </a:lnTo>
                  <a:lnTo>
                    <a:pt x="42160" y="1004"/>
                  </a:lnTo>
                  <a:lnTo>
                    <a:pt x="42216" y="1171"/>
                  </a:lnTo>
                  <a:lnTo>
                    <a:pt x="42383" y="1394"/>
                  </a:lnTo>
                  <a:lnTo>
                    <a:pt x="42606" y="1617"/>
                  </a:lnTo>
                  <a:lnTo>
                    <a:pt x="42773" y="1673"/>
                  </a:lnTo>
                  <a:lnTo>
                    <a:pt x="43108" y="1673"/>
                  </a:lnTo>
                  <a:lnTo>
                    <a:pt x="43275" y="1617"/>
                  </a:lnTo>
                  <a:lnTo>
                    <a:pt x="43554" y="1394"/>
                  </a:lnTo>
                  <a:lnTo>
                    <a:pt x="43721" y="1171"/>
                  </a:lnTo>
                  <a:lnTo>
                    <a:pt x="43777" y="1004"/>
                  </a:lnTo>
                  <a:lnTo>
                    <a:pt x="43777" y="837"/>
                  </a:lnTo>
                  <a:lnTo>
                    <a:pt x="43777" y="669"/>
                  </a:lnTo>
                  <a:lnTo>
                    <a:pt x="43721" y="502"/>
                  </a:lnTo>
                  <a:lnTo>
                    <a:pt x="43554" y="223"/>
                  </a:lnTo>
                  <a:lnTo>
                    <a:pt x="43275" y="56"/>
                  </a:lnTo>
                  <a:lnTo>
                    <a:pt x="43108" y="0"/>
                  </a:lnTo>
                  <a:close/>
                  <a:moveTo>
                    <a:pt x="51083" y="0"/>
                  </a:moveTo>
                  <a:lnTo>
                    <a:pt x="50915" y="56"/>
                  </a:lnTo>
                  <a:lnTo>
                    <a:pt x="50636" y="223"/>
                  </a:lnTo>
                  <a:lnTo>
                    <a:pt x="50469" y="502"/>
                  </a:lnTo>
                  <a:lnTo>
                    <a:pt x="50413" y="669"/>
                  </a:lnTo>
                  <a:lnTo>
                    <a:pt x="50413" y="837"/>
                  </a:lnTo>
                  <a:lnTo>
                    <a:pt x="50413" y="1004"/>
                  </a:lnTo>
                  <a:lnTo>
                    <a:pt x="50469" y="1171"/>
                  </a:lnTo>
                  <a:lnTo>
                    <a:pt x="50636" y="1394"/>
                  </a:lnTo>
                  <a:lnTo>
                    <a:pt x="50915" y="1617"/>
                  </a:lnTo>
                  <a:lnTo>
                    <a:pt x="51083" y="1673"/>
                  </a:lnTo>
                  <a:lnTo>
                    <a:pt x="51417" y="1673"/>
                  </a:lnTo>
                  <a:lnTo>
                    <a:pt x="51529" y="1617"/>
                  </a:lnTo>
                  <a:lnTo>
                    <a:pt x="51808" y="1394"/>
                  </a:lnTo>
                  <a:lnTo>
                    <a:pt x="51975" y="1171"/>
                  </a:lnTo>
                  <a:lnTo>
                    <a:pt x="52031" y="1004"/>
                  </a:lnTo>
                  <a:lnTo>
                    <a:pt x="52031" y="837"/>
                  </a:lnTo>
                  <a:lnTo>
                    <a:pt x="52031" y="669"/>
                  </a:lnTo>
                  <a:lnTo>
                    <a:pt x="51975" y="502"/>
                  </a:lnTo>
                  <a:lnTo>
                    <a:pt x="51808" y="223"/>
                  </a:lnTo>
                  <a:lnTo>
                    <a:pt x="51529" y="56"/>
                  </a:lnTo>
                  <a:lnTo>
                    <a:pt x="51417" y="0"/>
                  </a:lnTo>
                  <a:close/>
                  <a:moveTo>
                    <a:pt x="61176" y="0"/>
                  </a:moveTo>
                  <a:lnTo>
                    <a:pt x="61009" y="56"/>
                  </a:lnTo>
                  <a:lnTo>
                    <a:pt x="60730" y="223"/>
                  </a:lnTo>
                  <a:lnTo>
                    <a:pt x="60563" y="502"/>
                  </a:lnTo>
                  <a:lnTo>
                    <a:pt x="60507" y="669"/>
                  </a:lnTo>
                  <a:lnTo>
                    <a:pt x="60507" y="837"/>
                  </a:lnTo>
                  <a:lnTo>
                    <a:pt x="60507" y="1004"/>
                  </a:lnTo>
                  <a:lnTo>
                    <a:pt x="60563" y="1171"/>
                  </a:lnTo>
                  <a:lnTo>
                    <a:pt x="60730" y="1394"/>
                  </a:lnTo>
                  <a:lnTo>
                    <a:pt x="61009" y="1617"/>
                  </a:lnTo>
                  <a:lnTo>
                    <a:pt x="61176" y="1673"/>
                  </a:lnTo>
                  <a:lnTo>
                    <a:pt x="61511" y="1673"/>
                  </a:lnTo>
                  <a:lnTo>
                    <a:pt x="61623" y="1617"/>
                  </a:lnTo>
                  <a:lnTo>
                    <a:pt x="61901" y="1394"/>
                  </a:lnTo>
                  <a:lnTo>
                    <a:pt x="62069" y="1171"/>
                  </a:lnTo>
                  <a:lnTo>
                    <a:pt x="62124" y="1004"/>
                  </a:lnTo>
                  <a:lnTo>
                    <a:pt x="62124" y="837"/>
                  </a:lnTo>
                  <a:lnTo>
                    <a:pt x="62124" y="669"/>
                  </a:lnTo>
                  <a:lnTo>
                    <a:pt x="62069" y="502"/>
                  </a:lnTo>
                  <a:lnTo>
                    <a:pt x="61901" y="223"/>
                  </a:lnTo>
                  <a:lnTo>
                    <a:pt x="61623" y="56"/>
                  </a:lnTo>
                  <a:lnTo>
                    <a:pt x="61511" y="0"/>
                  </a:lnTo>
                  <a:close/>
                  <a:moveTo>
                    <a:pt x="64522" y="0"/>
                  </a:moveTo>
                  <a:lnTo>
                    <a:pt x="64355" y="56"/>
                  </a:lnTo>
                  <a:lnTo>
                    <a:pt x="64076" y="223"/>
                  </a:lnTo>
                  <a:lnTo>
                    <a:pt x="63909" y="502"/>
                  </a:lnTo>
                  <a:lnTo>
                    <a:pt x="63853" y="669"/>
                  </a:lnTo>
                  <a:lnTo>
                    <a:pt x="63853" y="837"/>
                  </a:lnTo>
                  <a:lnTo>
                    <a:pt x="63853" y="1004"/>
                  </a:lnTo>
                  <a:lnTo>
                    <a:pt x="63909" y="1171"/>
                  </a:lnTo>
                  <a:lnTo>
                    <a:pt x="64076" y="1394"/>
                  </a:lnTo>
                  <a:lnTo>
                    <a:pt x="64355" y="1617"/>
                  </a:lnTo>
                  <a:lnTo>
                    <a:pt x="64522" y="1673"/>
                  </a:lnTo>
                  <a:lnTo>
                    <a:pt x="64857" y="1673"/>
                  </a:lnTo>
                  <a:lnTo>
                    <a:pt x="65024" y="1617"/>
                  </a:lnTo>
                  <a:lnTo>
                    <a:pt x="65247" y="1394"/>
                  </a:lnTo>
                  <a:lnTo>
                    <a:pt x="65470" y="1171"/>
                  </a:lnTo>
                  <a:lnTo>
                    <a:pt x="65470" y="1004"/>
                  </a:lnTo>
                  <a:lnTo>
                    <a:pt x="65526" y="837"/>
                  </a:lnTo>
                  <a:lnTo>
                    <a:pt x="65470" y="669"/>
                  </a:lnTo>
                  <a:lnTo>
                    <a:pt x="65470" y="502"/>
                  </a:lnTo>
                  <a:lnTo>
                    <a:pt x="65247" y="223"/>
                  </a:lnTo>
                  <a:lnTo>
                    <a:pt x="65024" y="56"/>
                  </a:lnTo>
                  <a:lnTo>
                    <a:pt x="64857" y="0"/>
                  </a:lnTo>
                  <a:close/>
                  <a:moveTo>
                    <a:pt x="67868" y="0"/>
                  </a:moveTo>
                  <a:lnTo>
                    <a:pt x="67757" y="56"/>
                  </a:lnTo>
                  <a:lnTo>
                    <a:pt x="67478" y="223"/>
                  </a:lnTo>
                  <a:lnTo>
                    <a:pt x="67311" y="502"/>
                  </a:lnTo>
                  <a:lnTo>
                    <a:pt x="67255" y="669"/>
                  </a:lnTo>
                  <a:lnTo>
                    <a:pt x="67199" y="837"/>
                  </a:lnTo>
                  <a:lnTo>
                    <a:pt x="67255" y="1004"/>
                  </a:lnTo>
                  <a:lnTo>
                    <a:pt x="67311" y="1171"/>
                  </a:lnTo>
                  <a:lnTo>
                    <a:pt x="67478" y="1394"/>
                  </a:lnTo>
                  <a:lnTo>
                    <a:pt x="67757" y="1617"/>
                  </a:lnTo>
                  <a:lnTo>
                    <a:pt x="67868" y="1673"/>
                  </a:lnTo>
                  <a:lnTo>
                    <a:pt x="68203" y="1673"/>
                  </a:lnTo>
                  <a:lnTo>
                    <a:pt x="68370" y="1617"/>
                  </a:lnTo>
                  <a:lnTo>
                    <a:pt x="68649" y="1394"/>
                  </a:lnTo>
                  <a:lnTo>
                    <a:pt x="68816" y="1171"/>
                  </a:lnTo>
                  <a:lnTo>
                    <a:pt x="68872" y="1004"/>
                  </a:lnTo>
                  <a:lnTo>
                    <a:pt x="68872" y="837"/>
                  </a:lnTo>
                  <a:lnTo>
                    <a:pt x="68872" y="669"/>
                  </a:lnTo>
                  <a:lnTo>
                    <a:pt x="68816" y="502"/>
                  </a:lnTo>
                  <a:lnTo>
                    <a:pt x="68649" y="223"/>
                  </a:lnTo>
                  <a:lnTo>
                    <a:pt x="68370" y="56"/>
                  </a:lnTo>
                  <a:lnTo>
                    <a:pt x="68203" y="0"/>
                  </a:lnTo>
                  <a:close/>
                  <a:moveTo>
                    <a:pt x="72943" y="0"/>
                  </a:moveTo>
                  <a:lnTo>
                    <a:pt x="72776" y="56"/>
                  </a:lnTo>
                  <a:lnTo>
                    <a:pt x="72553" y="223"/>
                  </a:lnTo>
                  <a:lnTo>
                    <a:pt x="72386" y="502"/>
                  </a:lnTo>
                  <a:lnTo>
                    <a:pt x="72330" y="669"/>
                  </a:lnTo>
                  <a:lnTo>
                    <a:pt x="72274" y="837"/>
                  </a:lnTo>
                  <a:lnTo>
                    <a:pt x="72330" y="1004"/>
                  </a:lnTo>
                  <a:lnTo>
                    <a:pt x="72386" y="1171"/>
                  </a:lnTo>
                  <a:lnTo>
                    <a:pt x="72553" y="1394"/>
                  </a:lnTo>
                  <a:lnTo>
                    <a:pt x="72776" y="1617"/>
                  </a:lnTo>
                  <a:lnTo>
                    <a:pt x="72943" y="1673"/>
                  </a:lnTo>
                  <a:lnTo>
                    <a:pt x="73278" y="1673"/>
                  </a:lnTo>
                  <a:lnTo>
                    <a:pt x="73445" y="1617"/>
                  </a:lnTo>
                  <a:lnTo>
                    <a:pt x="73724" y="1394"/>
                  </a:lnTo>
                  <a:lnTo>
                    <a:pt x="73891" y="1171"/>
                  </a:lnTo>
                  <a:lnTo>
                    <a:pt x="73947" y="1004"/>
                  </a:lnTo>
                  <a:lnTo>
                    <a:pt x="73947" y="837"/>
                  </a:lnTo>
                  <a:lnTo>
                    <a:pt x="73947" y="669"/>
                  </a:lnTo>
                  <a:lnTo>
                    <a:pt x="73891" y="502"/>
                  </a:lnTo>
                  <a:lnTo>
                    <a:pt x="73724" y="223"/>
                  </a:lnTo>
                  <a:lnTo>
                    <a:pt x="73445" y="56"/>
                  </a:lnTo>
                  <a:lnTo>
                    <a:pt x="73278" y="0"/>
                  </a:lnTo>
                  <a:close/>
                  <a:moveTo>
                    <a:pt x="76289" y="0"/>
                  </a:moveTo>
                  <a:lnTo>
                    <a:pt x="76122" y="56"/>
                  </a:lnTo>
                  <a:lnTo>
                    <a:pt x="75899" y="223"/>
                  </a:lnTo>
                  <a:lnTo>
                    <a:pt x="75676" y="502"/>
                  </a:lnTo>
                  <a:lnTo>
                    <a:pt x="75620" y="669"/>
                  </a:lnTo>
                  <a:lnTo>
                    <a:pt x="75620" y="837"/>
                  </a:lnTo>
                  <a:lnTo>
                    <a:pt x="75620" y="1004"/>
                  </a:lnTo>
                  <a:lnTo>
                    <a:pt x="75676" y="1171"/>
                  </a:lnTo>
                  <a:lnTo>
                    <a:pt x="75899" y="1394"/>
                  </a:lnTo>
                  <a:lnTo>
                    <a:pt x="76122" y="1617"/>
                  </a:lnTo>
                  <a:lnTo>
                    <a:pt x="76289" y="1673"/>
                  </a:lnTo>
                  <a:lnTo>
                    <a:pt x="76624" y="1673"/>
                  </a:lnTo>
                  <a:lnTo>
                    <a:pt x="76791" y="1617"/>
                  </a:lnTo>
                  <a:lnTo>
                    <a:pt x="77070" y="1394"/>
                  </a:lnTo>
                  <a:lnTo>
                    <a:pt x="77237" y="1171"/>
                  </a:lnTo>
                  <a:lnTo>
                    <a:pt x="77293" y="1004"/>
                  </a:lnTo>
                  <a:lnTo>
                    <a:pt x="77293" y="837"/>
                  </a:lnTo>
                  <a:lnTo>
                    <a:pt x="77293" y="669"/>
                  </a:lnTo>
                  <a:lnTo>
                    <a:pt x="77237" y="502"/>
                  </a:lnTo>
                  <a:lnTo>
                    <a:pt x="77070" y="223"/>
                  </a:lnTo>
                  <a:lnTo>
                    <a:pt x="76791" y="56"/>
                  </a:lnTo>
                  <a:lnTo>
                    <a:pt x="76624" y="0"/>
                  </a:lnTo>
                  <a:close/>
                  <a:moveTo>
                    <a:pt x="88056" y="0"/>
                  </a:moveTo>
                  <a:lnTo>
                    <a:pt x="87889" y="56"/>
                  </a:lnTo>
                  <a:lnTo>
                    <a:pt x="87610" y="223"/>
                  </a:lnTo>
                  <a:lnTo>
                    <a:pt x="87443" y="502"/>
                  </a:lnTo>
                  <a:lnTo>
                    <a:pt x="87387" y="669"/>
                  </a:lnTo>
                  <a:lnTo>
                    <a:pt x="87387" y="837"/>
                  </a:lnTo>
                  <a:lnTo>
                    <a:pt x="87387" y="1004"/>
                  </a:lnTo>
                  <a:lnTo>
                    <a:pt x="87443" y="1171"/>
                  </a:lnTo>
                  <a:lnTo>
                    <a:pt x="87610" y="1394"/>
                  </a:lnTo>
                  <a:lnTo>
                    <a:pt x="87889" y="1617"/>
                  </a:lnTo>
                  <a:lnTo>
                    <a:pt x="88056" y="1673"/>
                  </a:lnTo>
                  <a:lnTo>
                    <a:pt x="88391" y="1673"/>
                  </a:lnTo>
                  <a:lnTo>
                    <a:pt x="88558" y="1617"/>
                  </a:lnTo>
                  <a:lnTo>
                    <a:pt x="88781" y="1394"/>
                  </a:lnTo>
                  <a:lnTo>
                    <a:pt x="88948" y="1171"/>
                  </a:lnTo>
                  <a:lnTo>
                    <a:pt x="89004" y="1004"/>
                  </a:lnTo>
                  <a:lnTo>
                    <a:pt x="89060" y="837"/>
                  </a:lnTo>
                  <a:lnTo>
                    <a:pt x="89004" y="669"/>
                  </a:lnTo>
                  <a:lnTo>
                    <a:pt x="88948" y="502"/>
                  </a:lnTo>
                  <a:lnTo>
                    <a:pt x="88781" y="223"/>
                  </a:lnTo>
                  <a:lnTo>
                    <a:pt x="88558" y="56"/>
                  </a:lnTo>
                  <a:lnTo>
                    <a:pt x="88391" y="0"/>
                  </a:lnTo>
                  <a:close/>
                  <a:moveTo>
                    <a:pt x="96477" y="0"/>
                  </a:moveTo>
                  <a:lnTo>
                    <a:pt x="96310" y="56"/>
                  </a:lnTo>
                  <a:lnTo>
                    <a:pt x="96087" y="223"/>
                  </a:lnTo>
                  <a:lnTo>
                    <a:pt x="95863" y="502"/>
                  </a:lnTo>
                  <a:lnTo>
                    <a:pt x="95863" y="669"/>
                  </a:lnTo>
                  <a:lnTo>
                    <a:pt x="95808" y="837"/>
                  </a:lnTo>
                  <a:lnTo>
                    <a:pt x="95863" y="1004"/>
                  </a:lnTo>
                  <a:lnTo>
                    <a:pt x="95863" y="1171"/>
                  </a:lnTo>
                  <a:lnTo>
                    <a:pt x="96087" y="1394"/>
                  </a:lnTo>
                  <a:lnTo>
                    <a:pt x="96310" y="1617"/>
                  </a:lnTo>
                  <a:lnTo>
                    <a:pt x="96477" y="1673"/>
                  </a:lnTo>
                  <a:lnTo>
                    <a:pt x="96811" y="1673"/>
                  </a:lnTo>
                  <a:lnTo>
                    <a:pt x="96979" y="1617"/>
                  </a:lnTo>
                  <a:lnTo>
                    <a:pt x="97258" y="1394"/>
                  </a:lnTo>
                  <a:lnTo>
                    <a:pt x="97425" y="1171"/>
                  </a:lnTo>
                  <a:lnTo>
                    <a:pt x="97481" y="1004"/>
                  </a:lnTo>
                  <a:lnTo>
                    <a:pt x="97481" y="837"/>
                  </a:lnTo>
                  <a:lnTo>
                    <a:pt x="97481" y="669"/>
                  </a:lnTo>
                  <a:lnTo>
                    <a:pt x="97425" y="502"/>
                  </a:lnTo>
                  <a:lnTo>
                    <a:pt x="97258" y="223"/>
                  </a:lnTo>
                  <a:lnTo>
                    <a:pt x="96979" y="56"/>
                  </a:lnTo>
                  <a:lnTo>
                    <a:pt x="96811" y="0"/>
                  </a:lnTo>
                  <a:close/>
                  <a:moveTo>
                    <a:pt x="99767" y="0"/>
                  </a:moveTo>
                  <a:lnTo>
                    <a:pt x="99656" y="56"/>
                  </a:lnTo>
                  <a:lnTo>
                    <a:pt x="99377" y="223"/>
                  </a:lnTo>
                  <a:lnTo>
                    <a:pt x="99209" y="502"/>
                  </a:lnTo>
                  <a:lnTo>
                    <a:pt x="99154" y="669"/>
                  </a:lnTo>
                  <a:lnTo>
                    <a:pt x="99154" y="837"/>
                  </a:lnTo>
                  <a:lnTo>
                    <a:pt x="99154" y="1004"/>
                  </a:lnTo>
                  <a:lnTo>
                    <a:pt x="99209" y="1171"/>
                  </a:lnTo>
                  <a:lnTo>
                    <a:pt x="99377" y="1394"/>
                  </a:lnTo>
                  <a:lnTo>
                    <a:pt x="99656" y="1617"/>
                  </a:lnTo>
                  <a:lnTo>
                    <a:pt x="99767" y="1673"/>
                  </a:lnTo>
                  <a:lnTo>
                    <a:pt x="100102" y="1673"/>
                  </a:lnTo>
                  <a:lnTo>
                    <a:pt x="100269" y="1617"/>
                  </a:lnTo>
                  <a:lnTo>
                    <a:pt x="100548" y="1394"/>
                  </a:lnTo>
                  <a:lnTo>
                    <a:pt x="100715" y="1171"/>
                  </a:lnTo>
                  <a:lnTo>
                    <a:pt x="100771" y="1004"/>
                  </a:lnTo>
                  <a:lnTo>
                    <a:pt x="100771" y="837"/>
                  </a:lnTo>
                  <a:lnTo>
                    <a:pt x="100771" y="669"/>
                  </a:lnTo>
                  <a:lnTo>
                    <a:pt x="100715" y="502"/>
                  </a:lnTo>
                  <a:lnTo>
                    <a:pt x="100548" y="223"/>
                  </a:lnTo>
                  <a:lnTo>
                    <a:pt x="100269" y="56"/>
                  </a:lnTo>
                  <a:lnTo>
                    <a:pt x="100102" y="0"/>
                  </a:lnTo>
                  <a:close/>
                  <a:moveTo>
                    <a:pt x="104898" y="0"/>
                  </a:moveTo>
                  <a:lnTo>
                    <a:pt x="104730" y="56"/>
                  </a:lnTo>
                  <a:lnTo>
                    <a:pt x="104452" y="223"/>
                  </a:lnTo>
                  <a:lnTo>
                    <a:pt x="104284" y="502"/>
                  </a:lnTo>
                  <a:lnTo>
                    <a:pt x="104228" y="669"/>
                  </a:lnTo>
                  <a:lnTo>
                    <a:pt x="104228" y="837"/>
                  </a:lnTo>
                  <a:lnTo>
                    <a:pt x="104228" y="1004"/>
                  </a:lnTo>
                  <a:lnTo>
                    <a:pt x="104284" y="1171"/>
                  </a:lnTo>
                  <a:lnTo>
                    <a:pt x="104452" y="1394"/>
                  </a:lnTo>
                  <a:lnTo>
                    <a:pt x="104730" y="1617"/>
                  </a:lnTo>
                  <a:lnTo>
                    <a:pt x="104898" y="1673"/>
                  </a:lnTo>
                  <a:lnTo>
                    <a:pt x="105232" y="1673"/>
                  </a:lnTo>
                  <a:lnTo>
                    <a:pt x="105344" y="1617"/>
                  </a:lnTo>
                  <a:lnTo>
                    <a:pt x="105623" y="1394"/>
                  </a:lnTo>
                  <a:lnTo>
                    <a:pt x="105790" y="1171"/>
                  </a:lnTo>
                  <a:lnTo>
                    <a:pt x="105846" y="1004"/>
                  </a:lnTo>
                  <a:lnTo>
                    <a:pt x="105901" y="837"/>
                  </a:lnTo>
                  <a:lnTo>
                    <a:pt x="105846" y="669"/>
                  </a:lnTo>
                  <a:lnTo>
                    <a:pt x="105790" y="502"/>
                  </a:lnTo>
                  <a:lnTo>
                    <a:pt x="105623" y="223"/>
                  </a:lnTo>
                  <a:lnTo>
                    <a:pt x="105344" y="56"/>
                  </a:lnTo>
                  <a:lnTo>
                    <a:pt x="105232" y="0"/>
                  </a:lnTo>
                  <a:close/>
                  <a:moveTo>
                    <a:pt x="109972" y="0"/>
                  </a:moveTo>
                  <a:lnTo>
                    <a:pt x="109805" y="56"/>
                  </a:lnTo>
                  <a:lnTo>
                    <a:pt x="109526" y="223"/>
                  </a:lnTo>
                  <a:lnTo>
                    <a:pt x="109359" y="502"/>
                  </a:lnTo>
                  <a:lnTo>
                    <a:pt x="109303" y="669"/>
                  </a:lnTo>
                  <a:lnTo>
                    <a:pt x="109303" y="837"/>
                  </a:lnTo>
                  <a:lnTo>
                    <a:pt x="109303" y="1004"/>
                  </a:lnTo>
                  <a:lnTo>
                    <a:pt x="109359" y="1171"/>
                  </a:lnTo>
                  <a:lnTo>
                    <a:pt x="109526" y="1394"/>
                  </a:lnTo>
                  <a:lnTo>
                    <a:pt x="109805" y="1617"/>
                  </a:lnTo>
                  <a:lnTo>
                    <a:pt x="109972" y="1673"/>
                  </a:lnTo>
                  <a:lnTo>
                    <a:pt x="110307" y="1673"/>
                  </a:lnTo>
                  <a:lnTo>
                    <a:pt x="110474" y="1617"/>
                  </a:lnTo>
                  <a:lnTo>
                    <a:pt x="110697" y="1394"/>
                  </a:lnTo>
                  <a:lnTo>
                    <a:pt x="110921" y="1171"/>
                  </a:lnTo>
                  <a:lnTo>
                    <a:pt x="110921" y="1004"/>
                  </a:lnTo>
                  <a:lnTo>
                    <a:pt x="110976" y="837"/>
                  </a:lnTo>
                  <a:lnTo>
                    <a:pt x="110921" y="669"/>
                  </a:lnTo>
                  <a:lnTo>
                    <a:pt x="110921" y="502"/>
                  </a:lnTo>
                  <a:lnTo>
                    <a:pt x="110697" y="223"/>
                  </a:lnTo>
                  <a:lnTo>
                    <a:pt x="110474" y="56"/>
                  </a:lnTo>
                  <a:lnTo>
                    <a:pt x="110307" y="0"/>
                  </a:lnTo>
                  <a:close/>
                  <a:moveTo>
                    <a:pt x="120011" y="0"/>
                  </a:moveTo>
                  <a:lnTo>
                    <a:pt x="119843" y="56"/>
                  </a:lnTo>
                  <a:lnTo>
                    <a:pt x="119564" y="223"/>
                  </a:lnTo>
                  <a:lnTo>
                    <a:pt x="119397" y="502"/>
                  </a:lnTo>
                  <a:lnTo>
                    <a:pt x="119341" y="669"/>
                  </a:lnTo>
                  <a:lnTo>
                    <a:pt x="119341" y="837"/>
                  </a:lnTo>
                  <a:lnTo>
                    <a:pt x="119341" y="1004"/>
                  </a:lnTo>
                  <a:lnTo>
                    <a:pt x="119397" y="1171"/>
                  </a:lnTo>
                  <a:lnTo>
                    <a:pt x="119564" y="1394"/>
                  </a:lnTo>
                  <a:lnTo>
                    <a:pt x="119843" y="1617"/>
                  </a:lnTo>
                  <a:lnTo>
                    <a:pt x="120011" y="1673"/>
                  </a:lnTo>
                  <a:lnTo>
                    <a:pt x="120345" y="1673"/>
                  </a:lnTo>
                  <a:lnTo>
                    <a:pt x="120512" y="1617"/>
                  </a:lnTo>
                  <a:lnTo>
                    <a:pt x="120736" y="1394"/>
                  </a:lnTo>
                  <a:lnTo>
                    <a:pt x="120959" y="1171"/>
                  </a:lnTo>
                  <a:lnTo>
                    <a:pt x="120959" y="1004"/>
                  </a:lnTo>
                  <a:lnTo>
                    <a:pt x="121014" y="837"/>
                  </a:lnTo>
                  <a:lnTo>
                    <a:pt x="120959" y="669"/>
                  </a:lnTo>
                  <a:lnTo>
                    <a:pt x="120959" y="502"/>
                  </a:lnTo>
                  <a:lnTo>
                    <a:pt x="120736" y="223"/>
                  </a:lnTo>
                  <a:lnTo>
                    <a:pt x="120512" y="56"/>
                  </a:lnTo>
                  <a:lnTo>
                    <a:pt x="120345" y="0"/>
                  </a:lnTo>
                  <a:close/>
                  <a:moveTo>
                    <a:pt x="128431" y="0"/>
                  </a:moveTo>
                  <a:lnTo>
                    <a:pt x="128264" y="56"/>
                  </a:lnTo>
                  <a:lnTo>
                    <a:pt x="128041" y="223"/>
                  </a:lnTo>
                  <a:lnTo>
                    <a:pt x="127818" y="502"/>
                  </a:lnTo>
                  <a:lnTo>
                    <a:pt x="127818" y="669"/>
                  </a:lnTo>
                  <a:lnTo>
                    <a:pt x="127762" y="837"/>
                  </a:lnTo>
                  <a:lnTo>
                    <a:pt x="127818" y="1004"/>
                  </a:lnTo>
                  <a:lnTo>
                    <a:pt x="127818" y="1171"/>
                  </a:lnTo>
                  <a:lnTo>
                    <a:pt x="128041" y="1394"/>
                  </a:lnTo>
                  <a:lnTo>
                    <a:pt x="128264" y="1617"/>
                  </a:lnTo>
                  <a:lnTo>
                    <a:pt x="128431" y="1673"/>
                  </a:lnTo>
                  <a:lnTo>
                    <a:pt x="128766" y="1673"/>
                  </a:lnTo>
                  <a:lnTo>
                    <a:pt x="128933" y="1617"/>
                  </a:lnTo>
                  <a:lnTo>
                    <a:pt x="129212" y="1394"/>
                  </a:lnTo>
                  <a:lnTo>
                    <a:pt x="129379" y="1171"/>
                  </a:lnTo>
                  <a:lnTo>
                    <a:pt x="129435" y="1004"/>
                  </a:lnTo>
                  <a:lnTo>
                    <a:pt x="129435" y="837"/>
                  </a:lnTo>
                  <a:lnTo>
                    <a:pt x="129435" y="669"/>
                  </a:lnTo>
                  <a:lnTo>
                    <a:pt x="129379" y="502"/>
                  </a:lnTo>
                  <a:lnTo>
                    <a:pt x="129212" y="223"/>
                  </a:lnTo>
                  <a:lnTo>
                    <a:pt x="128933" y="56"/>
                  </a:lnTo>
                  <a:lnTo>
                    <a:pt x="128766" y="0"/>
                  </a:lnTo>
                  <a:close/>
                  <a:moveTo>
                    <a:pt x="138581" y="0"/>
                  </a:moveTo>
                  <a:lnTo>
                    <a:pt x="138469" y="56"/>
                  </a:lnTo>
                  <a:lnTo>
                    <a:pt x="138191" y="223"/>
                  </a:lnTo>
                  <a:lnTo>
                    <a:pt x="138023" y="502"/>
                  </a:lnTo>
                  <a:lnTo>
                    <a:pt x="137968" y="669"/>
                  </a:lnTo>
                  <a:lnTo>
                    <a:pt x="137968" y="837"/>
                  </a:lnTo>
                  <a:lnTo>
                    <a:pt x="137968" y="1004"/>
                  </a:lnTo>
                  <a:lnTo>
                    <a:pt x="138023" y="1171"/>
                  </a:lnTo>
                  <a:lnTo>
                    <a:pt x="138191" y="1394"/>
                  </a:lnTo>
                  <a:lnTo>
                    <a:pt x="138469" y="1617"/>
                  </a:lnTo>
                  <a:lnTo>
                    <a:pt x="138581" y="1673"/>
                  </a:lnTo>
                  <a:lnTo>
                    <a:pt x="138916" y="1673"/>
                  </a:lnTo>
                  <a:lnTo>
                    <a:pt x="139083" y="1617"/>
                  </a:lnTo>
                  <a:lnTo>
                    <a:pt x="139362" y="1394"/>
                  </a:lnTo>
                  <a:lnTo>
                    <a:pt x="139529" y="1171"/>
                  </a:lnTo>
                  <a:lnTo>
                    <a:pt x="139585" y="1004"/>
                  </a:lnTo>
                  <a:lnTo>
                    <a:pt x="139585" y="837"/>
                  </a:lnTo>
                  <a:lnTo>
                    <a:pt x="139585" y="669"/>
                  </a:lnTo>
                  <a:lnTo>
                    <a:pt x="139529" y="502"/>
                  </a:lnTo>
                  <a:lnTo>
                    <a:pt x="139362" y="223"/>
                  </a:lnTo>
                  <a:lnTo>
                    <a:pt x="139083" y="56"/>
                  </a:lnTo>
                  <a:lnTo>
                    <a:pt x="138916" y="0"/>
                  </a:lnTo>
                  <a:close/>
                  <a:moveTo>
                    <a:pt x="146834" y="0"/>
                  </a:moveTo>
                  <a:lnTo>
                    <a:pt x="146723" y="56"/>
                  </a:lnTo>
                  <a:lnTo>
                    <a:pt x="146444" y="223"/>
                  </a:lnTo>
                  <a:lnTo>
                    <a:pt x="146277" y="502"/>
                  </a:lnTo>
                  <a:lnTo>
                    <a:pt x="146221" y="669"/>
                  </a:lnTo>
                  <a:lnTo>
                    <a:pt x="146221" y="837"/>
                  </a:lnTo>
                  <a:lnTo>
                    <a:pt x="146221" y="1004"/>
                  </a:lnTo>
                  <a:lnTo>
                    <a:pt x="146277" y="1171"/>
                  </a:lnTo>
                  <a:lnTo>
                    <a:pt x="146444" y="1394"/>
                  </a:lnTo>
                  <a:lnTo>
                    <a:pt x="146723" y="1617"/>
                  </a:lnTo>
                  <a:lnTo>
                    <a:pt x="146834" y="1673"/>
                  </a:lnTo>
                  <a:lnTo>
                    <a:pt x="147169" y="1673"/>
                  </a:lnTo>
                  <a:lnTo>
                    <a:pt x="147336" y="1617"/>
                  </a:lnTo>
                  <a:lnTo>
                    <a:pt x="147615" y="1394"/>
                  </a:lnTo>
                  <a:lnTo>
                    <a:pt x="147783" y="1171"/>
                  </a:lnTo>
                  <a:lnTo>
                    <a:pt x="147838" y="1004"/>
                  </a:lnTo>
                  <a:lnTo>
                    <a:pt x="147838" y="837"/>
                  </a:lnTo>
                  <a:lnTo>
                    <a:pt x="147838" y="669"/>
                  </a:lnTo>
                  <a:lnTo>
                    <a:pt x="147783" y="502"/>
                  </a:lnTo>
                  <a:lnTo>
                    <a:pt x="147615" y="223"/>
                  </a:lnTo>
                  <a:lnTo>
                    <a:pt x="147336" y="56"/>
                  </a:lnTo>
                  <a:lnTo>
                    <a:pt x="147169" y="0"/>
                  </a:lnTo>
                  <a:close/>
                  <a:moveTo>
                    <a:pt x="156928" y="0"/>
                  </a:moveTo>
                  <a:lnTo>
                    <a:pt x="156817" y="56"/>
                  </a:lnTo>
                  <a:lnTo>
                    <a:pt x="156538" y="223"/>
                  </a:lnTo>
                  <a:lnTo>
                    <a:pt x="156371" y="502"/>
                  </a:lnTo>
                  <a:lnTo>
                    <a:pt x="156315" y="669"/>
                  </a:lnTo>
                  <a:lnTo>
                    <a:pt x="156315" y="837"/>
                  </a:lnTo>
                  <a:lnTo>
                    <a:pt x="156315" y="1004"/>
                  </a:lnTo>
                  <a:lnTo>
                    <a:pt x="156371" y="1171"/>
                  </a:lnTo>
                  <a:lnTo>
                    <a:pt x="156538" y="1394"/>
                  </a:lnTo>
                  <a:lnTo>
                    <a:pt x="156817" y="1617"/>
                  </a:lnTo>
                  <a:lnTo>
                    <a:pt x="156928" y="1673"/>
                  </a:lnTo>
                  <a:lnTo>
                    <a:pt x="157263" y="1673"/>
                  </a:lnTo>
                  <a:lnTo>
                    <a:pt x="157430" y="1617"/>
                  </a:lnTo>
                  <a:lnTo>
                    <a:pt x="157709" y="1394"/>
                  </a:lnTo>
                  <a:lnTo>
                    <a:pt x="157876" y="1171"/>
                  </a:lnTo>
                  <a:lnTo>
                    <a:pt x="157932" y="1004"/>
                  </a:lnTo>
                  <a:lnTo>
                    <a:pt x="157932" y="837"/>
                  </a:lnTo>
                  <a:lnTo>
                    <a:pt x="157932" y="669"/>
                  </a:lnTo>
                  <a:lnTo>
                    <a:pt x="157876" y="502"/>
                  </a:lnTo>
                  <a:lnTo>
                    <a:pt x="157709" y="223"/>
                  </a:lnTo>
                  <a:lnTo>
                    <a:pt x="157430" y="56"/>
                  </a:lnTo>
                  <a:lnTo>
                    <a:pt x="157263" y="0"/>
                  </a:lnTo>
                  <a:close/>
                  <a:moveTo>
                    <a:pt x="160330" y="0"/>
                  </a:moveTo>
                  <a:lnTo>
                    <a:pt x="160163" y="56"/>
                  </a:lnTo>
                  <a:lnTo>
                    <a:pt x="159884" y="223"/>
                  </a:lnTo>
                  <a:lnTo>
                    <a:pt x="159717" y="502"/>
                  </a:lnTo>
                  <a:lnTo>
                    <a:pt x="159661" y="669"/>
                  </a:lnTo>
                  <a:lnTo>
                    <a:pt x="159661" y="837"/>
                  </a:lnTo>
                  <a:lnTo>
                    <a:pt x="159661" y="1004"/>
                  </a:lnTo>
                  <a:lnTo>
                    <a:pt x="159717" y="1171"/>
                  </a:lnTo>
                  <a:lnTo>
                    <a:pt x="159884" y="1394"/>
                  </a:lnTo>
                  <a:lnTo>
                    <a:pt x="160163" y="1617"/>
                  </a:lnTo>
                  <a:lnTo>
                    <a:pt x="160330" y="1673"/>
                  </a:lnTo>
                  <a:lnTo>
                    <a:pt x="160665" y="1673"/>
                  </a:lnTo>
                  <a:lnTo>
                    <a:pt x="160832" y="1617"/>
                  </a:lnTo>
                  <a:lnTo>
                    <a:pt x="161055" y="1394"/>
                  </a:lnTo>
                  <a:lnTo>
                    <a:pt x="161222" y="1171"/>
                  </a:lnTo>
                  <a:lnTo>
                    <a:pt x="161278" y="1004"/>
                  </a:lnTo>
                  <a:lnTo>
                    <a:pt x="161334" y="837"/>
                  </a:lnTo>
                  <a:lnTo>
                    <a:pt x="161278" y="669"/>
                  </a:lnTo>
                  <a:lnTo>
                    <a:pt x="161222" y="502"/>
                  </a:lnTo>
                  <a:lnTo>
                    <a:pt x="161055" y="223"/>
                  </a:lnTo>
                  <a:lnTo>
                    <a:pt x="160832" y="56"/>
                  </a:lnTo>
                  <a:lnTo>
                    <a:pt x="160665" y="0"/>
                  </a:lnTo>
                  <a:close/>
                  <a:moveTo>
                    <a:pt x="163676" y="0"/>
                  </a:moveTo>
                  <a:lnTo>
                    <a:pt x="163509" y="56"/>
                  </a:lnTo>
                  <a:lnTo>
                    <a:pt x="163286" y="223"/>
                  </a:lnTo>
                  <a:lnTo>
                    <a:pt x="163063" y="502"/>
                  </a:lnTo>
                  <a:lnTo>
                    <a:pt x="163063" y="669"/>
                  </a:lnTo>
                  <a:lnTo>
                    <a:pt x="163007" y="837"/>
                  </a:lnTo>
                  <a:lnTo>
                    <a:pt x="163063" y="1004"/>
                  </a:lnTo>
                  <a:lnTo>
                    <a:pt x="163063" y="1171"/>
                  </a:lnTo>
                  <a:lnTo>
                    <a:pt x="163286" y="1394"/>
                  </a:lnTo>
                  <a:lnTo>
                    <a:pt x="163509" y="1617"/>
                  </a:lnTo>
                  <a:lnTo>
                    <a:pt x="163676" y="1673"/>
                  </a:lnTo>
                  <a:lnTo>
                    <a:pt x="164011" y="1673"/>
                  </a:lnTo>
                  <a:lnTo>
                    <a:pt x="164178" y="1617"/>
                  </a:lnTo>
                  <a:lnTo>
                    <a:pt x="164457" y="1394"/>
                  </a:lnTo>
                  <a:lnTo>
                    <a:pt x="164624" y="1171"/>
                  </a:lnTo>
                  <a:lnTo>
                    <a:pt x="164680" y="1004"/>
                  </a:lnTo>
                  <a:lnTo>
                    <a:pt x="164680" y="837"/>
                  </a:lnTo>
                  <a:lnTo>
                    <a:pt x="164680" y="669"/>
                  </a:lnTo>
                  <a:lnTo>
                    <a:pt x="164624" y="502"/>
                  </a:lnTo>
                  <a:lnTo>
                    <a:pt x="164457" y="223"/>
                  </a:lnTo>
                  <a:lnTo>
                    <a:pt x="164178" y="56"/>
                  </a:lnTo>
                  <a:lnTo>
                    <a:pt x="164011" y="0"/>
                  </a:lnTo>
                  <a:close/>
                  <a:moveTo>
                    <a:pt x="168751" y="0"/>
                  </a:moveTo>
                  <a:lnTo>
                    <a:pt x="168584" y="56"/>
                  </a:lnTo>
                  <a:lnTo>
                    <a:pt x="168361" y="223"/>
                  </a:lnTo>
                  <a:lnTo>
                    <a:pt x="168137" y="502"/>
                  </a:lnTo>
                  <a:lnTo>
                    <a:pt x="168137" y="669"/>
                  </a:lnTo>
                  <a:lnTo>
                    <a:pt x="168082" y="837"/>
                  </a:lnTo>
                  <a:lnTo>
                    <a:pt x="168137" y="1004"/>
                  </a:lnTo>
                  <a:lnTo>
                    <a:pt x="168137" y="1171"/>
                  </a:lnTo>
                  <a:lnTo>
                    <a:pt x="168361" y="1394"/>
                  </a:lnTo>
                  <a:lnTo>
                    <a:pt x="168584" y="1617"/>
                  </a:lnTo>
                  <a:lnTo>
                    <a:pt x="168751" y="1673"/>
                  </a:lnTo>
                  <a:lnTo>
                    <a:pt x="169085" y="1673"/>
                  </a:lnTo>
                  <a:lnTo>
                    <a:pt x="169253" y="1617"/>
                  </a:lnTo>
                  <a:lnTo>
                    <a:pt x="169532" y="1394"/>
                  </a:lnTo>
                  <a:lnTo>
                    <a:pt x="169699" y="1171"/>
                  </a:lnTo>
                  <a:lnTo>
                    <a:pt x="169755" y="1004"/>
                  </a:lnTo>
                  <a:lnTo>
                    <a:pt x="169755" y="837"/>
                  </a:lnTo>
                  <a:lnTo>
                    <a:pt x="169755" y="669"/>
                  </a:lnTo>
                  <a:lnTo>
                    <a:pt x="169699" y="502"/>
                  </a:lnTo>
                  <a:lnTo>
                    <a:pt x="169532" y="223"/>
                  </a:lnTo>
                  <a:lnTo>
                    <a:pt x="169253" y="56"/>
                  </a:lnTo>
                  <a:lnTo>
                    <a:pt x="169085" y="0"/>
                  </a:lnTo>
                  <a:close/>
                  <a:moveTo>
                    <a:pt x="172097" y="0"/>
                  </a:moveTo>
                  <a:lnTo>
                    <a:pt x="171930" y="56"/>
                  </a:lnTo>
                  <a:lnTo>
                    <a:pt x="171651" y="223"/>
                  </a:lnTo>
                  <a:lnTo>
                    <a:pt x="171483" y="502"/>
                  </a:lnTo>
                  <a:lnTo>
                    <a:pt x="171428" y="669"/>
                  </a:lnTo>
                  <a:lnTo>
                    <a:pt x="171428" y="837"/>
                  </a:lnTo>
                  <a:lnTo>
                    <a:pt x="171428" y="1004"/>
                  </a:lnTo>
                  <a:lnTo>
                    <a:pt x="171483" y="1171"/>
                  </a:lnTo>
                  <a:lnTo>
                    <a:pt x="171651" y="1394"/>
                  </a:lnTo>
                  <a:lnTo>
                    <a:pt x="171930" y="1617"/>
                  </a:lnTo>
                  <a:lnTo>
                    <a:pt x="172097" y="1673"/>
                  </a:lnTo>
                  <a:lnTo>
                    <a:pt x="172432" y="1673"/>
                  </a:lnTo>
                  <a:lnTo>
                    <a:pt x="172599" y="1617"/>
                  </a:lnTo>
                  <a:lnTo>
                    <a:pt x="172822" y="1394"/>
                  </a:lnTo>
                  <a:lnTo>
                    <a:pt x="173045" y="1171"/>
                  </a:lnTo>
                  <a:lnTo>
                    <a:pt x="173045" y="1004"/>
                  </a:lnTo>
                  <a:lnTo>
                    <a:pt x="173101" y="837"/>
                  </a:lnTo>
                  <a:lnTo>
                    <a:pt x="173045" y="669"/>
                  </a:lnTo>
                  <a:lnTo>
                    <a:pt x="173045" y="502"/>
                  </a:lnTo>
                  <a:lnTo>
                    <a:pt x="172822" y="223"/>
                  </a:lnTo>
                  <a:lnTo>
                    <a:pt x="172599" y="56"/>
                  </a:lnTo>
                  <a:lnTo>
                    <a:pt x="172432" y="0"/>
                  </a:lnTo>
                  <a:close/>
                  <a:moveTo>
                    <a:pt x="183864" y="0"/>
                  </a:moveTo>
                  <a:lnTo>
                    <a:pt x="183696" y="56"/>
                  </a:lnTo>
                  <a:lnTo>
                    <a:pt x="183418" y="223"/>
                  </a:lnTo>
                  <a:lnTo>
                    <a:pt x="183250" y="502"/>
                  </a:lnTo>
                  <a:lnTo>
                    <a:pt x="183195" y="669"/>
                  </a:lnTo>
                  <a:lnTo>
                    <a:pt x="183195" y="837"/>
                  </a:lnTo>
                  <a:lnTo>
                    <a:pt x="183195" y="1004"/>
                  </a:lnTo>
                  <a:lnTo>
                    <a:pt x="183250" y="1171"/>
                  </a:lnTo>
                  <a:lnTo>
                    <a:pt x="183418" y="1394"/>
                  </a:lnTo>
                  <a:lnTo>
                    <a:pt x="183696" y="1617"/>
                  </a:lnTo>
                  <a:lnTo>
                    <a:pt x="183864" y="1673"/>
                  </a:lnTo>
                  <a:lnTo>
                    <a:pt x="184198" y="1673"/>
                  </a:lnTo>
                  <a:lnTo>
                    <a:pt x="184310" y="1617"/>
                  </a:lnTo>
                  <a:lnTo>
                    <a:pt x="184589" y="1394"/>
                  </a:lnTo>
                  <a:lnTo>
                    <a:pt x="184756" y="1171"/>
                  </a:lnTo>
                  <a:lnTo>
                    <a:pt x="184812" y="1004"/>
                  </a:lnTo>
                  <a:lnTo>
                    <a:pt x="184812" y="837"/>
                  </a:lnTo>
                  <a:lnTo>
                    <a:pt x="184812" y="669"/>
                  </a:lnTo>
                  <a:lnTo>
                    <a:pt x="184756" y="502"/>
                  </a:lnTo>
                  <a:lnTo>
                    <a:pt x="184589" y="223"/>
                  </a:lnTo>
                  <a:lnTo>
                    <a:pt x="184310" y="56"/>
                  </a:lnTo>
                  <a:lnTo>
                    <a:pt x="184198" y="0"/>
                  </a:lnTo>
                  <a:close/>
                  <a:moveTo>
                    <a:pt x="192285" y="0"/>
                  </a:moveTo>
                  <a:lnTo>
                    <a:pt x="192117" y="56"/>
                  </a:lnTo>
                  <a:lnTo>
                    <a:pt x="191838" y="223"/>
                  </a:lnTo>
                  <a:lnTo>
                    <a:pt x="191671" y="502"/>
                  </a:lnTo>
                  <a:lnTo>
                    <a:pt x="191615" y="669"/>
                  </a:lnTo>
                  <a:lnTo>
                    <a:pt x="191615" y="837"/>
                  </a:lnTo>
                  <a:lnTo>
                    <a:pt x="191615" y="1004"/>
                  </a:lnTo>
                  <a:lnTo>
                    <a:pt x="191671" y="1171"/>
                  </a:lnTo>
                  <a:lnTo>
                    <a:pt x="191838" y="1394"/>
                  </a:lnTo>
                  <a:lnTo>
                    <a:pt x="192117" y="1617"/>
                  </a:lnTo>
                  <a:lnTo>
                    <a:pt x="192285" y="1673"/>
                  </a:lnTo>
                  <a:lnTo>
                    <a:pt x="192619" y="1673"/>
                  </a:lnTo>
                  <a:lnTo>
                    <a:pt x="192786" y="1617"/>
                  </a:lnTo>
                  <a:lnTo>
                    <a:pt x="193010" y="1394"/>
                  </a:lnTo>
                  <a:lnTo>
                    <a:pt x="193233" y="1171"/>
                  </a:lnTo>
                  <a:lnTo>
                    <a:pt x="193233" y="1004"/>
                  </a:lnTo>
                  <a:lnTo>
                    <a:pt x="193288" y="837"/>
                  </a:lnTo>
                  <a:lnTo>
                    <a:pt x="193233" y="669"/>
                  </a:lnTo>
                  <a:lnTo>
                    <a:pt x="193233" y="502"/>
                  </a:lnTo>
                  <a:lnTo>
                    <a:pt x="193010" y="223"/>
                  </a:lnTo>
                  <a:lnTo>
                    <a:pt x="192786" y="56"/>
                  </a:lnTo>
                  <a:lnTo>
                    <a:pt x="192619" y="0"/>
                  </a:lnTo>
                  <a:close/>
                  <a:moveTo>
                    <a:pt x="195575" y="0"/>
                  </a:moveTo>
                  <a:lnTo>
                    <a:pt x="195463" y="56"/>
                  </a:lnTo>
                  <a:lnTo>
                    <a:pt x="195184" y="223"/>
                  </a:lnTo>
                  <a:lnTo>
                    <a:pt x="195017" y="502"/>
                  </a:lnTo>
                  <a:lnTo>
                    <a:pt x="194961" y="669"/>
                  </a:lnTo>
                  <a:lnTo>
                    <a:pt x="194906" y="837"/>
                  </a:lnTo>
                  <a:lnTo>
                    <a:pt x="194961" y="1004"/>
                  </a:lnTo>
                  <a:lnTo>
                    <a:pt x="195017" y="1171"/>
                  </a:lnTo>
                  <a:lnTo>
                    <a:pt x="195184" y="1394"/>
                  </a:lnTo>
                  <a:lnTo>
                    <a:pt x="195463" y="1617"/>
                  </a:lnTo>
                  <a:lnTo>
                    <a:pt x="195575" y="1673"/>
                  </a:lnTo>
                  <a:lnTo>
                    <a:pt x="195909" y="1673"/>
                  </a:lnTo>
                  <a:lnTo>
                    <a:pt x="196077" y="1617"/>
                  </a:lnTo>
                  <a:lnTo>
                    <a:pt x="196356" y="1394"/>
                  </a:lnTo>
                  <a:lnTo>
                    <a:pt x="196523" y="1171"/>
                  </a:lnTo>
                  <a:lnTo>
                    <a:pt x="196579" y="1004"/>
                  </a:lnTo>
                  <a:lnTo>
                    <a:pt x="196579" y="837"/>
                  </a:lnTo>
                  <a:lnTo>
                    <a:pt x="196579" y="669"/>
                  </a:lnTo>
                  <a:lnTo>
                    <a:pt x="196523" y="502"/>
                  </a:lnTo>
                  <a:lnTo>
                    <a:pt x="196356" y="223"/>
                  </a:lnTo>
                  <a:lnTo>
                    <a:pt x="196077" y="56"/>
                  </a:lnTo>
                  <a:lnTo>
                    <a:pt x="195909" y="0"/>
                  </a:lnTo>
                  <a:close/>
                  <a:moveTo>
                    <a:pt x="200705" y="0"/>
                  </a:moveTo>
                  <a:lnTo>
                    <a:pt x="200538" y="56"/>
                  </a:lnTo>
                  <a:lnTo>
                    <a:pt x="200259" y="223"/>
                  </a:lnTo>
                  <a:lnTo>
                    <a:pt x="200092" y="502"/>
                  </a:lnTo>
                  <a:lnTo>
                    <a:pt x="200036" y="669"/>
                  </a:lnTo>
                  <a:lnTo>
                    <a:pt x="200036" y="837"/>
                  </a:lnTo>
                  <a:lnTo>
                    <a:pt x="200036" y="1004"/>
                  </a:lnTo>
                  <a:lnTo>
                    <a:pt x="200092" y="1171"/>
                  </a:lnTo>
                  <a:lnTo>
                    <a:pt x="200259" y="1394"/>
                  </a:lnTo>
                  <a:lnTo>
                    <a:pt x="200538" y="1617"/>
                  </a:lnTo>
                  <a:lnTo>
                    <a:pt x="200705" y="1673"/>
                  </a:lnTo>
                  <a:lnTo>
                    <a:pt x="201040" y="1673"/>
                  </a:lnTo>
                  <a:lnTo>
                    <a:pt x="201152" y="1617"/>
                  </a:lnTo>
                  <a:lnTo>
                    <a:pt x="201430" y="1394"/>
                  </a:lnTo>
                  <a:lnTo>
                    <a:pt x="201598" y="1171"/>
                  </a:lnTo>
                  <a:lnTo>
                    <a:pt x="201653" y="1004"/>
                  </a:lnTo>
                  <a:lnTo>
                    <a:pt x="201653" y="837"/>
                  </a:lnTo>
                  <a:lnTo>
                    <a:pt x="201653" y="669"/>
                  </a:lnTo>
                  <a:lnTo>
                    <a:pt x="201598" y="502"/>
                  </a:lnTo>
                  <a:lnTo>
                    <a:pt x="201430" y="223"/>
                  </a:lnTo>
                  <a:lnTo>
                    <a:pt x="201152" y="56"/>
                  </a:lnTo>
                  <a:lnTo>
                    <a:pt x="201040" y="0"/>
                  </a:lnTo>
                  <a:close/>
                  <a:moveTo>
                    <a:pt x="205780" y="0"/>
                  </a:moveTo>
                  <a:lnTo>
                    <a:pt x="205613" y="56"/>
                  </a:lnTo>
                  <a:lnTo>
                    <a:pt x="205334" y="223"/>
                  </a:lnTo>
                  <a:lnTo>
                    <a:pt x="205167" y="502"/>
                  </a:lnTo>
                  <a:lnTo>
                    <a:pt x="205111" y="669"/>
                  </a:lnTo>
                  <a:lnTo>
                    <a:pt x="205111" y="837"/>
                  </a:lnTo>
                  <a:lnTo>
                    <a:pt x="205111" y="1004"/>
                  </a:lnTo>
                  <a:lnTo>
                    <a:pt x="205167" y="1171"/>
                  </a:lnTo>
                  <a:lnTo>
                    <a:pt x="205334" y="1394"/>
                  </a:lnTo>
                  <a:lnTo>
                    <a:pt x="205613" y="1617"/>
                  </a:lnTo>
                  <a:lnTo>
                    <a:pt x="205780" y="1673"/>
                  </a:lnTo>
                  <a:lnTo>
                    <a:pt x="206115" y="1673"/>
                  </a:lnTo>
                  <a:lnTo>
                    <a:pt x="206226" y="1617"/>
                  </a:lnTo>
                  <a:lnTo>
                    <a:pt x="206505" y="1394"/>
                  </a:lnTo>
                  <a:lnTo>
                    <a:pt x="206672" y="1171"/>
                  </a:lnTo>
                  <a:lnTo>
                    <a:pt x="206728" y="1004"/>
                  </a:lnTo>
                  <a:lnTo>
                    <a:pt x="206784" y="837"/>
                  </a:lnTo>
                  <a:lnTo>
                    <a:pt x="206728" y="669"/>
                  </a:lnTo>
                  <a:lnTo>
                    <a:pt x="206672" y="502"/>
                  </a:lnTo>
                  <a:lnTo>
                    <a:pt x="206505" y="223"/>
                  </a:lnTo>
                  <a:lnTo>
                    <a:pt x="206226" y="56"/>
                  </a:lnTo>
                  <a:lnTo>
                    <a:pt x="206115" y="0"/>
                  </a:lnTo>
                  <a:close/>
                  <a:moveTo>
                    <a:pt x="215818" y="0"/>
                  </a:moveTo>
                  <a:lnTo>
                    <a:pt x="215651" y="56"/>
                  </a:lnTo>
                  <a:lnTo>
                    <a:pt x="215372" y="223"/>
                  </a:lnTo>
                  <a:lnTo>
                    <a:pt x="215205" y="502"/>
                  </a:lnTo>
                  <a:lnTo>
                    <a:pt x="215149" y="669"/>
                  </a:lnTo>
                  <a:lnTo>
                    <a:pt x="215149" y="837"/>
                  </a:lnTo>
                  <a:lnTo>
                    <a:pt x="215149" y="1004"/>
                  </a:lnTo>
                  <a:lnTo>
                    <a:pt x="215205" y="1171"/>
                  </a:lnTo>
                  <a:lnTo>
                    <a:pt x="215372" y="1394"/>
                  </a:lnTo>
                  <a:lnTo>
                    <a:pt x="215651" y="1617"/>
                  </a:lnTo>
                  <a:lnTo>
                    <a:pt x="215818" y="1673"/>
                  </a:lnTo>
                  <a:lnTo>
                    <a:pt x="216153" y="1673"/>
                  </a:lnTo>
                  <a:lnTo>
                    <a:pt x="216264" y="1617"/>
                  </a:lnTo>
                  <a:lnTo>
                    <a:pt x="216543" y="1394"/>
                  </a:lnTo>
                  <a:lnTo>
                    <a:pt x="216710" y="1171"/>
                  </a:lnTo>
                  <a:lnTo>
                    <a:pt x="216766" y="1004"/>
                  </a:lnTo>
                  <a:lnTo>
                    <a:pt x="216822" y="837"/>
                  </a:lnTo>
                  <a:lnTo>
                    <a:pt x="216766" y="669"/>
                  </a:lnTo>
                  <a:lnTo>
                    <a:pt x="216710" y="502"/>
                  </a:lnTo>
                  <a:lnTo>
                    <a:pt x="216543" y="223"/>
                  </a:lnTo>
                  <a:lnTo>
                    <a:pt x="216264" y="56"/>
                  </a:lnTo>
                  <a:lnTo>
                    <a:pt x="216153" y="0"/>
                  </a:lnTo>
                  <a:close/>
                  <a:moveTo>
                    <a:pt x="224239" y="0"/>
                  </a:moveTo>
                  <a:lnTo>
                    <a:pt x="224072" y="56"/>
                  </a:lnTo>
                  <a:lnTo>
                    <a:pt x="223849" y="223"/>
                  </a:lnTo>
                  <a:lnTo>
                    <a:pt x="223626" y="502"/>
                  </a:lnTo>
                  <a:lnTo>
                    <a:pt x="223570" y="669"/>
                  </a:lnTo>
                  <a:lnTo>
                    <a:pt x="223570" y="837"/>
                  </a:lnTo>
                  <a:lnTo>
                    <a:pt x="223570" y="1004"/>
                  </a:lnTo>
                  <a:lnTo>
                    <a:pt x="223626" y="1171"/>
                  </a:lnTo>
                  <a:lnTo>
                    <a:pt x="223849" y="1394"/>
                  </a:lnTo>
                  <a:lnTo>
                    <a:pt x="224072" y="1617"/>
                  </a:lnTo>
                  <a:lnTo>
                    <a:pt x="224239" y="1673"/>
                  </a:lnTo>
                  <a:lnTo>
                    <a:pt x="224574" y="1673"/>
                  </a:lnTo>
                  <a:lnTo>
                    <a:pt x="224741" y="1617"/>
                  </a:lnTo>
                  <a:lnTo>
                    <a:pt x="225020" y="1394"/>
                  </a:lnTo>
                  <a:lnTo>
                    <a:pt x="225187" y="1171"/>
                  </a:lnTo>
                  <a:lnTo>
                    <a:pt x="225243" y="1004"/>
                  </a:lnTo>
                  <a:lnTo>
                    <a:pt x="225243" y="837"/>
                  </a:lnTo>
                  <a:lnTo>
                    <a:pt x="225243" y="669"/>
                  </a:lnTo>
                  <a:lnTo>
                    <a:pt x="225187" y="502"/>
                  </a:lnTo>
                  <a:lnTo>
                    <a:pt x="225020" y="223"/>
                  </a:lnTo>
                  <a:lnTo>
                    <a:pt x="224741" y="56"/>
                  </a:lnTo>
                  <a:lnTo>
                    <a:pt x="224574" y="0"/>
                  </a:lnTo>
                  <a:close/>
                  <a:moveTo>
                    <a:pt x="234389" y="0"/>
                  </a:moveTo>
                  <a:lnTo>
                    <a:pt x="234221" y="56"/>
                  </a:lnTo>
                  <a:lnTo>
                    <a:pt x="233998" y="223"/>
                  </a:lnTo>
                  <a:lnTo>
                    <a:pt x="233831" y="502"/>
                  </a:lnTo>
                  <a:lnTo>
                    <a:pt x="233775" y="669"/>
                  </a:lnTo>
                  <a:lnTo>
                    <a:pt x="233719" y="837"/>
                  </a:lnTo>
                  <a:lnTo>
                    <a:pt x="233775" y="1004"/>
                  </a:lnTo>
                  <a:lnTo>
                    <a:pt x="233831" y="1171"/>
                  </a:lnTo>
                  <a:lnTo>
                    <a:pt x="233998" y="1394"/>
                  </a:lnTo>
                  <a:lnTo>
                    <a:pt x="234221" y="1617"/>
                  </a:lnTo>
                  <a:lnTo>
                    <a:pt x="234389" y="1673"/>
                  </a:lnTo>
                  <a:lnTo>
                    <a:pt x="234723" y="1673"/>
                  </a:lnTo>
                  <a:lnTo>
                    <a:pt x="234891" y="1617"/>
                  </a:lnTo>
                  <a:lnTo>
                    <a:pt x="235169" y="1394"/>
                  </a:lnTo>
                  <a:lnTo>
                    <a:pt x="235337" y="1171"/>
                  </a:lnTo>
                  <a:lnTo>
                    <a:pt x="235392" y="1004"/>
                  </a:lnTo>
                  <a:lnTo>
                    <a:pt x="235392" y="837"/>
                  </a:lnTo>
                  <a:lnTo>
                    <a:pt x="235392" y="669"/>
                  </a:lnTo>
                  <a:lnTo>
                    <a:pt x="235337" y="502"/>
                  </a:lnTo>
                  <a:lnTo>
                    <a:pt x="235169" y="223"/>
                  </a:lnTo>
                  <a:lnTo>
                    <a:pt x="234891" y="56"/>
                  </a:lnTo>
                  <a:lnTo>
                    <a:pt x="234723" y="0"/>
                  </a:lnTo>
                  <a:close/>
                  <a:moveTo>
                    <a:pt x="242698" y="0"/>
                  </a:moveTo>
                  <a:lnTo>
                    <a:pt x="242531" y="56"/>
                  </a:lnTo>
                  <a:lnTo>
                    <a:pt x="242252" y="223"/>
                  </a:lnTo>
                  <a:lnTo>
                    <a:pt x="242084" y="502"/>
                  </a:lnTo>
                  <a:lnTo>
                    <a:pt x="242029" y="669"/>
                  </a:lnTo>
                  <a:lnTo>
                    <a:pt x="242029" y="837"/>
                  </a:lnTo>
                  <a:lnTo>
                    <a:pt x="242029" y="1004"/>
                  </a:lnTo>
                  <a:lnTo>
                    <a:pt x="242084" y="1171"/>
                  </a:lnTo>
                  <a:lnTo>
                    <a:pt x="242252" y="1394"/>
                  </a:lnTo>
                  <a:lnTo>
                    <a:pt x="242531" y="1617"/>
                  </a:lnTo>
                  <a:lnTo>
                    <a:pt x="242698" y="1673"/>
                  </a:lnTo>
                  <a:lnTo>
                    <a:pt x="243033" y="1673"/>
                  </a:lnTo>
                  <a:lnTo>
                    <a:pt x="243144" y="1617"/>
                  </a:lnTo>
                  <a:lnTo>
                    <a:pt x="243423" y="1394"/>
                  </a:lnTo>
                  <a:lnTo>
                    <a:pt x="243590" y="1171"/>
                  </a:lnTo>
                  <a:lnTo>
                    <a:pt x="243646" y="1004"/>
                  </a:lnTo>
                  <a:lnTo>
                    <a:pt x="243646" y="837"/>
                  </a:lnTo>
                  <a:lnTo>
                    <a:pt x="243646" y="669"/>
                  </a:lnTo>
                  <a:lnTo>
                    <a:pt x="243590" y="502"/>
                  </a:lnTo>
                  <a:lnTo>
                    <a:pt x="243423" y="223"/>
                  </a:lnTo>
                  <a:lnTo>
                    <a:pt x="243144" y="56"/>
                  </a:lnTo>
                  <a:lnTo>
                    <a:pt x="243033" y="0"/>
                  </a:lnTo>
                  <a:close/>
                  <a:moveTo>
                    <a:pt x="252792" y="0"/>
                  </a:moveTo>
                  <a:lnTo>
                    <a:pt x="252624" y="56"/>
                  </a:lnTo>
                  <a:lnTo>
                    <a:pt x="252346" y="223"/>
                  </a:lnTo>
                  <a:lnTo>
                    <a:pt x="252178" y="502"/>
                  </a:lnTo>
                  <a:lnTo>
                    <a:pt x="252123" y="669"/>
                  </a:lnTo>
                  <a:lnTo>
                    <a:pt x="252123" y="837"/>
                  </a:lnTo>
                  <a:lnTo>
                    <a:pt x="252123" y="1004"/>
                  </a:lnTo>
                  <a:lnTo>
                    <a:pt x="252178" y="1171"/>
                  </a:lnTo>
                  <a:lnTo>
                    <a:pt x="252346" y="1394"/>
                  </a:lnTo>
                  <a:lnTo>
                    <a:pt x="252624" y="1617"/>
                  </a:lnTo>
                  <a:lnTo>
                    <a:pt x="252792" y="1673"/>
                  </a:lnTo>
                  <a:lnTo>
                    <a:pt x="253126" y="1673"/>
                  </a:lnTo>
                  <a:lnTo>
                    <a:pt x="253238" y="1617"/>
                  </a:lnTo>
                  <a:lnTo>
                    <a:pt x="253517" y="1394"/>
                  </a:lnTo>
                  <a:lnTo>
                    <a:pt x="253684" y="1171"/>
                  </a:lnTo>
                  <a:lnTo>
                    <a:pt x="253740" y="1004"/>
                  </a:lnTo>
                  <a:lnTo>
                    <a:pt x="253740" y="837"/>
                  </a:lnTo>
                  <a:lnTo>
                    <a:pt x="253740" y="669"/>
                  </a:lnTo>
                  <a:lnTo>
                    <a:pt x="253684" y="502"/>
                  </a:lnTo>
                  <a:lnTo>
                    <a:pt x="253517" y="223"/>
                  </a:lnTo>
                  <a:lnTo>
                    <a:pt x="253238" y="56"/>
                  </a:lnTo>
                  <a:lnTo>
                    <a:pt x="253126" y="0"/>
                  </a:lnTo>
                  <a:close/>
                  <a:moveTo>
                    <a:pt x="256138" y="0"/>
                  </a:moveTo>
                  <a:lnTo>
                    <a:pt x="255970" y="56"/>
                  </a:lnTo>
                  <a:lnTo>
                    <a:pt x="255692" y="223"/>
                  </a:lnTo>
                  <a:lnTo>
                    <a:pt x="255524" y="502"/>
                  </a:lnTo>
                  <a:lnTo>
                    <a:pt x="255469" y="669"/>
                  </a:lnTo>
                  <a:lnTo>
                    <a:pt x="255469" y="837"/>
                  </a:lnTo>
                  <a:lnTo>
                    <a:pt x="255469" y="1004"/>
                  </a:lnTo>
                  <a:lnTo>
                    <a:pt x="255524" y="1171"/>
                  </a:lnTo>
                  <a:lnTo>
                    <a:pt x="255692" y="1394"/>
                  </a:lnTo>
                  <a:lnTo>
                    <a:pt x="255970" y="1617"/>
                  </a:lnTo>
                  <a:lnTo>
                    <a:pt x="256138" y="1673"/>
                  </a:lnTo>
                  <a:lnTo>
                    <a:pt x="256472" y="1673"/>
                  </a:lnTo>
                  <a:lnTo>
                    <a:pt x="256640" y="1617"/>
                  </a:lnTo>
                  <a:lnTo>
                    <a:pt x="256863" y="1394"/>
                  </a:lnTo>
                  <a:lnTo>
                    <a:pt x="257086" y="1171"/>
                  </a:lnTo>
                  <a:lnTo>
                    <a:pt x="257142" y="1004"/>
                  </a:lnTo>
                  <a:lnTo>
                    <a:pt x="257142" y="837"/>
                  </a:lnTo>
                  <a:lnTo>
                    <a:pt x="257142" y="669"/>
                  </a:lnTo>
                  <a:lnTo>
                    <a:pt x="257086" y="502"/>
                  </a:lnTo>
                  <a:lnTo>
                    <a:pt x="256863" y="223"/>
                  </a:lnTo>
                  <a:lnTo>
                    <a:pt x="256640" y="56"/>
                  </a:lnTo>
                  <a:lnTo>
                    <a:pt x="256472" y="0"/>
                  </a:lnTo>
                  <a:close/>
                  <a:moveTo>
                    <a:pt x="259484" y="0"/>
                  </a:moveTo>
                  <a:lnTo>
                    <a:pt x="259372" y="56"/>
                  </a:lnTo>
                  <a:lnTo>
                    <a:pt x="259093" y="223"/>
                  </a:lnTo>
                  <a:lnTo>
                    <a:pt x="258926" y="502"/>
                  </a:lnTo>
                  <a:lnTo>
                    <a:pt x="258870" y="669"/>
                  </a:lnTo>
                  <a:lnTo>
                    <a:pt x="258815" y="837"/>
                  </a:lnTo>
                  <a:lnTo>
                    <a:pt x="258870" y="1004"/>
                  </a:lnTo>
                  <a:lnTo>
                    <a:pt x="258926" y="1171"/>
                  </a:lnTo>
                  <a:lnTo>
                    <a:pt x="259093" y="1394"/>
                  </a:lnTo>
                  <a:lnTo>
                    <a:pt x="259372" y="1617"/>
                  </a:lnTo>
                  <a:lnTo>
                    <a:pt x="259484" y="1673"/>
                  </a:lnTo>
                  <a:lnTo>
                    <a:pt x="259818" y="1673"/>
                  </a:lnTo>
                  <a:lnTo>
                    <a:pt x="259986" y="1617"/>
                  </a:lnTo>
                  <a:lnTo>
                    <a:pt x="260265" y="1394"/>
                  </a:lnTo>
                  <a:lnTo>
                    <a:pt x="260432" y="1171"/>
                  </a:lnTo>
                  <a:lnTo>
                    <a:pt x="260488" y="1004"/>
                  </a:lnTo>
                  <a:lnTo>
                    <a:pt x="260488" y="837"/>
                  </a:lnTo>
                  <a:lnTo>
                    <a:pt x="260488" y="669"/>
                  </a:lnTo>
                  <a:lnTo>
                    <a:pt x="260432" y="502"/>
                  </a:lnTo>
                  <a:lnTo>
                    <a:pt x="260265" y="223"/>
                  </a:lnTo>
                  <a:lnTo>
                    <a:pt x="259986" y="56"/>
                  </a:lnTo>
                  <a:lnTo>
                    <a:pt x="259818" y="0"/>
                  </a:lnTo>
                  <a:close/>
                  <a:moveTo>
                    <a:pt x="264559" y="0"/>
                  </a:moveTo>
                  <a:lnTo>
                    <a:pt x="264447" y="56"/>
                  </a:lnTo>
                  <a:lnTo>
                    <a:pt x="264168" y="223"/>
                  </a:lnTo>
                  <a:lnTo>
                    <a:pt x="264001" y="502"/>
                  </a:lnTo>
                  <a:lnTo>
                    <a:pt x="263945" y="669"/>
                  </a:lnTo>
                  <a:lnTo>
                    <a:pt x="263889" y="837"/>
                  </a:lnTo>
                  <a:lnTo>
                    <a:pt x="263945" y="1004"/>
                  </a:lnTo>
                  <a:lnTo>
                    <a:pt x="264001" y="1171"/>
                  </a:lnTo>
                  <a:lnTo>
                    <a:pt x="264168" y="1394"/>
                  </a:lnTo>
                  <a:lnTo>
                    <a:pt x="264447" y="1617"/>
                  </a:lnTo>
                  <a:lnTo>
                    <a:pt x="264559" y="1673"/>
                  </a:lnTo>
                  <a:lnTo>
                    <a:pt x="264893" y="1673"/>
                  </a:lnTo>
                  <a:lnTo>
                    <a:pt x="265060" y="1617"/>
                  </a:lnTo>
                  <a:lnTo>
                    <a:pt x="265339" y="1394"/>
                  </a:lnTo>
                  <a:lnTo>
                    <a:pt x="265507" y="1171"/>
                  </a:lnTo>
                  <a:lnTo>
                    <a:pt x="265562" y="1004"/>
                  </a:lnTo>
                  <a:lnTo>
                    <a:pt x="265562" y="837"/>
                  </a:lnTo>
                  <a:lnTo>
                    <a:pt x="265562" y="669"/>
                  </a:lnTo>
                  <a:lnTo>
                    <a:pt x="265507" y="502"/>
                  </a:lnTo>
                  <a:lnTo>
                    <a:pt x="265339" y="223"/>
                  </a:lnTo>
                  <a:lnTo>
                    <a:pt x="265060" y="56"/>
                  </a:lnTo>
                  <a:lnTo>
                    <a:pt x="264893" y="0"/>
                  </a:lnTo>
                  <a:close/>
                  <a:moveTo>
                    <a:pt x="267905" y="0"/>
                  </a:moveTo>
                  <a:lnTo>
                    <a:pt x="267737" y="56"/>
                  </a:lnTo>
                  <a:lnTo>
                    <a:pt x="267514" y="223"/>
                  </a:lnTo>
                  <a:lnTo>
                    <a:pt x="267291" y="502"/>
                  </a:lnTo>
                  <a:lnTo>
                    <a:pt x="267291" y="669"/>
                  </a:lnTo>
                  <a:lnTo>
                    <a:pt x="267235" y="837"/>
                  </a:lnTo>
                  <a:lnTo>
                    <a:pt x="267291" y="1004"/>
                  </a:lnTo>
                  <a:lnTo>
                    <a:pt x="267291" y="1171"/>
                  </a:lnTo>
                  <a:lnTo>
                    <a:pt x="267514" y="1394"/>
                  </a:lnTo>
                  <a:lnTo>
                    <a:pt x="267737" y="1617"/>
                  </a:lnTo>
                  <a:lnTo>
                    <a:pt x="267905" y="1673"/>
                  </a:lnTo>
                  <a:lnTo>
                    <a:pt x="268239" y="1673"/>
                  </a:lnTo>
                  <a:lnTo>
                    <a:pt x="268406" y="1617"/>
                  </a:lnTo>
                  <a:lnTo>
                    <a:pt x="268685" y="1394"/>
                  </a:lnTo>
                  <a:lnTo>
                    <a:pt x="268853" y="1171"/>
                  </a:lnTo>
                  <a:lnTo>
                    <a:pt x="268908" y="1004"/>
                  </a:lnTo>
                  <a:lnTo>
                    <a:pt x="268908" y="837"/>
                  </a:lnTo>
                  <a:lnTo>
                    <a:pt x="268908" y="669"/>
                  </a:lnTo>
                  <a:lnTo>
                    <a:pt x="268853" y="502"/>
                  </a:lnTo>
                  <a:lnTo>
                    <a:pt x="268685" y="223"/>
                  </a:lnTo>
                  <a:lnTo>
                    <a:pt x="268406" y="56"/>
                  </a:lnTo>
                  <a:lnTo>
                    <a:pt x="268239" y="0"/>
                  </a:lnTo>
                  <a:close/>
                  <a:moveTo>
                    <a:pt x="279671" y="0"/>
                  </a:moveTo>
                  <a:lnTo>
                    <a:pt x="279504" y="56"/>
                  </a:lnTo>
                  <a:lnTo>
                    <a:pt x="279225" y="223"/>
                  </a:lnTo>
                  <a:lnTo>
                    <a:pt x="279058" y="502"/>
                  </a:lnTo>
                  <a:lnTo>
                    <a:pt x="279002" y="669"/>
                  </a:lnTo>
                  <a:lnTo>
                    <a:pt x="279002" y="837"/>
                  </a:lnTo>
                  <a:lnTo>
                    <a:pt x="279002" y="1004"/>
                  </a:lnTo>
                  <a:lnTo>
                    <a:pt x="279058" y="1171"/>
                  </a:lnTo>
                  <a:lnTo>
                    <a:pt x="279225" y="1394"/>
                  </a:lnTo>
                  <a:lnTo>
                    <a:pt x="279504" y="1617"/>
                  </a:lnTo>
                  <a:lnTo>
                    <a:pt x="279671" y="1673"/>
                  </a:lnTo>
                  <a:lnTo>
                    <a:pt x="280006" y="1673"/>
                  </a:lnTo>
                  <a:lnTo>
                    <a:pt x="280173" y="1617"/>
                  </a:lnTo>
                  <a:lnTo>
                    <a:pt x="280396" y="1394"/>
                  </a:lnTo>
                  <a:lnTo>
                    <a:pt x="280564" y="1171"/>
                  </a:lnTo>
                  <a:lnTo>
                    <a:pt x="280619" y="1004"/>
                  </a:lnTo>
                  <a:lnTo>
                    <a:pt x="280675" y="837"/>
                  </a:lnTo>
                  <a:lnTo>
                    <a:pt x="280619" y="669"/>
                  </a:lnTo>
                  <a:lnTo>
                    <a:pt x="280564" y="502"/>
                  </a:lnTo>
                  <a:lnTo>
                    <a:pt x="280396" y="223"/>
                  </a:lnTo>
                  <a:lnTo>
                    <a:pt x="280173" y="56"/>
                  </a:lnTo>
                  <a:lnTo>
                    <a:pt x="280006" y="0"/>
                  </a:lnTo>
                  <a:close/>
                  <a:moveTo>
                    <a:pt x="2510" y="3346"/>
                  </a:moveTo>
                  <a:lnTo>
                    <a:pt x="2342" y="3402"/>
                  </a:lnTo>
                  <a:lnTo>
                    <a:pt x="2175" y="3458"/>
                  </a:lnTo>
                  <a:lnTo>
                    <a:pt x="1896" y="3625"/>
                  </a:lnTo>
                  <a:lnTo>
                    <a:pt x="1729" y="3848"/>
                  </a:lnTo>
                  <a:lnTo>
                    <a:pt x="1673" y="4015"/>
                  </a:lnTo>
                  <a:lnTo>
                    <a:pt x="1673" y="4183"/>
                  </a:lnTo>
                  <a:lnTo>
                    <a:pt x="1673" y="4350"/>
                  </a:lnTo>
                  <a:lnTo>
                    <a:pt x="1729" y="4517"/>
                  </a:lnTo>
                  <a:lnTo>
                    <a:pt x="1896" y="4796"/>
                  </a:lnTo>
                  <a:lnTo>
                    <a:pt x="2175" y="4963"/>
                  </a:lnTo>
                  <a:lnTo>
                    <a:pt x="2342" y="5019"/>
                  </a:lnTo>
                  <a:lnTo>
                    <a:pt x="2677" y="5019"/>
                  </a:lnTo>
                  <a:lnTo>
                    <a:pt x="2788" y="4963"/>
                  </a:lnTo>
                  <a:lnTo>
                    <a:pt x="3067" y="4796"/>
                  </a:lnTo>
                  <a:lnTo>
                    <a:pt x="3234" y="4517"/>
                  </a:lnTo>
                  <a:lnTo>
                    <a:pt x="3290" y="4350"/>
                  </a:lnTo>
                  <a:lnTo>
                    <a:pt x="3290" y="4183"/>
                  </a:lnTo>
                  <a:lnTo>
                    <a:pt x="3290" y="4015"/>
                  </a:lnTo>
                  <a:lnTo>
                    <a:pt x="3234" y="3848"/>
                  </a:lnTo>
                  <a:lnTo>
                    <a:pt x="3067" y="3625"/>
                  </a:lnTo>
                  <a:lnTo>
                    <a:pt x="2788" y="3458"/>
                  </a:lnTo>
                  <a:lnTo>
                    <a:pt x="2677" y="3402"/>
                  </a:lnTo>
                  <a:lnTo>
                    <a:pt x="2510" y="3346"/>
                  </a:lnTo>
                  <a:close/>
                  <a:moveTo>
                    <a:pt x="10930" y="3346"/>
                  </a:moveTo>
                  <a:lnTo>
                    <a:pt x="10763" y="3402"/>
                  </a:lnTo>
                  <a:lnTo>
                    <a:pt x="10596" y="3458"/>
                  </a:lnTo>
                  <a:lnTo>
                    <a:pt x="10317" y="3625"/>
                  </a:lnTo>
                  <a:lnTo>
                    <a:pt x="10150" y="3848"/>
                  </a:lnTo>
                  <a:lnTo>
                    <a:pt x="10094" y="4015"/>
                  </a:lnTo>
                  <a:lnTo>
                    <a:pt x="10094" y="4183"/>
                  </a:lnTo>
                  <a:lnTo>
                    <a:pt x="10094" y="4350"/>
                  </a:lnTo>
                  <a:lnTo>
                    <a:pt x="10150" y="4517"/>
                  </a:lnTo>
                  <a:lnTo>
                    <a:pt x="10317" y="4796"/>
                  </a:lnTo>
                  <a:lnTo>
                    <a:pt x="10596" y="4963"/>
                  </a:lnTo>
                  <a:lnTo>
                    <a:pt x="10763" y="5019"/>
                  </a:lnTo>
                  <a:lnTo>
                    <a:pt x="11098" y="5019"/>
                  </a:lnTo>
                  <a:lnTo>
                    <a:pt x="11265" y="4963"/>
                  </a:lnTo>
                  <a:lnTo>
                    <a:pt x="11488" y="4796"/>
                  </a:lnTo>
                  <a:lnTo>
                    <a:pt x="11711" y="4517"/>
                  </a:lnTo>
                  <a:lnTo>
                    <a:pt x="11711" y="4350"/>
                  </a:lnTo>
                  <a:lnTo>
                    <a:pt x="11767" y="4183"/>
                  </a:lnTo>
                  <a:lnTo>
                    <a:pt x="11711" y="4015"/>
                  </a:lnTo>
                  <a:lnTo>
                    <a:pt x="11711" y="3848"/>
                  </a:lnTo>
                  <a:lnTo>
                    <a:pt x="11488" y="3625"/>
                  </a:lnTo>
                  <a:lnTo>
                    <a:pt x="11265" y="3458"/>
                  </a:lnTo>
                  <a:lnTo>
                    <a:pt x="11098" y="3402"/>
                  </a:lnTo>
                  <a:lnTo>
                    <a:pt x="10930" y="3346"/>
                  </a:lnTo>
                  <a:close/>
                  <a:moveTo>
                    <a:pt x="15949" y="3346"/>
                  </a:moveTo>
                  <a:lnTo>
                    <a:pt x="15782" y="3402"/>
                  </a:lnTo>
                  <a:lnTo>
                    <a:pt x="15671" y="3458"/>
                  </a:lnTo>
                  <a:lnTo>
                    <a:pt x="15392" y="3625"/>
                  </a:lnTo>
                  <a:lnTo>
                    <a:pt x="15224" y="3848"/>
                  </a:lnTo>
                  <a:lnTo>
                    <a:pt x="15169" y="4015"/>
                  </a:lnTo>
                  <a:lnTo>
                    <a:pt x="15113" y="4183"/>
                  </a:lnTo>
                  <a:lnTo>
                    <a:pt x="15169" y="4350"/>
                  </a:lnTo>
                  <a:lnTo>
                    <a:pt x="15224" y="4517"/>
                  </a:lnTo>
                  <a:lnTo>
                    <a:pt x="15392" y="4796"/>
                  </a:lnTo>
                  <a:lnTo>
                    <a:pt x="15671" y="4963"/>
                  </a:lnTo>
                  <a:lnTo>
                    <a:pt x="15782" y="5019"/>
                  </a:lnTo>
                  <a:lnTo>
                    <a:pt x="16117" y="5019"/>
                  </a:lnTo>
                  <a:lnTo>
                    <a:pt x="16284" y="4963"/>
                  </a:lnTo>
                  <a:lnTo>
                    <a:pt x="16563" y="4796"/>
                  </a:lnTo>
                  <a:lnTo>
                    <a:pt x="16730" y="4517"/>
                  </a:lnTo>
                  <a:lnTo>
                    <a:pt x="16786" y="4350"/>
                  </a:lnTo>
                  <a:lnTo>
                    <a:pt x="16786" y="4183"/>
                  </a:lnTo>
                  <a:lnTo>
                    <a:pt x="16786" y="4015"/>
                  </a:lnTo>
                  <a:lnTo>
                    <a:pt x="16730" y="3848"/>
                  </a:lnTo>
                  <a:lnTo>
                    <a:pt x="16563" y="3625"/>
                  </a:lnTo>
                  <a:lnTo>
                    <a:pt x="16284" y="3458"/>
                  </a:lnTo>
                  <a:lnTo>
                    <a:pt x="16117" y="3402"/>
                  </a:lnTo>
                  <a:lnTo>
                    <a:pt x="15949" y="3346"/>
                  </a:lnTo>
                  <a:close/>
                  <a:moveTo>
                    <a:pt x="19295" y="3346"/>
                  </a:moveTo>
                  <a:lnTo>
                    <a:pt x="19128" y="3402"/>
                  </a:lnTo>
                  <a:lnTo>
                    <a:pt x="18961" y="3458"/>
                  </a:lnTo>
                  <a:lnTo>
                    <a:pt x="18682" y="3625"/>
                  </a:lnTo>
                  <a:lnTo>
                    <a:pt x="18515" y="3848"/>
                  </a:lnTo>
                  <a:lnTo>
                    <a:pt x="18459" y="4015"/>
                  </a:lnTo>
                  <a:lnTo>
                    <a:pt x="18459" y="4183"/>
                  </a:lnTo>
                  <a:lnTo>
                    <a:pt x="18459" y="4350"/>
                  </a:lnTo>
                  <a:lnTo>
                    <a:pt x="18515" y="4517"/>
                  </a:lnTo>
                  <a:lnTo>
                    <a:pt x="18682" y="4796"/>
                  </a:lnTo>
                  <a:lnTo>
                    <a:pt x="18961" y="4963"/>
                  </a:lnTo>
                  <a:lnTo>
                    <a:pt x="19128" y="5019"/>
                  </a:lnTo>
                  <a:lnTo>
                    <a:pt x="19463" y="5019"/>
                  </a:lnTo>
                  <a:lnTo>
                    <a:pt x="19630" y="4963"/>
                  </a:lnTo>
                  <a:lnTo>
                    <a:pt x="19853" y="4796"/>
                  </a:lnTo>
                  <a:lnTo>
                    <a:pt x="20076" y="4517"/>
                  </a:lnTo>
                  <a:lnTo>
                    <a:pt x="20076" y="4350"/>
                  </a:lnTo>
                  <a:lnTo>
                    <a:pt x="20132" y="4183"/>
                  </a:lnTo>
                  <a:lnTo>
                    <a:pt x="20076" y="4015"/>
                  </a:lnTo>
                  <a:lnTo>
                    <a:pt x="20076" y="3848"/>
                  </a:lnTo>
                  <a:lnTo>
                    <a:pt x="19853" y="3625"/>
                  </a:lnTo>
                  <a:lnTo>
                    <a:pt x="19630" y="3458"/>
                  </a:lnTo>
                  <a:lnTo>
                    <a:pt x="19463" y="3402"/>
                  </a:lnTo>
                  <a:lnTo>
                    <a:pt x="19295" y="3346"/>
                  </a:lnTo>
                  <a:close/>
                  <a:moveTo>
                    <a:pt x="24370" y="3346"/>
                  </a:moveTo>
                  <a:lnTo>
                    <a:pt x="24203" y="3402"/>
                  </a:lnTo>
                  <a:lnTo>
                    <a:pt x="24036" y="3458"/>
                  </a:lnTo>
                  <a:lnTo>
                    <a:pt x="23757" y="3625"/>
                  </a:lnTo>
                  <a:lnTo>
                    <a:pt x="23589" y="3848"/>
                  </a:lnTo>
                  <a:lnTo>
                    <a:pt x="23534" y="4015"/>
                  </a:lnTo>
                  <a:lnTo>
                    <a:pt x="23534" y="4183"/>
                  </a:lnTo>
                  <a:lnTo>
                    <a:pt x="23534" y="4350"/>
                  </a:lnTo>
                  <a:lnTo>
                    <a:pt x="23589" y="4517"/>
                  </a:lnTo>
                  <a:lnTo>
                    <a:pt x="23757" y="4796"/>
                  </a:lnTo>
                  <a:lnTo>
                    <a:pt x="24036" y="4963"/>
                  </a:lnTo>
                  <a:lnTo>
                    <a:pt x="24203" y="5019"/>
                  </a:lnTo>
                  <a:lnTo>
                    <a:pt x="24537" y="5019"/>
                  </a:lnTo>
                  <a:lnTo>
                    <a:pt x="24649" y="4963"/>
                  </a:lnTo>
                  <a:lnTo>
                    <a:pt x="24928" y="4796"/>
                  </a:lnTo>
                  <a:lnTo>
                    <a:pt x="25095" y="4517"/>
                  </a:lnTo>
                  <a:lnTo>
                    <a:pt x="25151" y="4350"/>
                  </a:lnTo>
                  <a:lnTo>
                    <a:pt x="25207" y="4183"/>
                  </a:lnTo>
                  <a:lnTo>
                    <a:pt x="25151" y="4015"/>
                  </a:lnTo>
                  <a:lnTo>
                    <a:pt x="25095" y="3848"/>
                  </a:lnTo>
                  <a:lnTo>
                    <a:pt x="24928" y="3625"/>
                  </a:lnTo>
                  <a:lnTo>
                    <a:pt x="24649" y="3458"/>
                  </a:lnTo>
                  <a:lnTo>
                    <a:pt x="24537" y="3402"/>
                  </a:lnTo>
                  <a:lnTo>
                    <a:pt x="24370" y="3346"/>
                  </a:lnTo>
                  <a:close/>
                  <a:moveTo>
                    <a:pt x="27660" y="3346"/>
                  </a:moveTo>
                  <a:lnTo>
                    <a:pt x="27493" y="3402"/>
                  </a:lnTo>
                  <a:lnTo>
                    <a:pt x="27326" y="3458"/>
                  </a:lnTo>
                  <a:lnTo>
                    <a:pt x="27103" y="3625"/>
                  </a:lnTo>
                  <a:lnTo>
                    <a:pt x="26880" y="3848"/>
                  </a:lnTo>
                  <a:lnTo>
                    <a:pt x="26880" y="4015"/>
                  </a:lnTo>
                  <a:lnTo>
                    <a:pt x="26824" y="4183"/>
                  </a:lnTo>
                  <a:lnTo>
                    <a:pt x="26880" y="4350"/>
                  </a:lnTo>
                  <a:lnTo>
                    <a:pt x="26880" y="4517"/>
                  </a:lnTo>
                  <a:lnTo>
                    <a:pt x="27103" y="4796"/>
                  </a:lnTo>
                  <a:lnTo>
                    <a:pt x="27326" y="4963"/>
                  </a:lnTo>
                  <a:lnTo>
                    <a:pt x="27493" y="5019"/>
                  </a:lnTo>
                  <a:lnTo>
                    <a:pt x="27828" y="5019"/>
                  </a:lnTo>
                  <a:lnTo>
                    <a:pt x="27995" y="4963"/>
                  </a:lnTo>
                  <a:lnTo>
                    <a:pt x="28274" y="4796"/>
                  </a:lnTo>
                  <a:lnTo>
                    <a:pt x="28441" y="4517"/>
                  </a:lnTo>
                  <a:lnTo>
                    <a:pt x="28497" y="4350"/>
                  </a:lnTo>
                  <a:lnTo>
                    <a:pt x="28497" y="4183"/>
                  </a:lnTo>
                  <a:lnTo>
                    <a:pt x="28497" y="4015"/>
                  </a:lnTo>
                  <a:lnTo>
                    <a:pt x="28441" y="3848"/>
                  </a:lnTo>
                  <a:lnTo>
                    <a:pt x="28274" y="3625"/>
                  </a:lnTo>
                  <a:lnTo>
                    <a:pt x="27995" y="3458"/>
                  </a:lnTo>
                  <a:lnTo>
                    <a:pt x="27828" y="3402"/>
                  </a:lnTo>
                  <a:lnTo>
                    <a:pt x="27660" y="3346"/>
                  </a:lnTo>
                  <a:close/>
                  <a:moveTo>
                    <a:pt x="31118" y="3346"/>
                  </a:moveTo>
                  <a:lnTo>
                    <a:pt x="30951" y="3402"/>
                  </a:lnTo>
                  <a:lnTo>
                    <a:pt x="30783" y="3458"/>
                  </a:lnTo>
                  <a:lnTo>
                    <a:pt x="30505" y="3625"/>
                  </a:lnTo>
                  <a:lnTo>
                    <a:pt x="30337" y="3848"/>
                  </a:lnTo>
                  <a:lnTo>
                    <a:pt x="30281" y="4015"/>
                  </a:lnTo>
                  <a:lnTo>
                    <a:pt x="30281" y="4183"/>
                  </a:lnTo>
                  <a:lnTo>
                    <a:pt x="30281" y="4350"/>
                  </a:lnTo>
                  <a:lnTo>
                    <a:pt x="30337" y="4517"/>
                  </a:lnTo>
                  <a:lnTo>
                    <a:pt x="30505" y="4796"/>
                  </a:lnTo>
                  <a:lnTo>
                    <a:pt x="30783" y="4963"/>
                  </a:lnTo>
                  <a:lnTo>
                    <a:pt x="30951" y="5019"/>
                  </a:lnTo>
                  <a:lnTo>
                    <a:pt x="31285" y="5019"/>
                  </a:lnTo>
                  <a:lnTo>
                    <a:pt x="31397" y="4963"/>
                  </a:lnTo>
                  <a:lnTo>
                    <a:pt x="31676" y="4796"/>
                  </a:lnTo>
                  <a:lnTo>
                    <a:pt x="31843" y="4517"/>
                  </a:lnTo>
                  <a:lnTo>
                    <a:pt x="31899" y="4350"/>
                  </a:lnTo>
                  <a:lnTo>
                    <a:pt x="31899" y="4183"/>
                  </a:lnTo>
                  <a:lnTo>
                    <a:pt x="31899" y="4015"/>
                  </a:lnTo>
                  <a:lnTo>
                    <a:pt x="31843" y="3848"/>
                  </a:lnTo>
                  <a:lnTo>
                    <a:pt x="31676" y="3625"/>
                  </a:lnTo>
                  <a:lnTo>
                    <a:pt x="31397" y="3458"/>
                  </a:lnTo>
                  <a:lnTo>
                    <a:pt x="31285" y="3402"/>
                  </a:lnTo>
                  <a:lnTo>
                    <a:pt x="31118" y="3346"/>
                  </a:lnTo>
                  <a:close/>
                  <a:moveTo>
                    <a:pt x="41156" y="3346"/>
                  </a:moveTo>
                  <a:lnTo>
                    <a:pt x="40989" y="3402"/>
                  </a:lnTo>
                  <a:lnTo>
                    <a:pt x="40821" y="3458"/>
                  </a:lnTo>
                  <a:lnTo>
                    <a:pt x="40543" y="3625"/>
                  </a:lnTo>
                  <a:lnTo>
                    <a:pt x="40375" y="3848"/>
                  </a:lnTo>
                  <a:lnTo>
                    <a:pt x="40320" y="4015"/>
                  </a:lnTo>
                  <a:lnTo>
                    <a:pt x="40320" y="4183"/>
                  </a:lnTo>
                  <a:lnTo>
                    <a:pt x="40320" y="4350"/>
                  </a:lnTo>
                  <a:lnTo>
                    <a:pt x="40375" y="4517"/>
                  </a:lnTo>
                  <a:lnTo>
                    <a:pt x="40543" y="4796"/>
                  </a:lnTo>
                  <a:lnTo>
                    <a:pt x="40821" y="4963"/>
                  </a:lnTo>
                  <a:lnTo>
                    <a:pt x="40989" y="5019"/>
                  </a:lnTo>
                  <a:lnTo>
                    <a:pt x="41323" y="5019"/>
                  </a:lnTo>
                  <a:lnTo>
                    <a:pt x="41435" y="4963"/>
                  </a:lnTo>
                  <a:lnTo>
                    <a:pt x="41714" y="4796"/>
                  </a:lnTo>
                  <a:lnTo>
                    <a:pt x="41881" y="4517"/>
                  </a:lnTo>
                  <a:lnTo>
                    <a:pt x="41937" y="4350"/>
                  </a:lnTo>
                  <a:lnTo>
                    <a:pt x="41937" y="4183"/>
                  </a:lnTo>
                  <a:lnTo>
                    <a:pt x="41937" y="4015"/>
                  </a:lnTo>
                  <a:lnTo>
                    <a:pt x="41881" y="3848"/>
                  </a:lnTo>
                  <a:lnTo>
                    <a:pt x="41714" y="3625"/>
                  </a:lnTo>
                  <a:lnTo>
                    <a:pt x="41435" y="3458"/>
                  </a:lnTo>
                  <a:lnTo>
                    <a:pt x="41323" y="3402"/>
                  </a:lnTo>
                  <a:lnTo>
                    <a:pt x="41156" y="3346"/>
                  </a:lnTo>
                  <a:close/>
                  <a:moveTo>
                    <a:pt x="83037" y="3402"/>
                  </a:moveTo>
                  <a:lnTo>
                    <a:pt x="82870" y="3458"/>
                  </a:lnTo>
                  <a:lnTo>
                    <a:pt x="82591" y="3625"/>
                  </a:lnTo>
                  <a:lnTo>
                    <a:pt x="82424" y="3904"/>
                  </a:lnTo>
                  <a:lnTo>
                    <a:pt x="82368" y="4015"/>
                  </a:lnTo>
                  <a:lnTo>
                    <a:pt x="82368" y="4183"/>
                  </a:lnTo>
                  <a:lnTo>
                    <a:pt x="82368" y="4350"/>
                  </a:lnTo>
                  <a:lnTo>
                    <a:pt x="82424" y="4517"/>
                  </a:lnTo>
                  <a:lnTo>
                    <a:pt x="82591" y="4796"/>
                  </a:lnTo>
                  <a:lnTo>
                    <a:pt x="82870" y="4963"/>
                  </a:lnTo>
                  <a:lnTo>
                    <a:pt x="83037" y="5019"/>
                  </a:lnTo>
                  <a:lnTo>
                    <a:pt x="83372" y="5019"/>
                  </a:lnTo>
                  <a:lnTo>
                    <a:pt x="83539" y="4963"/>
                  </a:lnTo>
                  <a:lnTo>
                    <a:pt x="83762" y="4796"/>
                  </a:lnTo>
                  <a:lnTo>
                    <a:pt x="83985" y="4517"/>
                  </a:lnTo>
                  <a:lnTo>
                    <a:pt x="83985" y="4350"/>
                  </a:lnTo>
                  <a:lnTo>
                    <a:pt x="84041" y="4183"/>
                  </a:lnTo>
                  <a:lnTo>
                    <a:pt x="83985" y="4015"/>
                  </a:lnTo>
                  <a:lnTo>
                    <a:pt x="83985" y="3904"/>
                  </a:lnTo>
                  <a:lnTo>
                    <a:pt x="83762" y="3625"/>
                  </a:lnTo>
                  <a:lnTo>
                    <a:pt x="83539" y="3458"/>
                  </a:lnTo>
                  <a:lnTo>
                    <a:pt x="83372" y="3402"/>
                  </a:lnTo>
                  <a:close/>
                  <a:moveTo>
                    <a:pt x="86383" y="3402"/>
                  </a:moveTo>
                  <a:lnTo>
                    <a:pt x="86216" y="3458"/>
                  </a:lnTo>
                  <a:lnTo>
                    <a:pt x="85993" y="3625"/>
                  </a:lnTo>
                  <a:lnTo>
                    <a:pt x="85825" y="3904"/>
                  </a:lnTo>
                  <a:lnTo>
                    <a:pt x="85770" y="4015"/>
                  </a:lnTo>
                  <a:lnTo>
                    <a:pt x="85714" y="4183"/>
                  </a:lnTo>
                  <a:lnTo>
                    <a:pt x="85770" y="4350"/>
                  </a:lnTo>
                  <a:lnTo>
                    <a:pt x="85825" y="4517"/>
                  </a:lnTo>
                  <a:lnTo>
                    <a:pt x="85993" y="4796"/>
                  </a:lnTo>
                  <a:lnTo>
                    <a:pt x="86216" y="4963"/>
                  </a:lnTo>
                  <a:lnTo>
                    <a:pt x="86383" y="5019"/>
                  </a:lnTo>
                  <a:lnTo>
                    <a:pt x="86718" y="5019"/>
                  </a:lnTo>
                  <a:lnTo>
                    <a:pt x="86885" y="4963"/>
                  </a:lnTo>
                  <a:lnTo>
                    <a:pt x="87164" y="4796"/>
                  </a:lnTo>
                  <a:lnTo>
                    <a:pt x="87331" y="4517"/>
                  </a:lnTo>
                  <a:lnTo>
                    <a:pt x="87387" y="4350"/>
                  </a:lnTo>
                  <a:lnTo>
                    <a:pt x="87387" y="4183"/>
                  </a:lnTo>
                  <a:lnTo>
                    <a:pt x="87387" y="4015"/>
                  </a:lnTo>
                  <a:lnTo>
                    <a:pt x="87331" y="3904"/>
                  </a:lnTo>
                  <a:lnTo>
                    <a:pt x="87164" y="3625"/>
                  </a:lnTo>
                  <a:lnTo>
                    <a:pt x="86885" y="3458"/>
                  </a:lnTo>
                  <a:lnTo>
                    <a:pt x="86718" y="3402"/>
                  </a:lnTo>
                  <a:close/>
                  <a:moveTo>
                    <a:pt x="89785" y="3402"/>
                  </a:moveTo>
                  <a:lnTo>
                    <a:pt x="89618" y="3458"/>
                  </a:lnTo>
                  <a:lnTo>
                    <a:pt x="89339" y="3625"/>
                  </a:lnTo>
                  <a:lnTo>
                    <a:pt x="89171" y="3904"/>
                  </a:lnTo>
                  <a:lnTo>
                    <a:pt x="89116" y="4015"/>
                  </a:lnTo>
                  <a:lnTo>
                    <a:pt x="89116" y="4183"/>
                  </a:lnTo>
                  <a:lnTo>
                    <a:pt x="89116" y="4350"/>
                  </a:lnTo>
                  <a:lnTo>
                    <a:pt x="89171" y="4517"/>
                  </a:lnTo>
                  <a:lnTo>
                    <a:pt x="89339" y="4796"/>
                  </a:lnTo>
                  <a:lnTo>
                    <a:pt x="89618" y="4963"/>
                  </a:lnTo>
                  <a:lnTo>
                    <a:pt x="89785" y="5019"/>
                  </a:lnTo>
                  <a:lnTo>
                    <a:pt x="90119" y="5019"/>
                  </a:lnTo>
                  <a:lnTo>
                    <a:pt x="90231" y="4963"/>
                  </a:lnTo>
                  <a:lnTo>
                    <a:pt x="90510" y="4796"/>
                  </a:lnTo>
                  <a:lnTo>
                    <a:pt x="90677" y="4517"/>
                  </a:lnTo>
                  <a:lnTo>
                    <a:pt x="90733" y="4350"/>
                  </a:lnTo>
                  <a:lnTo>
                    <a:pt x="90733" y="4183"/>
                  </a:lnTo>
                  <a:lnTo>
                    <a:pt x="90733" y="4015"/>
                  </a:lnTo>
                  <a:lnTo>
                    <a:pt x="90677" y="3904"/>
                  </a:lnTo>
                  <a:lnTo>
                    <a:pt x="90510" y="3625"/>
                  </a:lnTo>
                  <a:lnTo>
                    <a:pt x="90231" y="3458"/>
                  </a:lnTo>
                  <a:lnTo>
                    <a:pt x="90119" y="3402"/>
                  </a:lnTo>
                  <a:close/>
                  <a:moveTo>
                    <a:pt x="93075" y="3402"/>
                  </a:moveTo>
                  <a:lnTo>
                    <a:pt x="92908" y="3458"/>
                  </a:lnTo>
                  <a:lnTo>
                    <a:pt x="92685" y="3625"/>
                  </a:lnTo>
                  <a:lnTo>
                    <a:pt x="92462" y="3904"/>
                  </a:lnTo>
                  <a:lnTo>
                    <a:pt x="92462" y="4015"/>
                  </a:lnTo>
                  <a:lnTo>
                    <a:pt x="92406" y="4183"/>
                  </a:lnTo>
                  <a:lnTo>
                    <a:pt x="92462" y="4350"/>
                  </a:lnTo>
                  <a:lnTo>
                    <a:pt x="92462" y="4517"/>
                  </a:lnTo>
                  <a:lnTo>
                    <a:pt x="92685" y="4796"/>
                  </a:lnTo>
                  <a:lnTo>
                    <a:pt x="92908" y="4963"/>
                  </a:lnTo>
                  <a:lnTo>
                    <a:pt x="93075" y="5019"/>
                  </a:lnTo>
                  <a:lnTo>
                    <a:pt x="93410" y="5019"/>
                  </a:lnTo>
                  <a:lnTo>
                    <a:pt x="93577" y="4963"/>
                  </a:lnTo>
                  <a:lnTo>
                    <a:pt x="93856" y="4796"/>
                  </a:lnTo>
                  <a:lnTo>
                    <a:pt x="94023" y="4517"/>
                  </a:lnTo>
                  <a:lnTo>
                    <a:pt x="94079" y="4350"/>
                  </a:lnTo>
                  <a:lnTo>
                    <a:pt x="94079" y="4183"/>
                  </a:lnTo>
                  <a:lnTo>
                    <a:pt x="94079" y="4015"/>
                  </a:lnTo>
                  <a:lnTo>
                    <a:pt x="94023" y="3904"/>
                  </a:lnTo>
                  <a:lnTo>
                    <a:pt x="93856" y="3625"/>
                  </a:lnTo>
                  <a:lnTo>
                    <a:pt x="93577" y="3458"/>
                  </a:lnTo>
                  <a:lnTo>
                    <a:pt x="93410" y="3402"/>
                  </a:lnTo>
                  <a:close/>
                  <a:moveTo>
                    <a:pt x="98317" y="3346"/>
                  </a:moveTo>
                  <a:lnTo>
                    <a:pt x="98150" y="3402"/>
                  </a:lnTo>
                  <a:lnTo>
                    <a:pt x="97983" y="3458"/>
                  </a:lnTo>
                  <a:lnTo>
                    <a:pt x="97704" y="3625"/>
                  </a:lnTo>
                  <a:lnTo>
                    <a:pt x="97536" y="3848"/>
                  </a:lnTo>
                  <a:lnTo>
                    <a:pt x="97481" y="4015"/>
                  </a:lnTo>
                  <a:lnTo>
                    <a:pt x="97481" y="4183"/>
                  </a:lnTo>
                  <a:lnTo>
                    <a:pt x="97481" y="4350"/>
                  </a:lnTo>
                  <a:lnTo>
                    <a:pt x="97536" y="4517"/>
                  </a:lnTo>
                  <a:lnTo>
                    <a:pt x="97704" y="4796"/>
                  </a:lnTo>
                  <a:lnTo>
                    <a:pt x="97983" y="4963"/>
                  </a:lnTo>
                  <a:lnTo>
                    <a:pt x="98150" y="5019"/>
                  </a:lnTo>
                  <a:lnTo>
                    <a:pt x="98484" y="5019"/>
                  </a:lnTo>
                  <a:lnTo>
                    <a:pt x="98652" y="4963"/>
                  </a:lnTo>
                  <a:lnTo>
                    <a:pt x="98875" y="4796"/>
                  </a:lnTo>
                  <a:lnTo>
                    <a:pt x="99042" y="4517"/>
                  </a:lnTo>
                  <a:lnTo>
                    <a:pt x="99098" y="4350"/>
                  </a:lnTo>
                  <a:lnTo>
                    <a:pt x="99154" y="4183"/>
                  </a:lnTo>
                  <a:lnTo>
                    <a:pt x="99098" y="4015"/>
                  </a:lnTo>
                  <a:lnTo>
                    <a:pt x="99042" y="3848"/>
                  </a:lnTo>
                  <a:lnTo>
                    <a:pt x="98875" y="3625"/>
                  </a:lnTo>
                  <a:lnTo>
                    <a:pt x="98652" y="3458"/>
                  </a:lnTo>
                  <a:lnTo>
                    <a:pt x="98484" y="3402"/>
                  </a:lnTo>
                  <a:lnTo>
                    <a:pt x="98317" y="3346"/>
                  </a:lnTo>
                  <a:close/>
                  <a:moveTo>
                    <a:pt x="106738" y="3346"/>
                  </a:moveTo>
                  <a:lnTo>
                    <a:pt x="106571" y="3402"/>
                  </a:lnTo>
                  <a:lnTo>
                    <a:pt x="106403" y="3458"/>
                  </a:lnTo>
                  <a:lnTo>
                    <a:pt x="106180" y="3625"/>
                  </a:lnTo>
                  <a:lnTo>
                    <a:pt x="105957" y="3848"/>
                  </a:lnTo>
                  <a:lnTo>
                    <a:pt x="105957" y="4015"/>
                  </a:lnTo>
                  <a:lnTo>
                    <a:pt x="105901" y="4183"/>
                  </a:lnTo>
                  <a:lnTo>
                    <a:pt x="105957" y="4350"/>
                  </a:lnTo>
                  <a:lnTo>
                    <a:pt x="105957" y="4517"/>
                  </a:lnTo>
                  <a:lnTo>
                    <a:pt x="106180" y="4796"/>
                  </a:lnTo>
                  <a:lnTo>
                    <a:pt x="106403" y="4963"/>
                  </a:lnTo>
                  <a:lnTo>
                    <a:pt x="106571" y="5019"/>
                  </a:lnTo>
                  <a:lnTo>
                    <a:pt x="106905" y="5019"/>
                  </a:lnTo>
                  <a:lnTo>
                    <a:pt x="107073" y="4963"/>
                  </a:lnTo>
                  <a:lnTo>
                    <a:pt x="107351" y="4796"/>
                  </a:lnTo>
                  <a:lnTo>
                    <a:pt x="107519" y="4517"/>
                  </a:lnTo>
                  <a:lnTo>
                    <a:pt x="107575" y="4350"/>
                  </a:lnTo>
                  <a:lnTo>
                    <a:pt x="107575" y="4183"/>
                  </a:lnTo>
                  <a:lnTo>
                    <a:pt x="107575" y="4015"/>
                  </a:lnTo>
                  <a:lnTo>
                    <a:pt x="107519" y="3848"/>
                  </a:lnTo>
                  <a:lnTo>
                    <a:pt x="107351" y="3625"/>
                  </a:lnTo>
                  <a:lnTo>
                    <a:pt x="107073" y="3458"/>
                  </a:lnTo>
                  <a:lnTo>
                    <a:pt x="106905" y="3402"/>
                  </a:lnTo>
                  <a:lnTo>
                    <a:pt x="106738" y="3346"/>
                  </a:lnTo>
                  <a:close/>
                  <a:moveTo>
                    <a:pt x="111813" y="3346"/>
                  </a:moveTo>
                  <a:lnTo>
                    <a:pt x="111645" y="3402"/>
                  </a:lnTo>
                  <a:lnTo>
                    <a:pt x="111478" y="3458"/>
                  </a:lnTo>
                  <a:lnTo>
                    <a:pt x="111199" y="3625"/>
                  </a:lnTo>
                  <a:lnTo>
                    <a:pt x="111032" y="3848"/>
                  </a:lnTo>
                  <a:lnTo>
                    <a:pt x="110976" y="4015"/>
                  </a:lnTo>
                  <a:lnTo>
                    <a:pt x="110976" y="4183"/>
                  </a:lnTo>
                  <a:lnTo>
                    <a:pt x="110976" y="4350"/>
                  </a:lnTo>
                  <a:lnTo>
                    <a:pt x="111032" y="4517"/>
                  </a:lnTo>
                  <a:lnTo>
                    <a:pt x="111199" y="4796"/>
                  </a:lnTo>
                  <a:lnTo>
                    <a:pt x="111478" y="4963"/>
                  </a:lnTo>
                  <a:lnTo>
                    <a:pt x="111645" y="5019"/>
                  </a:lnTo>
                  <a:lnTo>
                    <a:pt x="111980" y="5019"/>
                  </a:lnTo>
                  <a:lnTo>
                    <a:pt x="112092" y="4963"/>
                  </a:lnTo>
                  <a:lnTo>
                    <a:pt x="112370" y="4796"/>
                  </a:lnTo>
                  <a:lnTo>
                    <a:pt x="112538" y="4517"/>
                  </a:lnTo>
                  <a:lnTo>
                    <a:pt x="112594" y="4350"/>
                  </a:lnTo>
                  <a:lnTo>
                    <a:pt x="112594" y="4183"/>
                  </a:lnTo>
                  <a:lnTo>
                    <a:pt x="112594" y="4015"/>
                  </a:lnTo>
                  <a:lnTo>
                    <a:pt x="112538" y="3848"/>
                  </a:lnTo>
                  <a:lnTo>
                    <a:pt x="112370" y="3625"/>
                  </a:lnTo>
                  <a:lnTo>
                    <a:pt x="112092" y="3458"/>
                  </a:lnTo>
                  <a:lnTo>
                    <a:pt x="111980" y="3402"/>
                  </a:lnTo>
                  <a:lnTo>
                    <a:pt x="111813" y="3346"/>
                  </a:lnTo>
                  <a:close/>
                  <a:moveTo>
                    <a:pt x="115103" y="3346"/>
                  </a:moveTo>
                  <a:lnTo>
                    <a:pt x="114936" y="3402"/>
                  </a:lnTo>
                  <a:lnTo>
                    <a:pt x="114768" y="3458"/>
                  </a:lnTo>
                  <a:lnTo>
                    <a:pt x="114545" y="3625"/>
                  </a:lnTo>
                  <a:lnTo>
                    <a:pt x="114322" y="3848"/>
                  </a:lnTo>
                  <a:lnTo>
                    <a:pt x="114267" y="4015"/>
                  </a:lnTo>
                  <a:lnTo>
                    <a:pt x="114267" y="4183"/>
                  </a:lnTo>
                  <a:lnTo>
                    <a:pt x="114267" y="4350"/>
                  </a:lnTo>
                  <a:lnTo>
                    <a:pt x="114322" y="4517"/>
                  </a:lnTo>
                  <a:lnTo>
                    <a:pt x="114545" y="4796"/>
                  </a:lnTo>
                  <a:lnTo>
                    <a:pt x="114768" y="4963"/>
                  </a:lnTo>
                  <a:lnTo>
                    <a:pt x="114936" y="5019"/>
                  </a:lnTo>
                  <a:lnTo>
                    <a:pt x="115270" y="5019"/>
                  </a:lnTo>
                  <a:lnTo>
                    <a:pt x="115438" y="4963"/>
                  </a:lnTo>
                  <a:lnTo>
                    <a:pt x="115716" y="4796"/>
                  </a:lnTo>
                  <a:lnTo>
                    <a:pt x="115884" y="4517"/>
                  </a:lnTo>
                  <a:lnTo>
                    <a:pt x="115940" y="4350"/>
                  </a:lnTo>
                  <a:lnTo>
                    <a:pt x="115940" y="4183"/>
                  </a:lnTo>
                  <a:lnTo>
                    <a:pt x="115940" y="4015"/>
                  </a:lnTo>
                  <a:lnTo>
                    <a:pt x="115884" y="3848"/>
                  </a:lnTo>
                  <a:lnTo>
                    <a:pt x="115716" y="3625"/>
                  </a:lnTo>
                  <a:lnTo>
                    <a:pt x="115438" y="3458"/>
                  </a:lnTo>
                  <a:lnTo>
                    <a:pt x="115270" y="3402"/>
                  </a:lnTo>
                  <a:lnTo>
                    <a:pt x="115103" y="3346"/>
                  </a:lnTo>
                  <a:close/>
                  <a:moveTo>
                    <a:pt x="120178" y="3346"/>
                  </a:moveTo>
                  <a:lnTo>
                    <a:pt x="120011" y="3402"/>
                  </a:lnTo>
                  <a:lnTo>
                    <a:pt x="119843" y="3458"/>
                  </a:lnTo>
                  <a:lnTo>
                    <a:pt x="119564" y="3625"/>
                  </a:lnTo>
                  <a:lnTo>
                    <a:pt x="119397" y="3848"/>
                  </a:lnTo>
                  <a:lnTo>
                    <a:pt x="119341" y="4015"/>
                  </a:lnTo>
                  <a:lnTo>
                    <a:pt x="119341" y="4183"/>
                  </a:lnTo>
                  <a:lnTo>
                    <a:pt x="119341" y="4350"/>
                  </a:lnTo>
                  <a:lnTo>
                    <a:pt x="119397" y="4517"/>
                  </a:lnTo>
                  <a:lnTo>
                    <a:pt x="119564" y="4796"/>
                  </a:lnTo>
                  <a:lnTo>
                    <a:pt x="119843" y="4963"/>
                  </a:lnTo>
                  <a:lnTo>
                    <a:pt x="120011" y="5019"/>
                  </a:lnTo>
                  <a:lnTo>
                    <a:pt x="120345" y="5019"/>
                  </a:lnTo>
                  <a:lnTo>
                    <a:pt x="120512" y="4963"/>
                  </a:lnTo>
                  <a:lnTo>
                    <a:pt x="120736" y="4796"/>
                  </a:lnTo>
                  <a:lnTo>
                    <a:pt x="120959" y="4517"/>
                  </a:lnTo>
                  <a:lnTo>
                    <a:pt x="120959" y="4350"/>
                  </a:lnTo>
                  <a:lnTo>
                    <a:pt x="121014" y="4183"/>
                  </a:lnTo>
                  <a:lnTo>
                    <a:pt x="120959" y="4015"/>
                  </a:lnTo>
                  <a:lnTo>
                    <a:pt x="120959" y="3848"/>
                  </a:lnTo>
                  <a:lnTo>
                    <a:pt x="120736" y="3625"/>
                  </a:lnTo>
                  <a:lnTo>
                    <a:pt x="120512" y="3458"/>
                  </a:lnTo>
                  <a:lnTo>
                    <a:pt x="120345" y="3402"/>
                  </a:lnTo>
                  <a:lnTo>
                    <a:pt x="120178" y="3346"/>
                  </a:lnTo>
                  <a:close/>
                  <a:moveTo>
                    <a:pt x="123468" y="3346"/>
                  </a:moveTo>
                  <a:lnTo>
                    <a:pt x="123301" y="3402"/>
                  </a:lnTo>
                  <a:lnTo>
                    <a:pt x="123189" y="3458"/>
                  </a:lnTo>
                  <a:lnTo>
                    <a:pt x="122910" y="3625"/>
                  </a:lnTo>
                  <a:lnTo>
                    <a:pt x="122743" y="3848"/>
                  </a:lnTo>
                  <a:lnTo>
                    <a:pt x="122687" y="4015"/>
                  </a:lnTo>
                  <a:lnTo>
                    <a:pt x="122632" y="4183"/>
                  </a:lnTo>
                  <a:lnTo>
                    <a:pt x="122687" y="4350"/>
                  </a:lnTo>
                  <a:lnTo>
                    <a:pt x="122743" y="4517"/>
                  </a:lnTo>
                  <a:lnTo>
                    <a:pt x="122910" y="4796"/>
                  </a:lnTo>
                  <a:lnTo>
                    <a:pt x="123189" y="4963"/>
                  </a:lnTo>
                  <a:lnTo>
                    <a:pt x="123301" y="5019"/>
                  </a:lnTo>
                  <a:lnTo>
                    <a:pt x="123635" y="5019"/>
                  </a:lnTo>
                  <a:lnTo>
                    <a:pt x="123803" y="4963"/>
                  </a:lnTo>
                  <a:lnTo>
                    <a:pt x="124082" y="4796"/>
                  </a:lnTo>
                  <a:lnTo>
                    <a:pt x="124249" y="4517"/>
                  </a:lnTo>
                  <a:lnTo>
                    <a:pt x="124305" y="4350"/>
                  </a:lnTo>
                  <a:lnTo>
                    <a:pt x="124305" y="4183"/>
                  </a:lnTo>
                  <a:lnTo>
                    <a:pt x="124305" y="4015"/>
                  </a:lnTo>
                  <a:lnTo>
                    <a:pt x="124249" y="3848"/>
                  </a:lnTo>
                  <a:lnTo>
                    <a:pt x="124082" y="3625"/>
                  </a:lnTo>
                  <a:lnTo>
                    <a:pt x="123803" y="3458"/>
                  </a:lnTo>
                  <a:lnTo>
                    <a:pt x="123635" y="3402"/>
                  </a:lnTo>
                  <a:lnTo>
                    <a:pt x="123468" y="3346"/>
                  </a:lnTo>
                  <a:close/>
                  <a:moveTo>
                    <a:pt x="126926" y="3346"/>
                  </a:moveTo>
                  <a:lnTo>
                    <a:pt x="126758" y="3402"/>
                  </a:lnTo>
                  <a:lnTo>
                    <a:pt x="126591" y="3458"/>
                  </a:lnTo>
                  <a:lnTo>
                    <a:pt x="126312" y="3625"/>
                  </a:lnTo>
                  <a:lnTo>
                    <a:pt x="126145" y="3848"/>
                  </a:lnTo>
                  <a:lnTo>
                    <a:pt x="126089" y="4015"/>
                  </a:lnTo>
                  <a:lnTo>
                    <a:pt x="126089" y="4183"/>
                  </a:lnTo>
                  <a:lnTo>
                    <a:pt x="126089" y="4350"/>
                  </a:lnTo>
                  <a:lnTo>
                    <a:pt x="126145" y="4517"/>
                  </a:lnTo>
                  <a:lnTo>
                    <a:pt x="126312" y="4796"/>
                  </a:lnTo>
                  <a:lnTo>
                    <a:pt x="126591" y="4963"/>
                  </a:lnTo>
                  <a:lnTo>
                    <a:pt x="126758" y="5019"/>
                  </a:lnTo>
                  <a:lnTo>
                    <a:pt x="127093" y="5019"/>
                  </a:lnTo>
                  <a:lnTo>
                    <a:pt x="127260" y="4963"/>
                  </a:lnTo>
                  <a:lnTo>
                    <a:pt x="127483" y="4796"/>
                  </a:lnTo>
                  <a:lnTo>
                    <a:pt x="127651" y="4517"/>
                  </a:lnTo>
                  <a:lnTo>
                    <a:pt x="127706" y="4350"/>
                  </a:lnTo>
                  <a:lnTo>
                    <a:pt x="127762" y="4183"/>
                  </a:lnTo>
                  <a:lnTo>
                    <a:pt x="127706" y="4015"/>
                  </a:lnTo>
                  <a:lnTo>
                    <a:pt x="127651" y="3848"/>
                  </a:lnTo>
                  <a:lnTo>
                    <a:pt x="127483" y="3625"/>
                  </a:lnTo>
                  <a:lnTo>
                    <a:pt x="127260" y="3458"/>
                  </a:lnTo>
                  <a:lnTo>
                    <a:pt x="127093" y="3402"/>
                  </a:lnTo>
                  <a:lnTo>
                    <a:pt x="126926" y="3346"/>
                  </a:lnTo>
                  <a:close/>
                  <a:moveTo>
                    <a:pt x="136964" y="3346"/>
                  </a:moveTo>
                  <a:lnTo>
                    <a:pt x="136796" y="3402"/>
                  </a:lnTo>
                  <a:lnTo>
                    <a:pt x="136629" y="3458"/>
                  </a:lnTo>
                  <a:lnTo>
                    <a:pt x="136350" y="3625"/>
                  </a:lnTo>
                  <a:lnTo>
                    <a:pt x="136183" y="3848"/>
                  </a:lnTo>
                  <a:lnTo>
                    <a:pt x="136127" y="4015"/>
                  </a:lnTo>
                  <a:lnTo>
                    <a:pt x="136127" y="4183"/>
                  </a:lnTo>
                  <a:lnTo>
                    <a:pt x="136127" y="4350"/>
                  </a:lnTo>
                  <a:lnTo>
                    <a:pt x="136183" y="4517"/>
                  </a:lnTo>
                  <a:lnTo>
                    <a:pt x="136350" y="4796"/>
                  </a:lnTo>
                  <a:lnTo>
                    <a:pt x="136629" y="4963"/>
                  </a:lnTo>
                  <a:lnTo>
                    <a:pt x="136796" y="5019"/>
                  </a:lnTo>
                  <a:lnTo>
                    <a:pt x="137131" y="5019"/>
                  </a:lnTo>
                  <a:lnTo>
                    <a:pt x="137298" y="4963"/>
                  </a:lnTo>
                  <a:lnTo>
                    <a:pt x="137521" y="4796"/>
                  </a:lnTo>
                  <a:lnTo>
                    <a:pt x="137689" y="4517"/>
                  </a:lnTo>
                  <a:lnTo>
                    <a:pt x="137744" y="4350"/>
                  </a:lnTo>
                  <a:lnTo>
                    <a:pt x="137800" y="4183"/>
                  </a:lnTo>
                  <a:lnTo>
                    <a:pt x="137744" y="4015"/>
                  </a:lnTo>
                  <a:lnTo>
                    <a:pt x="137689" y="3848"/>
                  </a:lnTo>
                  <a:lnTo>
                    <a:pt x="137521" y="3625"/>
                  </a:lnTo>
                  <a:lnTo>
                    <a:pt x="137298" y="3458"/>
                  </a:lnTo>
                  <a:lnTo>
                    <a:pt x="137131" y="3402"/>
                  </a:lnTo>
                  <a:lnTo>
                    <a:pt x="136964" y="3346"/>
                  </a:lnTo>
                  <a:close/>
                  <a:moveTo>
                    <a:pt x="178845" y="3402"/>
                  </a:moveTo>
                  <a:lnTo>
                    <a:pt x="178677" y="3458"/>
                  </a:lnTo>
                  <a:lnTo>
                    <a:pt x="178399" y="3625"/>
                  </a:lnTo>
                  <a:lnTo>
                    <a:pt x="178231" y="3904"/>
                  </a:lnTo>
                  <a:lnTo>
                    <a:pt x="178176" y="4015"/>
                  </a:lnTo>
                  <a:lnTo>
                    <a:pt x="178176" y="4183"/>
                  </a:lnTo>
                  <a:lnTo>
                    <a:pt x="178176" y="4350"/>
                  </a:lnTo>
                  <a:lnTo>
                    <a:pt x="178231" y="4517"/>
                  </a:lnTo>
                  <a:lnTo>
                    <a:pt x="178399" y="4796"/>
                  </a:lnTo>
                  <a:lnTo>
                    <a:pt x="178677" y="4963"/>
                  </a:lnTo>
                  <a:lnTo>
                    <a:pt x="178845" y="5019"/>
                  </a:lnTo>
                  <a:lnTo>
                    <a:pt x="179179" y="5019"/>
                  </a:lnTo>
                  <a:lnTo>
                    <a:pt x="179347" y="4963"/>
                  </a:lnTo>
                  <a:lnTo>
                    <a:pt x="179570" y="4796"/>
                  </a:lnTo>
                  <a:lnTo>
                    <a:pt x="179737" y="4517"/>
                  </a:lnTo>
                  <a:lnTo>
                    <a:pt x="179793" y="4350"/>
                  </a:lnTo>
                  <a:lnTo>
                    <a:pt x="179849" y="4183"/>
                  </a:lnTo>
                  <a:lnTo>
                    <a:pt x="179793" y="4015"/>
                  </a:lnTo>
                  <a:lnTo>
                    <a:pt x="179737" y="3904"/>
                  </a:lnTo>
                  <a:lnTo>
                    <a:pt x="179570" y="3625"/>
                  </a:lnTo>
                  <a:lnTo>
                    <a:pt x="179347" y="3458"/>
                  </a:lnTo>
                  <a:lnTo>
                    <a:pt x="179179" y="3402"/>
                  </a:lnTo>
                  <a:close/>
                  <a:moveTo>
                    <a:pt x="182191" y="3402"/>
                  </a:moveTo>
                  <a:lnTo>
                    <a:pt x="182023" y="3458"/>
                  </a:lnTo>
                  <a:lnTo>
                    <a:pt x="181800" y="3625"/>
                  </a:lnTo>
                  <a:lnTo>
                    <a:pt x="181577" y="3904"/>
                  </a:lnTo>
                  <a:lnTo>
                    <a:pt x="181577" y="4015"/>
                  </a:lnTo>
                  <a:lnTo>
                    <a:pt x="181522" y="4183"/>
                  </a:lnTo>
                  <a:lnTo>
                    <a:pt x="181577" y="4350"/>
                  </a:lnTo>
                  <a:lnTo>
                    <a:pt x="181577" y="4517"/>
                  </a:lnTo>
                  <a:lnTo>
                    <a:pt x="181800" y="4796"/>
                  </a:lnTo>
                  <a:lnTo>
                    <a:pt x="182023" y="4963"/>
                  </a:lnTo>
                  <a:lnTo>
                    <a:pt x="182191" y="5019"/>
                  </a:lnTo>
                  <a:lnTo>
                    <a:pt x="182525" y="5019"/>
                  </a:lnTo>
                  <a:lnTo>
                    <a:pt x="182693" y="4963"/>
                  </a:lnTo>
                  <a:lnTo>
                    <a:pt x="182971" y="4796"/>
                  </a:lnTo>
                  <a:lnTo>
                    <a:pt x="183139" y="4517"/>
                  </a:lnTo>
                  <a:lnTo>
                    <a:pt x="183195" y="4350"/>
                  </a:lnTo>
                  <a:lnTo>
                    <a:pt x="183195" y="4183"/>
                  </a:lnTo>
                  <a:lnTo>
                    <a:pt x="183195" y="4015"/>
                  </a:lnTo>
                  <a:lnTo>
                    <a:pt x="183139" y="3904"/>
                  </a:lnTo>
                  <a:lnTo>
                    <a:pt x="182971" y="3625"/>
                  </a:lnTo>
                  <a:lnTo>
                    <a:pt x="182693" y="3458"/>
                  </a:lnTo>
                  <a:lnTo>
                    <a:pt x="182525" y="3402"/>
                  </a:lnTo>
                  <a:close/>
                  <a:moveTo>
                    <a:pt x="185537" y="3402"/>
                  </a:moveTo>
                  <a:lnTo>
                    <a:pt x="185425" y="3458"/>
                  </a:lnTo>
                  <a:lnTo>
                    <a:pt x="185146" y="3625"/>
                  </a:lnTo>
                  <a:lnTo>
                    <a:pt x="184979" y="3904"/>
                  </a:lnTo>
                  <a:lnTo>
                    <a:pt x="184923" y="4015"/>
                  </a:lnTo>
                  <a:lnTo>
                    <a:pt x="184923" y="4183"/>
                  </a:lnTo>
                  <a:lnTo>
                    <a:pt x="184923" y="4350"/>
                  </a:lnTo>
                  <a:lnTo>
                    <a:pt x="184979" y="4517"/>
                  </a:lnTo>
                  <a:lnTo>
                    <a:pt x="185146" y="4796"/>
                  </a:lnTo>
                  <a:lnTo>
                    <a:pt x="185425" y="4963"/>
                  </a:lnTo>
                  <a:lnTo>
                    <a:pt x="185537" y="5019"/>
                  </a:lnTo>
                  <a:lnTo>
                    <a:pt x="185871" y="5019"/>
                  </a:lnTo>
                  <a:lnTo>
                    <a:pt x="186039" y="4963"/>
                  </a:lnTo>
                  <a:lnTo>
                    <a:pt x="186317" y="4796"/>
                  </a:lnTo>
                  <a:lnTo>
                    <a:pt x="186485" y="4517"/>
                  </a:lnTo>
                  <a:lnTo>
                    <a:pt x="186541" y="4350"/>
                  </a:lnTo>
                  <a:lnTo>
                    <a:pt x="186541" y="4183"/>
                  </a:lnTo>
                  <a:lnTo>
                    <a:pt x="186541" y="4015"/>
                  </a:lnTo>
                  <a:lnTo>
                    <a:pt x="186485" y="3904"/>
                  </a:lnTo>
                  <a:lnTo>
                    <a:pt x="186317" y="3625"/>
                  </a:lnTo>
                  <a:lnTo>
                    <a:pt x="186039" y="3458"/>
                  </a:lnTo>
                  <a:lnTo>
                    <a:pt x="185871" y="3402"/>
                  </a:lnTo>
                  <a:close/>
                  <a:moveTo>
                    <a:pt x="188883" y="3402"/>
                  </a:moveTo>
                  <a:lnTo>
                    <a:pt x="188715" y="3458"/>
                  </a:lnTo>
                  <a:lnTo>
                    <a:pt x="188437" y="3625"/>
                  </a:lnTo>
                  <a:lnTo>
                    <a:pt x="188269" y="3904"/>
                  </a:lnTo>
                  <a:lnTo>
                    <a:pt x="188214" y="4015"/>
                  </a:lnTo>
                  <a:lnTo>
                    <a:pt x="188214" y="4183"/>
                  </a:lnTo>
                  <a:lnTo>
                    <a:pt x="188214" y="4350"/>
                  </a:lnTo>
                  <a:lnTo>
                    <a:pt x="188269" y="4517"/>
                  </a:lnTo>
                  <a:lnTo>
                    <a:pt x="188437" y="4796"/>
                  </a:lnTo>
                  <a:lnTo>
                    <a:pt x="188715" y="4963"/>
                  </a:lnTo>
                  <a:lnTo>
                    <a:pt x="188883" y="5019"/>
                  </a:lnTo>
                  <a:lnTo>
                    <a:pt x="189217" y="5019"/>
                  </a:lnTo>
                  <a:lnTo>
                    <a:pt x="189385" y="4963"/>
                  </a:lnTo>
                  <a:lnTo>
                    <a:pt x="189608" y="4796"/>
                  </a:lnTo>
                  <a:lnTo>
                    <a:pt x="189831" y="4517"/>
                  </a:lnTo>
                  <a:lnTo>
                    <a:pt x="189887" y="4350"/>
                  </a:lnTo>
                  <a:lnTo>
                    <a:pt x="189887" y="4183"/>
                  </a:lnTo>
                  <a:lnTo>
                    <a:pt x="189887" y="4015"/>
                  </a:lnTo>
                  <a:lnTo>
                    <a:pt x="189831" y="3904"/>
                  </a:lnTo>
                  <a:lnTo>
                    <a:pt x="189608" y="3625"/>
                  </a:lnTo>
                  <a:lnTo>
                    <a:pt x="189385" y="3458"/>
                  </a:lnTo>
                  <a:lnTo>
                    <a:pt x="189217" y="3402"/>
                  </a:lnTo>
                  <a:close/>
                  <a:moveTo>
                    <a:pt x="194125" y="3346"/>
                  </a:moveTo>
                  <a:lnTo>
                    <a:pt x="193958" y="3402"/>
                  </a:lnTo>
                  <a:lnTo>
                    <a:pt x="193790" y="3458"/>
                  </a:lnTo>
                  <a:lnTo>
                    <a:pt x="193511" y="3625"/>
                  </a:lnTo>
                  <a:lnTo>
                    <a:pt x="193344" y="3848"/>
                  </a:lnTo>
                  <a:lnTo>
                    <a:pt x="193288" y="4015"/>
                  </a:lnTo>
                  <a:lnTo>
                    <a:pt x="193288" y="4183"/>
                  </a:lnTo>
                  <a:lnTo>
                    <a:pt x="193288" y="4350"/>
                  </a:lnTo>
                  <a:lnTo>
                    <a:pt x="193344" y="4517"/>
                  </a:lnTo>
                  <a:lnTo>
                    <a:pt x="193511" y="4796"/>
                  </a:lnTo>
                  <a:lnTo>
                    <a:pt x="193790" y="4963"/>
                  </a:lnTo>
                  <a:lnTo>
                    <a:pt x="193958" y="5019"/>
                  </a:lnTo>
                  <a:lnTo>
                    <a:pt x="194292" y="5019"/>
                  </a:lnTo>
                  <a:lnTo>
                    <a:pt x="194404" y="4963"/>
                  </a:lnTo>
                  <a:lnTo>
                    <a:pt x="194683" y="4796"/>
                  </a:lnTo>
                  <a:lnTo>
                    <a:pt x="194850" y="4517"/>
                  </a:lnTo>
                  <a:lnTo>
                    <a:pt x="194906" y="4350"/>
                  </a:lnTo>
                  <a:lnTo>
                    <a:pt x="194961" y="4183"/>
                  </a:lnTo>
                  <a:lnTo>
                    <a:pt x="194906" y="4015"/>
                  </a:lnTo>
                  <a:lnTo>
                    <a:pt x="194850" y="3848"/>
                  </a:lnTo>
                  <a:lnTo>
                    <a:pt x="194683" y="3625"/>
                  </a:lnTo>
                  <a:lnTo>
                    <a:pt x="194404" y="3458"/>
                  </a:lnTo>
                  <a:lnTo>
                    <a:pt x="194292" y="3402"/>
                  </a:lnTo>
                  <a:lnTo>
                    <a:pt x="194125" y="3346"/>
                  </a:lnTo>
                  <a:close/>
                  <a:moveTo>
                    <a:pt x="202546" y="3346"/>
                  </a:moveTo>
                  <a:lnTo>
                    <a:pt x="202378" y="3402"/>
                  </a:lnTo>
                  <a:lnTo>
                    <a:pt x="202211" y="3458"/>
                  </a:lnTo>
                  <a:lnTo>
                    <a:pt x="201932" y="3625"/>
                  </a:lnTo>
                  <a:lnTo>
                    <a:pt x="201765" y="3848"/>
                  </a:lnTo>
                  <a:lnTo>
                    <a:pt x="201709" y="4015"/>
                  </a:lnTo>
                  <a:lnTo>
                    <a:pt x="201709" y="4183"/>
                  </a:lnTo>
                  <a:lnTo>
                    <a:pt x="201709" y="4350"/>
                  </a:lnTo>
                  <a:lnTo>
                    <a:pt x="201765" y="4517"/>
                  </a:lnTo>
                  <a:lnTo>
                    <a:pt x="201932" y="4796"/>
                  </a:lnTo>
                  <a:lnTo>
                    <a:pt x="202211" y="4963"/>
                  </a:lnTo>
                  <a:lnTo>
                    <a:pt x="202378" y="5019"/>
                  </a:lnTo>
                  <a:lnTo>
                    <a:pt x="202713" y="5019"/>
                  </a:lnTo>
                  <a:lnTo>
                    <a:pt x="202880" y="4963"/>
                  </a:lnTo>
                  <a:lnTo>
                    <a:pt x="203103" y="4796"/>
                  </a:lnTo>
                  <a:lnTo>
                    <a:pt x="203326" y="4517"/>
                  </a:lnTo>
                  <a:lnTo>
                    <a:pt x="203382" y="4350"/>
                  </a:lnTo>
                  <a:lnTo>
                    <a:pt x="203382" y="4183"/>
                  </a:lnTo>
                  <a:lnTo>
                    <a:pt x="203382" y="4015"/>
                  </a:lnTo>
                  <a:lnTo>
                    <a:pt x="203326" y="3848"/>
                  </a:lnTo>
                  <a:lnTo>
                    <a:pt x="203103" y="3625"/>
                  </a:lnTo>
                  <a:lnTo>
                    <a:pt x="202880" y="3458"/>
                  </a:lnTo>
                  <a:lnTo>
                    <a:pt x="202713" y="3402"/>
                  </a:lnTo>
                  <a:lnTo>
                    <a:pt x="202546" y="3346"/>
                  </a:lnTo>
                  <a:close/>
                  <a:moveTo>
                    <a:pt x="207565" y="3346"/>
                  </a:moveTo>
                  <a:lnTo>
                    <a:pt x="207397" y="3402"/>
                  </a:lnTo>
                  <a:lnTo>
                    <a:pt x="207286" y="3458"/>
                  </a:lnTo>
                  <a:lnTo>
                    <a:pt x="207007" y="3625"/>
                  </a:lnTo>
                  <a:lnTo>
                    <a:pt x="206840" y="3848"/>
                  </a:lnTo>
                  <a:lnTo>
                    <a:pt x="206784" y="4015"/>
                  </a:lnTo>
                  <a:lnTo>
                    <a:pt x="206784" y="4183"/>
                  </a:lnTo>
                  <a:lnTo>
                    <a:pt x="206784" y="4350"/>
                  </a:lnTo>
                  <a:lnTo>
                    <a:pt x="206840" y="4517"/>
                  </a:lnTo>
                  <a:lnTo>
                    <a:pt x="207007" y="4796"/>
                  </a:lnTo>
                  <a:lnTo>
                    <a:pt x="207286" y="4963"/>
                  </a:lnTo>
                  <a:lnTo>
                    <a:pt x="207397" y="5019"/>
                  </a:lnTo>
                  <a:lnTo>
                    <a:pt x="207732" y="5019"/>
                  </a:lnTo>
                  <a:lnTo>
                    <a:pt x="207899" y="4963"/>
                  </a:lnTo>
                  <a:lnTo>
                    <a:pt x="208178" y="4796"/>
                  </a:lnTo>
                  <a:lnTo>
                    <a:pt x="208345" y="4517"/>
                  </a:lnTo>
                  <a:lnTo>
                    <a:pt x="208401" y="4350"/>
                  </a:lnTo>
                  <a:lnTo>
                    <a:pt x="208401" y="4183"/>
                  </a:lnTo>
                  <a:lnTo>
                    <a:pt x="208401" y="4015"/>
                  </a:lnTo>
                  <a:lnTo>
                    <a:pt x="208345" y="3848"/>
                  </a:lnTo>
                  <a:lnTo>
                    <a:pt x="208178" y="3625"/>
                  </a:lnTo>
                  <a:lnTo>
                    <a:pt x="207899" y="3458"/>
                  </a:lnTo>
                  <a:lnTo>
                    <a:pt x="207732" y="3402"/>
                  </a:lnTo>
                  <a:lnTo>
                    <a:pt x="207565" y="3346"/>
                  </a:lnTo>
                  <a:close/>
                  <a:moveTo>
                    <a:pt x="210911" y="3346"/>
                  </a:moveTo>
                  <a:lnTo>
                    <a:pt x="210743" y="3402"/>
                  </a:lnTo>
                  <a:lnTo>
                    <a:pt x="210576" y="3458"/>
                  </a:lnTo>
                  <a:lnTo>
                    <a:pt x="210297" y="3625"/>
                  </a:lnTo>
                  <a:lnTo>
                    <a:pt x="210130" y="3848"/>
                  </a:lnTo>
                  <a:lnTo>
                    <a:pt x="210074" y="4015"/>
                  </a:lnTo>
                  <a:lnTo>
                    <a:pt x="210074" y="4183"/>
                  </a:lnTo>
                  <a:lnTo>
                    <a:pt x="210074" y="4350"/>
                  </a:lnTo>
                  <a:lnTo>
                    <a:pt x="210130" y="4517"/>
                  </a:lnTo>
                  <a:lnTo>
                    <a:pt x="210297" y="4796"/>
                  </a:lnTo>
                  <a:lnTo>
                    <a:pt x="210576" y="4963"/>
                  </a:lnTo>
                  <a:lnTo>
                    <a:pt x="210743" y="5019"/>
                  </a:lnTo>
                  <a:lnTo>
                    <a:pt x="211078" y="5019"/>
                  </a:lnTo>
                  <a:lnTo>
                    <a:pt x="211245" y="4963"/>
                  </a:lnTo>
                  <a:lnTo>
                    <a:pt x="211468" y="4796"/>
                  </a:lnTo>
                  <a:lnTo>
                    <a:pt x="211691" y="4517"/>
                  </a:lnTo>
                  <a:lnTo>
                    <a:pt x="211691" y="4350"/>
                  </a:lnTo>
                  <a:lnTo>
                    <a:pt x="211747" y="4183"/>
                  </a:lnTo>
                  <a:lnTo>
                    <a:pt x="211691" y="4015"/>
                  </a:lnTo>
                  <a:lnTo>
                    <a:pt x="211691" y="3848"/>
                  </a:lnTo>
                  <a:lnTo>
                    <a:pt x="211468" y="3625"/>
                  </a:lnTo>
                  <a:lnTo>
                    <a:pt x="211245" y="3458"/>
                  </a:lnTo>
                  <a:lnTo>
                    <a:pt x="211078" y="3402"/>
                  </a:lnTo>
                  <a:lnTo>
                    <a:pt x="210911" y="3346"/>
                  </a:lnTo>
                  <a:close/>
                  <a:moveTo>
                    <a:pt x="215986" y="3346"/>
                  </a:moveTo>
                  <a:lnTo>
                    <a:pt x="215818" y="3402"/>
                  </a:lnTo>
                  <a:lnTo>
                    <a:pt x="215651" y="3458"/>
                  </a:lnTo>
                  <a:lnTo>
                    <a:pt x="215372" y="3625"/>
                  </a:lnTo>
                  <a:lnTo>
                    <a:pt x="215205" y="3848"/>
                  </a:lnTo>
                  <a:lnTo>
                    <a:pt x="215149" y="4015"/>
                  </a:lnTo>
                  <a:lnTo>
                    <a:pt x="215149" y="4183"/>
                  </a:lnTo>
                  <a:lnTo>
                    <a:pt x="215149" y="4350"/>
                  </a:lnTo>
                  <a:lnTo>
                    <a:pt x="215205" y="4517"/>
                  </a:lnTo>
                  <a:lnTo>
                    <a:pt x="215372" y="4796"/>
                  </a:lnTo>
                  <a:lnTo>
                    <a:pt x="215651" y="4963"/>
                  </a:lnTo>
                  <a:lnTo>
                    <a:pt x="215818" y="5019"/>
                  </a:lnTo>
                  <a:lnTo>
                    <a:pt x="216153" y="5019"/>
                  </a:lnTo>
                  <a:lnTo>
                    <a:pt x="216264" y="4963"/>
                  </a:lnTo>
                  <a:lnTo>
                    <a:pt x="216543" y="4796"/>
                  </a:lnTo>
                  <a:lnTo>
                    <a:pt x="216710" y="4517"/>
                  </a:lnTo>
                  <a:lnTo>
                    <a:pt x="216766" y="4350"/>
                  </a:lnTo>
                  <a:lnTo>
                    <a:pt x="216822" y="4183"/>
                  </a:lnTo>
                  <a:lnTo>
                    <a:pt x="216766" y="4015"/>
                  </a:lnTo>
                  <a:lnTo>
                    <a:pt x="216710" y="3848"/>
                  </a:lnTo>
                  <a:lnTo>
                    <a:pt x="216543" y="3625"/>
                  </a:lnTo>
                  <a:lnTo>
                    <a:pt x="216264" y="3458"/>
                  </a:lnTo>
                  <a:lnTo>
                    <a:pt x="216153" y="3402"/>
                  </a:lnTo>
                  <a:lnTo>
                    <a:pt x="215986" y="3346"/>
                  </a:lnTo>
                  <a:close/>
                  <a:moveTo>
                    <a:pt x="219276" y="3346"/>
                  </a:moveTo>
                  <a:lnTo>
                    <a:pt x="219108" y="3402"/>
                  </a:lnTo>
                  <a:lnTo>
                    <a:pt x="218941" y="3458"/>
                  </a:lnTo>
                  <a:lnTo>
                    <a:pt x="218718" y="3625"/>
                  </a:lnTo>
                  <a:lnTo>
                    <a:pt x="218551" y="3848"/>
                  </a:lnTo>
                  <a:lnTo>
                    <a:pt x="218495" y="4015"/>
                  </a:lnTo>
                  <a:lnTo>
                    <a:pt x="218439" y="4183"/>
                  </a:lnTo>
                  <a:lnTo>
                    <a:pt x="218495" y="4350"/>
                  </a:lnTo>
                  <a:lnTo>
                    <a:pt x="218551" y="4517"/>
                  </a:lnTo>
                  <a:lnTo>
                    <a:pt x="218718" y="4796"/>
                  </a:lnTo>
                  <a:lnTo>
                    <a:pt x="218941" y="4963"/>
                  </a:lnTo>
                  <a:lnTo>
                    <a:pt x="219108" y="5019"/>
                  </a:lnTo>
                  <a:lnTo>
                    <a:pt x="219443" y="5019"/>
                  </a:lnTo>
                  <a:lnTo>
                    <a:pt x="219610" y="4963"/>
                  </a:lnTo>
                  <a:lnTo>
                    <a:pt x="219889" y="4796"/>
                  </a:lnTo>
                  <a:lnTo>
                    <a:pt x="220057" y="4517"/>
                  </a:lnTo>
                  <a:lnTo>
                    <a:pt x="220112" y="4350"/>
                  </a:lnTo>
                  <a:lnTo>
                    <a:pt x="220112" y="4183"/>
                  </a:lnTo>
                  <a:lnTo>
                    <a:pt x="220112" y="4015"/>
                  </a:lnTo>
                  <a:lnTo>
                    <a:pt x="220057" y="3848"/>
                  </a:lnTo>
                  <a:lnTo>
                    <a:pt x="219889" y="3625"/>
                  </a:lnTo>
                  <a:lnTo>
                    <a:pt x="219610" y="3458"/>
                  </a:lnTo>
                  <a:lnTo>
                    <a:pt x="219443" y="3402"/>
                  </a:lnTo>
                  <a:lnTo>
                    <a:pt x="219276" y="3346"/>
                  </a:lnTo>
                  <a:close/>
                  <a:moveTo>
                    <a:pt x="222733" y="3346"/>
                  </a:moveTo>
                  <a:lnTo>
                    <a:pt x="222566" y="3402"/>
                  </a:lnTo>
                  <a:lnTo>
                    <a:pt x="222399" y="3458"/>
                  </a:lnTo>
                  <a:lnTo>
                    <a:pt x="222120" y="3625"/>
                  </a:lnTo>
                  <a:lnTo>
                    <a:pt x="221953" y="3848"/>
                  </a:lnTo>
                  <a:lnTo>
                    <a:pt x="221897" y="4015"/>
                  </a:lnTo>
                  <a:lnTo>
                    <a:pt x="221897" y="4183"/>
                  </a:lnTo>
                  <a:lnTo>
                    <a:pt x="221897" y="4350"/>
                  </a:lnTo>
                  <a:lnTo>
                    <a:pt x="221953" y="4517"/>
                  </a:lnTo>
                  <a:lnTo>
                    <a:pt x="222120" y="4796"/>
                  </a:lnTo>
                  <a:lnTo>
                    <a:pt x="222399" y="4963"/>
                  </a:lnTo>
                  <a:lnTo>
                    <a:pt x="222566" y="5019"/>
                  </a:lnTo>
                  <a:lnTo>
                    <a:pt x="222901" y="5019"/>
                  </a:lnTo>
                  <a:lnTo>
                    <a:pt x="223012" y="4963"/>
                  </a:lnTo>
                  <a:lnTo>
                    <a:pt x="223291" y="4796"/>
                  </a:lnTo>
                  <a:lnTo>
                    <a:pt x="223458" y="4517"/>
                  </a:lnTo>
                  <a:lnTo>
                    <a:pt x="223514" y="4350"/>
                  </a:lnTo>
                  <a:lnTo>
                    <a:pt x="223514" y="4183"/>
                  </a:lnTo>
                  <a:lnTo>
                    <a:pt x="223514" y="4015"/>
                  </a:lnTo>
                  <a:lnTo>
                    <a:pt x="223458" y="3848"/>
                  </a:lnTo>
                  <a:lnTo>
                    <a:pt x="223291" y="3625"/>
                  </a:lnTo>
                  <a:lnTo>
                    <a:pt x="223012" y="3458"/>
                  </a:lnTo>
                  <a:lnTo>
                    <a:pt x="222901" y="3402"/>
                  </a:lnTo>
                  <a:lnTo>
                    <a:pt x="222733" y="3346"/>
                  </a:lnTo>
                  <a:close/>
                  <a:moveTo>
                    <a:pt x="232771" y="3346"/>
                  </a:moveTo>
                  <a:lnTo>
                    <a:pt x="232604" y="3402"/>
                  </a:lnTo>
                  <a:lnTo>
                    <a:pt x="232437" y="3458"/>
                  </a:lnTo>
                  <a:lnTo>
                    <a:pt x="232158" y="3625"/>
                  </a:lnTo>
                  <a:lnTo>
                    <a:pt x="231991" y="3848"/>
                  </a:lnTo>
                  <a:lnTo>
                    <a:pt x="231935" y="4015"/>
                  </a:lnTo>
                  <a:lnTo>
                    <a:pt x="231935" y="4183"/>
                  </a:lnTo>
                  <a:lnTo>
                    <a:pt x="231935" y="4350"/>
                  </a:lnTo>
                  <a:lnTo>
                    <a:pt x="231991" y="4517"/>
                  </a:lnTo>
                  <a:lnTo>
                    <a:pt x="232158" y="4796"/>
                  </a:lnTo>
                  <a:lnTo>
                    <a:pt x="232437" y="4963"/>
                  </a:lnTo>
                  <a:lnTo>
                    <a:pt x="232604" y="5019"/>
                  </a:lnTo>
                  <a:lnTo>
                    <a:pt x="232939" y="5019"/>
                  </a:lnTo>
                  <a:lnTo>
                    <a:pt x="233050" y="4963"/>
                  </a:lnTo>
                  <a:lnTo>
                    <a:pt x="233329" y="4796"/>
                  </a:lnTo>
                  <a:lnTo>
                    <a:pt x="233496" y="4517"/>
                  </a:lnTo>
                  <a:lnTo>
                    <a:pt x="233552" y="4350"/>
                  </a:lnTo>
                  <a:lnTo>
                    <a:pt x="233552" y="4183"/>
                  </a:lnTo>
                  <a:lnTo>
                    <a:pt x="233552" y="4015"/>
                  </a:lnTo>
                  <a:lnTo>
                    <a:pt x="233496" y="3848"/>
                  </a:lnTo>
                  <a:lnTo>
                    <a:pt x="233329" y="3625"/>
                  </a:lnTo>
                  <a:lnTo>
                    <a:pt x="233050" y="3458"/>
                  </a:lnTo>
                  <a:lnTo>
                    <a:pt x="232939" y="3402"/>
                  </a:lnTo>
                  <a:lnTo>
                    <a:pt x="232771" y="3346"/>
                  </a:lnTo>
                  <a:close/>
                  <a:moveTo>
                    <a:pt x="274652" y="3402"/>
                  </a:moveTo>
                  <a:lnTo>
                    <a:pt x="274485" y="3458"/>
                  </a:lnTo>
                  <a:lnTo>
                    <a:pt x="274206" y="3625"/>
                  </a:lnTo>
                  <a:lnTo>
                    <a:pt x="274039" y="3904"/>
                  </a:lnTo>
                  <a:lnTo>
                    <a:pt x="273983" y="4015"/>
                  </a:lnTo>
                  <a:lnTo>
                    <a:pt x="273983" y="4183"/>
                  </a:lnTo>
                  <a:lnTo>
                    <a:pt x="273983" y="4350"/>
                  </a:lnTo>
                  <a:lnTo>
                    <a:pt x="274039" y="4517"/>
                  </a:lnTo>
                  <a:lnTo>
                    <a:pt x="274206" y="4796"/>
                  </a:lnTo>
                  <a:lnTo>
                    <a:pt x="274485" y="4963"/>
                  </a:lnTo>
                  <a:lnTo>
                    <a:pt x="274652" y="5019"/>
                  </a:lnTo>
                  <a:lnTo>
                    <a:pt x="274987" y="5019"/>
                  </a:lnTo>
                  <a:lnTo>
                    <a:pt x="275154" y="4963"/>
                  </a:lnTo>
                  <a:lnTo>
                    <a:pt x="275377" y="4796"/>
                  </a:lnTo>
                  <a:lnTo>
                    <a:pt x="275600" y="4517"/>
                  </a:lnTo>
                  <a:lnTo>
                    <a:pt x="275600" y="4350"/>
                  </a:lnTo>
                  <a:lnTo>
                    <a:pt x="275656" y="4183"/>
                  </a:lnTo>
                  <a:lnTo>
                    <a:pt x="275600" y="4015"/>
                  </a:lnTo>
                  <a:lnTo>
                    <a:pt x="275600" y="3904"/>
                  </a:lnTo>
                  <a:lnTo>
                    <a:pt x="275377" y="3625"/>
                  </a:lnTo>
                  <a:lnTo>
                    <a:pt x="275154" y="3458"/>
                  </a:lnTo>
                  <a:lnTo>
                    <a:pt x="274987" y="3402"/>
                  </a:lnTo>
                  <a:close/>
                  <a:moveTo>
                    <a:pt x="277998" y="3402"/>
                  </a:moveTo>
                  <a:lnTo>
                    <a:pt x="277831" y="3458"/>
                  </a:lnTo>
                  <a:lnTo>
                    <a:pt x="277608" y="3625"/>
                  </a:lnTo>
                  <a:lnTo>
                    <a:pt x="277441" y="3904"/>
                  </a:lnTo>
                  <a:lnTo>
                    <a:pt x="277385" y="4015"/>
                  </a:lnTo>
                  <a:lnTo>
                    <a:pt x="277329" y="4183"/>
                  </a:lnTo>
                  <a:lnTo>
                    <a:pt x="277385" y="4350"/>
                  </a:lnTo>
                  <a:lnTo>
                    <a:pt x="277441" y="4517"/>
                  </a:lnTo>
                  <a:lnTo>
                    <a:pt x="277608" y="4796"/>
                  </a:lnTo>
                  <a:lnTo>
                    <a:pt x="277831" y="4963"/>
                  </a:lnTo>
                  <a:lnTo>
                    <a:pt x="277998" y="5019"/>
                  </a:lnTo>
                  <a:lnTo>
                    <a:pt x="278333" y="5019"/>
                  </a:lnTo>
                  <a:lnTo>
                    <a:pt x="278500" y="4963"/>
                  </a:lnTo>
                  <a:lnTo>
                    <a:pt x="278779" y="4796"/>
                  </a:lnTo>
                  <a:lnTo>
                    <a:pt x="278946" y="4517"/>
                  </a:lnTo>
                  <a:lnTo>
                    <a:pt x="279002" y="4350"/>
                  </a:lnTo>
                  <a:lnTo>
                    <a:pt x="279002" y="4183"/>
                  </a:lnTo>
                  <a:lnTo>
                    <a:pt x="279002" y="4015"/>
                  </a:lnTo>
                  <a:lnTo>
                    <a:pt x="278946" y="3904"/>
                  </a:lnTo>
                  <a:lnTo>
                    <a:pt x="278779" y="3625"/>
                  </a:lnTo>
                  <a:lnTo>
                    <a:pt x="278500" y="3458"/>
                  </a:lnTo>
                  <a:lnTo>
                    <a:pt x="278333" y="3402"/>
                  </a:lnTo>
                  <a:close/>
                  <a:moveTo>
                    <a:pt x="281400" y="3402"/>
                  </a:moveTo>
                  <a:lnTo>
                    <a:pt x="281233" y="3458"/>
                  </a:lnTo>
                  <a:lnTo>
                    <a:pt x="280954" y="3625"/>
                  </a:lnTo>
                  <a:lnTo>
                    <a:pt x="280787" y="3904"/>
                  </a:lnTo>
                  <a:lnTo>
                    <a:pt x="280731" y="4015"/>
                  </a:lnTo>
                  <a:lnTo>
                    <a:pt x="280731" y="4183"/>
                  </a:lnTo>
                  <a:lnTo>
                    <a:pt x="280731" y="4350"/>
                  </a:lnTo>
                  <a:lnTo>
                    <a:pt x="280787" y="4517"/>
                  </a:lnTo>
                  <a:lnTo>
                    <a:pt x="280954" y="4796"/>
                  </a:lnTo>
                  <a:lnTo>
                    <a:pt x="281233" y="4963"/>
                  </a:lnTo>
                  <a:lnTo>
                    <a:pt x="281400" y="5019"/>
                  </a:lnTo>
                  <a:lnTo>
                    <a:pt x="281735" y="5019"/>
                  </a:lnTo>
                  <a:lnTo>
                    <a:pt x="281846" y="4963"/>
                  </a:lnTo>
                  <a:lnTo>
                    <a:pt x="282125" y="4796"/>
                  </a:lnTo>
                  <a:lnTo>
                    <a:pt x="282292" y="4517"/>
                  </a:lnTo>
                  <a:lnTo>
                    <a:pt x="282348" y="4350"/>
                  </a:lnTo>
                  <a:lnTo>
                    <a:pt x="282348" y="4183"/>
                  </a:lnTo>
                  <a:lnTo>
                    <a:pt x="282348" y="4015"/>
                  </a:lnTo>
                  <a:lnTo>
                    <a:pt x="282292" y="3904"/>
                  </a:lnTo>
                  <a:lnTo>
                    <a:pt x="282125" y="3625"/>
                  </a:lnTo>
                  <a:lnTo>
                    <a:pt x="281846" y="3458"/>
                  </a:lnTo>
                  <a:lnTo>
                    <a:pt x="281735" y="3402"/>
                  </a:lnTo>
                  <a:close/>
                  <a:moveTo>
                    <a:pt x="284690" y="3402"/>
                  </a:moveTo>
                  <a:lnTo>
                    <a:pt x="284523" y="3458"/>
                  </a:lnTo>
                  <a:lnTo>
                    <a:pt x="284300" y="3625"/>
                  </a:lnTo>
                  <a:lnTo>
                    <a:pt x="284077" y="3904"/>
                  </a:lnTo>
                  <a:lnTo>
                    <a:pt x="284077" y="4015"/>
                  </a:lnTo>
                  <a:lnTo>
                    <a:pt x="284021" y="4183"/>
                  </a:lnTo>
                  <a:lnTo>
                    <a:pt x="284077" y="4350"/>
                  </a:lnTo>
                  <a:lnTo>
                    <a:pt x="284077" y="4517"/>
                  </a:lnTo>
                  <a:lnTo>
                    <a:pt x="284300" y="4796"/>
                  </a:lnTo>
                  <a:lnTo>
                    <a:pt x="284523" y="4963"/>
                  </a:lnTo>
                  <a:lnTo>
                    <a:pt x="284690" y="5019"/>
                  </a:lnTo>
                  <a:lnTo>
                    <a:pt x="285025" y="5019"/>
                  </a:lnTo>
                  <a:lnTo>
                    <a:pt x="285192" y="4963"/>
                  </a:lnTo>
                  <a:lnTo>
                    <a:pt x="285471" y="4796"/>
                  </a:lnTo>
                  <a:lnTo>
                    <a:pt x="285638" y="4517"/>
                  </a:lnTo>
                  <a:lnTo>
                    <a:pt x="285694" y="4350"/>
                  </a:lnTo>
                  <a:lnTo>
                    <a:pt x="285694" y="4183"/>
                  </a:lnTo>
                  <a:lnTo>
                    <a:pt x="285694" y="4015"/>
                  </a:lnTo>
                  <a:lnTo>
                    <a:pt x="285638" y="3904"/>
                  </a:lnTo>
                  <a:lnTo>
                    <a:pt x="285471" y="3625"/>
                  </a:lnTo>
                  <a:lnTo>
                    <a:pt x="285192" y="3458"/>
                  </a:lnTo>
                  <a:lnTo>
                    <a:pt x="285025" y="3402"/>
                  </a:lnTo>
                  <a:close/>
                  <a:moveTo>
                    <a:pt x="3179" y="11711"/>
                  </a:moveTo>
                  <a:lnTo>
                    <a:pt x="3067" y="11767"/>
                  </a:lnTo>
                  <a:lnTo>
                    <a:pt x="2788" y="11934"/>
                  </a:lnTo>
                  <a:lnTo>
                    <a:pt x="2621" y="12213"/>
                  </a:lnTo>
                  <a:lnTo>
                    <a:pt x="2565" y="12324"/>
                  </a:lnTo>
                  <a:lnTo>
                    <a:pt x="2510" y="12492"/>
                  </a:lnTo>
                  <a:lnTo>
                    <a:pt x="2565" y="12659"/>
                  </a:lnTo>
                  <a:lnTo>
                    <a:pt x="2621" y="12826"/>
                  </a:lnTo>
                  <a:lnTo>
                    <a:pt x="2788" y="13105"/>
                  </a:lnTo>
                  <a:lnTo>
                    <a:pt x="3067" y="13272"/>
                  </a:lnTo>
                  <a:lnTo>
                    <a:pt x="3179" y="13328"/>
                  </a:lnTo>
                  <a:lnTo>
                    <a:pt x="3513" y="13328"/>
                  </a:lnTo>
                  <a:lnTo>
                    <a:pt x="3681" y="13272"/>
                  </a:lnTo>
                  <a:lnTo>
                    <a:pt x="3959" y="13105"/>
                  </a:lnTo>
                  <a:lnTo>
                    <a:pt x="4127" y="12826"/>
                  </a:lnTo>
                  <a:lnTo>
                    <a:pt x="4183" y="12659"/>
                  </a:lnTo>
                  <a:lnTo>
                    <a:pt x="4183" y="12492"/>
                  </a:lnTo>
                  <a:lnTo>
                    <a:pt x="4183" y="12324"/>
                  </a:lnTo>
                  <a:lnTo>
                    <a:pt x="4127" y="12213"/>
                  </a:lnTo>
                  <a:lnTo>
                    <a:pt x="3959" y="11934"/>
                  </a:lnTo>
                  <a:lnTo>
                    <a:pt x="3681" y="11767"/>
                  </a:lnTo>
                  <a:lnTo>
                    <a:pt x="3513" y="11711"/>
                  </a:lnTo>
                  <a:close/>
                  <a:moveTo>
                    <a:pt x="13273" y="11711"/>
                  </a:moveTo>
                  <a:lnTo>
                    <a:pt x="13161" y="11767"/>
                  </a:lnTo>
                  <a:lnTo>
                    <a:pt x="12882" y="11934"/>
                  </a:lnTo>
                  <a:lnTo>
                    <a:pt x="12715" y="12213"/>
                  </a:lnTo>
                  <a:lnTo>
                    <a:pt x="12659" y="12324"/>
                  </a:lnTo>
                  <a:lnTo>
                    <a:pt x="12603" y="12492"/>
                  </a:lnTo>
                  <a:lnTo>
                    <a:pt x="12659" y="12659"/>
                  </a:lnTo>
                  <a:lnTo>
                    <a:pt x="12715" y="12826"/>
                  </a:lnTo>
                  <a:lnTo>
                    <a:pt x="12882" y="13105"/>
                  </a:lnTo>
                  <a:lnTo>
                    <a:pt x="13161" y="13272"/>
                  </a:lnTo>
                  <a:lnTo>
                    <a:pt x="13273" y="13328"/>
                  </a:lnTo>
                  <a:lnTo>
                    <a:pt x="13607" y="13328"/>
                  </a:lnTo>
                  <a:lnTo>
                    <a:pt x="13774" y="13272"/>
                  </a:lnTo>
                  <a:lnTo>
                    <a:pt x="14053" y="13105"/>
                  </a:lnTo>
                  <a:lnTo>
                    <a:pt x="14221" y="12826"/>
                  </a:lnTo>
                  <a:lnTo>
                    <a:pt x="14276" y="12659"/>
                  </a:lnTo>
                  <a:lnTo>
                    <a:pt x="14276" y="12492"/>
                  </a:lnTo>
                  <a:lnTo>
                    <a:pt x="14276" y="12324"/>
                  </a:lnTo>
                  <a:lnTo>
                    <a:pt x="14221" y="12213"/>
                  </a:lnTo>
                  <a:lnTo>
                    <a:pt x="14053" y="11934"/>
                  </a:lnTo>
                  <a:lnTo>
                    <a:pt x="13774" y="11767"/>
                  </a:lnTo>
                  <a:lnTo>
                    <a:pt x="13607" y="11711"/>
                  </a:lnTo>
                  <a:close/>
                  <a:moveTo>
                    <a:pt x="16674" y="11711"/>
                  </a:moveTo>
                  <a:lnTo>
                    <a:pt x="16507" y="11767"/>
                  </a:lnTo>
                  <a:lnTo>
                    <a:pt x="16228" y="11934"/>
                  </a:lnTo>
                  <a:lnTo>
                    <a:pt x="16061" y="12213"/>
                  </a:lnTo>
                  <a:lnTo>
                    <a:pt x="16005" y="12324"/>
                  </a:lnTo>
                  <a:lnTo>
                    <a:pt x="16005" y="12492"/>
                  </a:lnTo>
                  <a:lnTo>
                    <a:pt x="16005" y="12659"/>
                  </a:lnTo>
                  <a:lnTo>
                    <a:pt x="16061" y="12826"/>
                  </a:lnTo>
                  <a:lnTo>
                    <a:pt x="16228" y="13105"/>
                  </a:lnTo>
                  <a:lnTo>
                    <a:pt x="16507" y="13272"/>
                  </a:lnTo>
                  <a:lnTo>
                    <a:pt x="16674" y="13328"/>
                  </a:lnTo>
                  <a:lnTo>
                    <a:pt x="17009" y="13328"/>
                  </a:lnTo>
                  <a:lnTo>
                    <a:pt x="17120" y="13272"/>
                  </a:lnTo>
                  <a:lnTo>
                    <a:pt x="17399" y="13105"/>
                  </a:lnTo>
                  <a:lnTo>
                    <a:pt x="17567" y="12826"/>
                  </a:lnTo>
                  <a:lnTo>
                    <a:pt x="17622" y="12659"/>
                  </a:lnTo>
                  <a:lnTo>
                    <a:pt x="17678" y="12492"/>
                  </a:lnTo>
                  <a:lnTo>
                    <a:pt x="17622" y="12324"/>
                  </a:lnTo>
                  <a:lnTo>
                    <a:pt x="17567" y="12213"/>
                  </a:lnTo>
                  <a:lnTo>
                    <a:pt x="17399" y="11934"/>
                  </a:lnTo>
                  <a:lnTo>
                    <a:pt x="17120" y="11767"/>
                  </a:lnTo>
                  <a:lnTo>
                    <a:pt x="17009" y="11711"/>
                  </a:lnTo>
                  <a:close/>
                  <a:moveTo>
                    <a:pt x="20020" y="11711"/>
                  </a:moveTo>
                  <a:lnTo>
                    <a:pt x="19853" y="11767"/>
                  </a:lnTo>
                  <a:lnTo>
                    <a:pt x="19630" y="11934"/>
                  </a:lnTo>
                  <a:lnTo>
                    <a:pt x="19407" y="12213"/>
                  </a:lnTo>
                  <a:lnTo>
                    <a:pt x="19351" y="12324"/>
                  </a:lnTo>
                  <a:lnTo>
                    <a:pt x="19351" y="12492"/>
                  </a:lnTo>
                  <a:lnTo>
                    <a:pt x="19351" y="12659"/>
                  </a:lnTo>
                  <a:lnTo>
                    <a:pt x="19407" y="12826"/>
                  </a:lnTo>
                  <a:lnTo>
                    <a:pt x="19630" y="13105"/>
                  </a:lnTo>
                  <a:lnTo>
                    <a:pt x="19853" y="13272"/>
                  </a:lnTo>
                  <a:lnTo>
                    <a:pt x="20020" y="13328"/>
                  </a:lnTo>
                  <a:lnTo>
                    <a:pt x="20355" y="13328"/>
                  </a:lnTo>
                  <a:lnTo>
                    <a:pt x="20522" y="13272"/>
                  </a:lnTo>
                  <a:lnTo>
                    <a:pt x="20801" y="13105"/>
                  </a:lnTo>
                  <a:lnTo>
                    <a:pt x="20968" y="12826"/>
                  </a:lnTo>
                  <a:lnTo>
                    <a:pt x="21024" y="12659"/>
                  </a:lnTo>
                  <a:lnTo>
                    <a:pt x="21024" y="12492"/>
                  </a:lnTo>
                  <a:lnTo>
                    <a:pt x="21024" y="12324"/>
                  </a:lnTo>
                  <a:lnTo>
                    <a:pt x="20968" y="12213"/>
                  </a:lnTo>
                  <a:lnTo>
                    <a:pt x="20801" y="11934"/>
                  </a:lnTo>
                  <a:lnTo>
                    <a:pt x="20522" y="11767"/>
                  </a:lnTo>
                  <a:lnTo>
                    <a:pt x="20355" y="11711"/>
                  </a:lnTo>
                  <a:close/>
                  <a:moveTo>
                    <a:pt x="25095" y="11711"/>
                  </a:moveTo>
                  <a:lnTo>
                    <a:pt x="24928" y="11767"/>
                  </a:lnTo>
                  <a:lnTo>
                    <a:pt x="24705" y="11934"/>
                  </a:lnTo>
                  <a:lnTo>
                    <a:pt x="24482" y="12213"/>
                  </a:lnTo>
                  <a:lnTo>
                    <a:pt x="24426" y="12324"/>
                  </a:lnTo>
                  <a:lnTo>
                    <a:pt x="24426" y="12492"/>
                  </a:lnTo>
                  <a:lnTo>
                    <a:pt x="24426" y="12659"/>
                  </a:lnTo>
                  <a:lnTo>
                    <a:pt x="24482" y="12826"/>
                  </a:lnTo>
                  <a:lnTo>
                    <a:pt x="24705" y="13105"/>
                  </a:lnTo>
                  <a:lnTo>
                    <a:pt x="24928" y="13272"/>
                  </a:lnTo>
                  <a:lnTo>
                    <a:pt x="25095" y="13328"/>
                  </a:lnTo>
                  <a:lnTo>
                    <a:pt x="25430" y="13328"/>
                  </a:lnTo>
                  <a:lnTo>
                    <a:pt x="25597" y="13272"/>
                  </a:lnTo>
                  <a:lnTo>
                    <a:pt x="25876" y="13105"/>
                  </a:lnTo>
                  <a:lnTo>
                    <a:pt x="26043" y="12826"/>
                  </a:lnTo>
                  <a:lnTo>
                    <a:pt x="26099" y="12659"/>
                  </a:lnTo>
                  <a:lnTo>
                    <a:pt x="26099" y="12492"/>
                  </a:lnTo>
                  <a:lnTo>
                    <a:pt x="26099" y="12324"/>
                  </a:lnTo>
                  <a:lnTo>
                    <a:pt x="26043" y="12213"/>
                  </a:lnTo>
                  <a:lnTo>
                    <a:pt x="25876" y="11934"/>
                  </a:lnTo>
                  <a:lnTo>
                    <a:pt x="25597" y="11767"/>
                  </a:lnTo>
                  <a:lnTo>
                    <a:pt x="25430" y="11711"/>
                  </a:lnTo>
                  <a:close/>
                  <a:moveTo>
                    <a:pt x="28441" y="11711"/>
                  </a:moveTo>
                  <a:lnTo>
                    <a:pt x="28274" y="11767"/>
                  </a:lnTo>
                  <a:lnTo>
                    <a:pt x="27995" y="11934"/>
                  </a:lnTo>
                  <a:lnTo>
                    <a:pt x="27828" y="12213"/>
                  </a:lnTo>
                  <a:lnTo>
                    <a:pt x="27772" y="12324"/>
                  </a:lnTo>
                  <a:lnTo>
                    <a:pt x="27772" y="12492"/>
                  </a:lnTo>
                  <a:lnTo>
                    <a:pt x="27772" y="12659"/>
                  </a:lnTo>
                  <a:lnTo>
                    <a:pt x="27828" y="12826"/>
                  </a:lnTo>
                  <a:lnTo>
                    <a:pt x="27995" y="13105"/>
                  </a:lnTo>
                  <a:lnTo>
                    <a:pt x="28274" y="13272"/>
                  </a:lnTo>
                  <a:lnTo>
                    <a:pt x="28441" y="13328"/>
                  </a:lnTo>
                  <a:lnTo>
                    <a:pt x="28776" y="13328"/>
                  </a:lnTo>
                  <a:lnTo>
                    <a:pt x="28943" y="13272"/>
                  </a:lnTo>
                  <a:lnTo>
                    <a:pt x="29166" y="13105"/>
                  </a:lnTo>
                  <a:lnTo>
                    <a:pt x="29333" y="12826"/>
                  </a:lnTo>
                  <a:lnTo>
                    <a:pt x="29389" y="12659"/>
                  </a:lnTo>
                  <a:lnTo>
                    <a:pt x="29445" y="12492"/>
                  </a:lnTo>
                  <a:lnTo>
                    <a:pt x="29389" y="12324"/>
                  </a:lnTo>
                  <a:lnTo>
                    <a:pt x="29333" y="12213"/>
                  </a:lnTo>
                  <a:lnTo>
                    <a:pt x="29166" y="11934"/>
                  </a:lnTo>
                  <a:lnTo>
                    <a:pt x="28943" y="11767"/>
                  </a:lnTo>
                  <a:lnTo>
                    <a:pt x="28776" y="11711"/>
                  </a:lnTo>
                  <a:close/>
                  <a:moveTo>
                    <a:pt x="40152" y="11711"/>
                  </a:moveTo>
                  <a:lnTo>
                    <a:pt x="40041" y="11767"/>
                  </a:lnTo>
                  <a:lnTo>
                    <a:pt x="39762" y="11934"/>
                  </a:lnTo>
                  <a:lnTo>
                    <a:pt x="39595" y="12213"/>
                  </a:lnTo>
                  <a:lnTo>
                    <a:pt x="39539" y="12324"/>
                  </a:lnTo>
                  <a:lnTo>
                    <a:pt x="39539" y="12492"/>
                  </a:lnTo>
                  <a:lnTo>
                    <a:pt x="39539" y="12659"/>
                  </a:lnTo>
                  <a:lnTo>
                    <a:pt x="39595" y="12826"/>
                  </a:lnTo>
                  <a:lnTo>
                    <a:pt x="39762" y="13105"/>
                  </a:lnTo>
                  <a:lnTo>
                    <a:pt x="40041" y="13272"/>
                  </a:lnTo>
                  <a:lnTo>
                    <a:pt x="40152" y="13328"/>
                  </a:lnTo>
                  <a:lnTo>
                    <a:pt x="40487" y="13328"/>
                  </a:lnTo>
                  <a:lnTo>
                    <a:pt x="40654" y="13272"/>
                  </a:lnTo>
                  <a:lnTo>
                    <a:pt x="40933" y="13105"/>
                  </a:lnTo>
                  <a:lnTo>
                    <a:pt x="41100" y="12826"/>
                  </a:lnTo>
                  <a:lnTo>
                    <a:pt x="41156" y="12659"/>
                  </a:lnTo>
                  <a:lnTo>
                    <a:pt x="41156" y="12492"/>
                  </a:lnTo>
                  <a:lnTo>
                    <a:pt x="41156" y="12324"/>
                  </a:lnTo>
                  <a:lnTo>
                    <a:pt x="41100" y="12213"/>
                  </a:lnTo>
                  <a:lnTo>
                    <a:pt x="40933" y="11934"/>
                  </a:lnTo>
                  <a:lnTo>
                    <a:pt x="40654" y="11767"/>
                  </a:lnTo>
                  <a:lnTo>
                    <a:pt x="40487" y="11711"/>
                  </a:lnTo>
                  <a:close/>
                  <a:moveTo>
                    <a:pt x="48517" y="11711"/>
                  </a:moveTo>
                  <a:lnTo>
                    <a:pt x="48350" y="11767"/>
                  </a:lnTo>
                  <a:lnTo>
                    <a:pt x="48127" y="11934"/>
                  </a:lnTo>
                  <a:lnTo>
                    <a:pt x="47904" y="12213"/>
                  </a:lnTo>
                  <a:lnTo>
                    <a:pt x="47904" y="12324"/>
                  </a:lnTo>
                  <a:lnTo>
                    <a:pt x="47848" y="12492"/>
                  </a:lnTo>
                  <a:lnTo>
                    <a:pt x="47904" y="12659"/>
                  </a:lnTo>
                  <a:lnTo>
                    <a:pt x="47904" y="12826"/>
                  </a:lnTo>
                  <a:lnTo>
                    <a:pt x="48127" y="13105"/>
                  </a:lnTo>
                  <a:lnTo>
                    <a:pt x="48350" y="13272"/>
                  </a:lnTo>
                  <a:lnTo>
                    <a:pt x="48517" y="13328"/>
                  </a:lnTo>
                  <a:lnTo>
                    <a:pt x="48852" y="13328"/>
                  </a:lnTo>
                  <a:lnTo>
                    <a:pt x="49019" y="13272"/>
                  </a:lnTo>
                  <a:lnTo>
                    <a:pt x="49298" y="13105"/>
                  </a:lnTo>
                  <a:lnTo>
                    <a:pt x="49465" y="12826"/>
                  </a:lnTo>
                  <a:lnTo>
                    <a:pt x="49521" y="12659"/>
                  </a:lnTo>
                  <a:lnTo>
                    <a:pt x="49521" y="12492"/>
                  </a:lnTo>
                  <a:lnTo>
                    <a:pt x="49521" y="12324"/>
                  </a:lnTo>
                  <a:lnTo>
                    <a:pt x="49465" y="12213"/>
                  </a:lnTo>
                  <a:lnTo>
                    <a:pt x="49298" y="11934"/>
                  </a:lnTo>
                  <a:lnTo>
                    <a:pt x="49019" y="11767"/>
                  </a:lnTo>
                  <a:lnTo>
                    <a:pt x="48852" y="11711"/>
                  </a:lnTo>
                  <a:close/>
                  <a:moveTo>
                    <a:pt x="51808" y="11711"/>
                  </a:moveTo>
                  <a:lnTo>
                    <a:pt x="51696" y="11767"/>
                  </a:lnTo>
                  <a:lnTo>
                    <a:pt x="51417" y="11934"/>
                  </a:lnTo>
                  <a:lnTo>
                    <a:pt x="51250" y="12213"/>
                  </a:lnTo>
                  <a:lnTo>
                    <a:pt x="51194" y="12324"/>
                  </a:lnTo>
                  <a:lnTo>
                    <a:pt x="51194" y="12492"/>
                  </a:lnTo>
                  <a:lnTo>
                    <a:pt x="51194" y="12659"/>
                  </a:lnTo>
                  <a:lnTo>
                    <a:pt x="51250" y="12826"/>
                  </a:lnTo>
                  <a:lnTo>
                    <a:pt x="51417" y="13105"/>
                  </a:lnTo>
                  <a:lnTo>
                    <a:pt x="51696" y="13272"/>
                  </a:lnTo>
                  <a:lnTo>
                    <a:pt x="51808" y="13328"/>
                  </a:lnTo>
                  <a:lnTo>
                    <a:pt x="52142" y="13328"/>
                  </a:lnTo>
                  <a:lnTo>
                    <a:pt x="52309" y="13272"/>
                  </a:lnTo>
                  <a:lnTo>
                    <a:pt x="52588" y="13105"/>
                  </a:lnTo>
                  <a:lnTo>
                    <a:pt x="52756" y="12826"/>
                  </a:lnTo>
                  <a:lnTo>
                    <a:pt x="52811" y="12659"/>
                  </a:lnTo>
                  <a:lnTo>
                    <a:pt x="52811" y="12492"/>
                  </a:lnTo>
                  <a:lnTo>
                    <a:pt x="52811" y="12324"/>
                  </a:lnTo>
                  <a:lnTo>
                    <a:pt x="52756" y="12213"/>
                  </a:lnTo>
                  <a:lnTo>
                    <a:pt x="52588" y="11934"/>
                  </a:lnTo>
                  <a:lnTo>
                    <a:pt x="52309" y="11767"/>
                  </a:lnTo>
                  <a:lnTo>
                    <a:pt x="52142" y="11711"/>
                  </a:lnTo>
                  <a:close/>
                  <a:moveTo>
                    <a:pt x="56938" y="11711"/>
                  </a:moveTo>
                  <a:lnTo>
                    <a:pt x="56771" y="11767"/>
                  </a:lnTo>
                  <a:lnTo>
                    <a:pt x="56492" y="11934"/>
                  </a:lnTo>
                  <a:lnTo>
                    <a:pt x="56325" y="12213"/>
                  </a:lnTo>
                  <a:lnTo>
                    <a:pt x="56269" y="12324"/>
                  </a:lnTo>
                  <a:lnTo>
                    <a:pt x="56269" y="12492"/>
                  </a:lnTo>
                  <a:lnTo>
                    <a:pt x="56269" y="12659"/>
                  </a:lnTo>
                  <a:lnTo>
                    <a:pt x="56325" y="12826"/>
                  </a:lnTo>
                  <a:lnTo>
                    <a:pt x="56492" y="13105"/>
                  </a:lnTo>
                  <a:lnTo>
                    <a:pt x="56771" y="13272"/>
                  </a:lnTo>
                  <a:lnTo>
                    <a:pt x="56938" y="13328"/>
                  </a:lnTo>
                  <a:lnTo>
                    <a:pt x="57273" y="13328"/>
                  </a:lnTo>
                  <a:lnTo>
                    <a:pt x="57440" y="13272"/>
                  </a:lnTo>
                  <a:lnTo>
                    <a:pt x="57663" y="13105"/>
                  </a:lnTo>
                  <a:lnTo>
                    <a:pt x="57830" y="12826"/>
                  </a:lnTo>
                  <a:lnTo>
                    <a:pt x="57886" y="12659"/>
                  </a:lnTo>
                  <a:lnTo>
                    <a:pt x="57942" y="12492"/>
                  </a:lnTo>
                  <a:lnTo>
                    <a:pt x="57886" y="12324"/>
                  </a:lnTo>
                  <a:lnTo>
                    <a:pt x="57830" y="12213"/>
                  </a:lnTo>
                  <a:lnTo>
                    <a:pt x="57663" y="11934"/>
                  </a:lnTo>
                  <a:lnTo>
                    <a:pt x="57440" y="11767"/>
                  </a:lnTo>
                  <a:lnTo>
                    <a:pt x="57273" y="11711"/>
                  </a:lnTo>
                  <a:close/>
                  <a:moveTo>
                    <a:pt x="62013" y="11711"/>
                  </a:moveTo>
                  <a:lnTo>
                    <a:pt x="61846" y="11767"/>
                  </a:lnTo>
                  <a:lnTo>
                    <a:pt x="61567" y="11934"/>
                  </a:lnTo>
                  <a:lnTo>
                    <a:pt x="61399" y="12213"/>
                  </a:lnTo>
                  <a:lnTo>
                    <a:pt x="61344" y="12324"/>
                  </a:lnTo>
                  <a:lnTo>
                    <a:pt x="61344" y="12492"/>
                  </a:lnTo>
                  <a:lnTo>
                    <a:pt x="61344" y="12659"/>
                  </a:lnTo>
                  <a:lnTo>
                    <a:pt x="61399" y="12826"/>
                  </a:lnTo>
                  <a:lnTo>
                    <a:pt x="61567" y="13105"/>
                  </a:lnTo>
                  <a:lnTo>
                    <a:pt x="61846" y="13272"/>
                  </a:lnTo>
                  <a:lnTo>
                    <a:pt x="62013" y="13328"/>
                  </a:lnTo>
                  <a:lnTo>
                    <a:pt x="62347" y="13328"/>
                  </a:lnTo>
                  <a:lnTo>
                    <a:pt x="62515" y="13272"/>
                  </a:lnTo>
                  <a:lnTo>
                    <a:pt x="62738" y="13105"/>
                  </a:lnTo>
                  <a:lnTo>
                    <a:pt x="62961" y="12826"/>
                  </a:lnTo>
                  <a:lnTo>
                    <a:pt x="62961" y="12659"/>
                  </a:lnTo>
                  <a:lnTo>
                    <a:pt x="63017" y="12492"/>
                  </a:lnTo>
                  <a:lnTo>
                    <a:pt x="62961" y="12324"/>
                  </a:lnTo>
                  <a:lnTo>
                    <a:pt x="62961" y="12213"/>
                  </a:lnTo>
                  <a:lnTo>
                    <a:pt x="62738" y="11934"/>
                  </a:lnTo>
                  <a:lnTo>
                    <a:pt x="62515" y="11767"/>
                  </a:lnTo>
                  <a:lnTo>
                    <a:pt x="62347" y="11711"/>
                  </a:lnTo>
                  <a:close/>
                  <a:moveTo>
                    <a:pt x="72051" y="11711"/>
                  </a:moveTo>
                  <a:lnTo>
                    <a:pt x="71884" y="11767"/>
                  </a:lnTo>
                  <a:lnTo>
                    <a:pt x="71605" y="11934"/>
                  </a:lnTo>
                  <a:lnTo>
                    <a:pt x="71438" y="12213"/>
                  </a:lnTo>
                  <a:lnTo>
                    <a:pt x="71382" y="12324"/>
                  </a:lnTo>
                  <a:lnTo>
                    <a:pt x="71382" y="12492"/>
                  </a:lnTo>
                  <a:lnTo>
                    <a:pt x="71382" y="12659"/>
                  </a:lnTo>
                  <a:lnTo>
                    <a:pt x="71438" y="12826"/>
                  </a:lnTo>
                  <a:lnTo>
                    <a:pt x="71605" y="13105"/>
                  </a:lnTo>
                  <a:lnTo>
                    <a:pt x="71884" y="13272"/>
                  </a:lnTo>
                  <a:lnTo>
                    <a:pt x="72051" y="13328"/>
                  </a:lnTo>
                  <a:lnTo>
                    <a:pt x="72386" y="13328"/>
                  </a:lnTo>
                  <a:lnTo>
                    <a:pt x="72553" y="13272"/>
                  </a:lnTo>
                  <a:lnTo>
                    <a:pt x="72776" y="13105"/>
                  </a:lnTo>
                  <a:lnTo>
                    <a:pt x="72999" y="12826"/>
                  </a:lnTo>
                  <a:lnTo>
                    <a:pt x="72999" y="12659"/>
                  </a:lnTo>
                  <a:lnTo>
                    <a:pt x="73055" y="12492"/>
                  </a:lnTo>
                  <a:lnTo>
                    <a:pt x="72999" y="12324"/>
                  </a:lnTo>
                  <a:lnTo>
                    <a:pt x="72999" y="12213"/>
                  </a:lnTo>
                  <a:lnTo>
                    <a:pt x="72776" y="11934"/>
                  </a:lnTo>
                  <a:lnTo>
                    <a:pt x="72553" y="11767"/>
                  </a:lnTo>
                  <a:lnTo>
                    <a:pt x="72386" y="11711"/>
                  </a:lnTo>
                  <a:close/>
                  <a:moveTo>
                    <a:pt x="80472" y="11711"/>
                  </a:moveTo>
                  <a:lnTo>
                    <a:pt x="80304" y="11767"/>
                  </a:lnTo>
                  <a:lnTo>
                    <a:pt x="80081" y="11934"/>
                  </a:lnTo>
                  <a:lnTo>
                    <a:pt x="79914" y="12213"/>
                  </a:lnTo>
                  <a:lnTo>
                    <a:pt x="79858" y="12324"/>
                  </a:lnTo>
                  <a:lnTo>
                    <a:pt x="79803" y="12492"/>
                  </a:lnTo>
                  <a:lnTo>
                    <a:pt x="79858" y="12659"/>
                  </a:lnTo>
                  <a:lnTo>
                    <a:pt x="79914" y="12826"/>
                  </a:lnTo>
                  <a:lnTo>
                    <a:pt x="80081" y="13105"/>
                  </a:lnTo>
                  <a:lnTo>
                    <a:pt x="80304" y="13272"/>
                  </a:lnTo>
                  <a:lnTo>
                    <a:pt x="80472" y="13328"/>
                  </a:lnTo>
                  <a:lnTo>
                    <a:pt x="80806" y="13328"/>
                  </a:lnTo>
                  <a:lnTo>
                    <a:pt x="80974" y="13272"/>
                  </a:lnTo>
                  <a:lnTo>
                    <a:pt x="81252" y="13105"/>
                  </a:lnTo>
                  <a:lnTo>
                    <a:pt x="81420" y="12826"/>
                  </a:lnTo>
                  <a:lnTo>
                    <a:pt x="81476" y="12659"/>
                  </a:lnTo>
                  <a:lnTo>
                    <a:pt x="81476" y="12492"/>
                  </a:lnTo>
                  <a:lnTo>
                    <a:pt x="81476" y="12324"/>
                  </a:lnTo>
                  <a:lnTo>
                    <a:pt x="81420" y="12213"/>
                  </a:lnTo>
                  <a:lnTo>
                    <a:pt x="81252" y="11934"/>
                  </a:lnTo>
                  <a:lnTo>
                    <a:pt x="80974" y="11767"/>
                  </a:lnTo>
                  <a:lnTo>
                    <a:pt x="80806" y="11711"/>
                  </a:lnTo>
                  <a:close/>
                  <a:moveTo>
                    <a:pt x="90621" y="11711"/>
                  </a:moveTo>
                  <a:lnTo>
                    <a:pt x="90510" y="11767"/>
                  </a:lnTo>
                  <a:lnTo>
                    <a:pt x="90231" y="11934"/>
                  </a:lnTo>
                  <a:lnTo>
                    <a:pt x="90064" y="12213"/>
                  </a:lnTo>
                  <a:lnTo>
                    <a:pt x="90008" y="12324"/>
                  </a:lnTo>
                  <a:lnTo>
                    <a:pt x="90008" y="12492"/>
                  </a:lnTo>
                  <a:lnTo>
                    <a:pt x="90008" y="12659"/>
                  </a:lnTo>
                  <a:lnTo>
                    <a:pt x="90064" y="12826"/>
                  </a:lnTo>
                  <a:lnTo>
                    <a:pt x="90231" y="13105"/>
                  </a:lnTo>
                  <a:lnTo>
                    <a:pt x="90510" y="13272"/>
                  </a:lnTo>
                  <a:lnTo>
                    <a:pt x="90621" y="13328"/>
                  </a:lnTo>
                  <a:lnTo>
                    <a:pt x="90956" y="13328"/>
                  </a:lnTo>
                  <a:lnTo>
                    <a:pt x="91123" y="13272"/>
                  </a:lnTo>
                  <a:lnTo>
                    <a:pt x="91402" y="13105"/>
                  </a:lnTo>
                  <a:lnTo>
                    <a:pt x="91569" y="12826"/>
                  </a:lnTo>
                  <a:lnTo>
                    <a:pt x="91625" y="12659"/>
                  </a:lnTo>
                  <a:lnTo>
                    <a:pt x="91625" y="12492"/>
                  </a:lnTo>
                  <a:lnTo>
                    <a:pt x="91625" y="12324"/>
                  </a:lnTo>
                  <a:lnTo>
                    <a:pt x="91569" y="12213"/>
                  </a:lnTo>
                  <a:lnTo>
                    <a:pt x="91402" y="11934"/>
                  </a:lnTo>
                  <a:lnTo>
                    <a:pt x="91123" y="11767"/>
                  </a:lnTo>
                  <a:lnTo>
                    <a:pt x="90956" y="11711"/>
                  </a:lnTo>
                  <a:close/>
                  <a:moveTo>
                    <a:pt x="98986" y="11711"/>
                  </a:moveTo>
                  <a:lnTo>
                    <a:pt x="98875" y="11767"/>
                  </a:lnTo>
                  <a:lnTo>
                    <a:pt x="98596" y="11934"/>
                  </a:lnTo>
                  <a:lnTo>
                    <a:pt x="98429" y="12213"/>
                  </a:lnTo>
                  <a:lnTo>
                    <a:pt x="98373" y="12324"/>
                  </a:lnTo>
                  <a:lnTo>
                    <a:pt x="98373" y="12492"/>
                  </a:lnTo>
                  <a:lnTo>
                    <a:pt x="98373" y="12659"/>
                  </a:lnTo>
                  <a:lnTo>
                    <a:pt x="98429" y="12826"/>
                  </a:lnTo>
                  <a:lnTo>
                    <a:pt x="98596" y="13105"/>
                  </a:lnTo>
                  <a:lnTo>
                    <a:pt x="98875" y="13272"/>
                  </a:lnTo>
                  <a:lnTo>
                    <a:pt x="98986" y="13328"/>
                  </a:lnTo>
                  <a:lnTo>
                    <a:pt x="99321" y="13328"/>
                  </a:lnTo>
                  <a:lnTo>
                    <a:pt x="99488" y="13272"/>
                  </a:lnTo>
                  <a:lnTo>
                    <a:pt x="99767" y="13105"/>
                  </a:lnTo>
                  <a:lnTo>
                    <a:pt x="99934" y="12826"/>
                  </a:lnTo>
                  <a:lnTo>
                    <a:pt x="99990" y="12659"/>
                  </a:lnTo>
                  <a:lnTo>
                    <a:pt x="99990" y="12492"/>
                  </a:lnTo>
                  <a:lnTo>
                    <a:pt x="99990" y="12324"/>
                  </a:lnTo>
                  <a:lnTo>
                    <a:pt x="99934" y="12213"/>
                  </a:lnTo>
                  <a:lnTo>
                    <a:pt x="99767" y="11934"/>
                  </a:lnTo>
                  <a:lnTo>
                    <a:pt x="99488" y="11767"/>
                  </a:lnTo>
                  <a:lnTo>
                    <a:pt x="99321" y="11711"/>
                  </a:lnTo>
                  <a:close/>
                  <a:moveTo>
                    <a:pt x="109080" y="11711"/>
                  </a:moveTo>
                  <a:lnTo>
                    <a:pt x="108969" y="11767"/>
                  </a:lnTo>
                  <a:lnTo>
                    <a:pt x="108690" y="11934"/>
                  </a:lnTo>
                  <a:lnTo>
                    <a:pt x="108523" y="12213"/>
                  </a:lnTo>
                  <a:lnTo>
                    <a:pt x="108467" y="12324"/>
                  </a:lnTo>
                  <a:lnTo>
                    <a:pt x="108467" y="12492"/>
                  </a:lnTo>
                  <a:lnTo>
                    <a:pt x="108467" y="12659"/>
                  </a:lnTo>
                  <a:lnTo>
                    <a:pt x="108523" y="12826"/>
                  </a:lnTo>
                  <a:lnTo>
                    <a:pt x="108690" y="13105"/>
                  </a:lnTo>
                  <a:lnTo>
                    <a:pt x="108969" y="13272"/>
                  </a:lnTo>
                  <a:lnTo>
                    <a:pt x="109080" y="13328"/>
                  </a:lnTo>
                  <a:lnTo>
                    <a:pt x="109415" y="13328"/>
                  </a:lnTo>
                  <a:lnTo>
                    <a:pt x="109582" y="13272"/>
                  </a:lnTo>
                  <a:lnTo>
                    <a:pt x="109861" y="13105"/>
                  </a:lnTo>
                  <a:lnTo>
                    <a:pt x="110028" y="12826"/>
                  </a:lnTo>
                  <a:lnTo>
                    <a:pt x="110084" y="12659"/>
                  </a:lnTo>
                  <a:lnTo>
                    <a:pt x="110084" y="12492"/>
                  </a:lnTo>
                  <a:lnTo>
                    <a:pt x="110084" y="12324"/>
                  </a:lnTo>
                  <a:lnTo>
                    <a:pt x="110028" y="12213"/>
                  </a:lnTo>
                  <a:lnTo>
                    <a:pt x="109861" y="11934"/>
                  </a:lnTo>
                  <a:lnTo>
                    <a:pt x="109582" y="11767"/>
                  </a:lnTo>
                  <a:lnTo>
                    <a:pt x="109415" y="11711"/>
                  </a:lnTo>
                  <a:close/>
                  <a:moveTo>
                    <a:pt x="112482" y="11711"/>
                  </a:moveTo>
                  <a:lnTo>
                    <a:pt x="112315" y="11767"/>
                  </a:lnTo>
                  <a:lnTo>
                    <a:pt x="112036" y="11934"/>
                  </a:lnTo>
                  <a:lnTo>
                    <a:pt x="111869" y="12213"/>
                  </a:lnTo>
                  <a:lnTo>
                    <a:pt x="111813" y="12324"/>
                  </a:lnTo>
                  <a:lnTo>
                    <a:pt x="111813" y="12492"/>
                  </a:lnTo>
                  <a:lnTo>
                    <a:pt x="111813" y="12659"/>
                  </a:lnTo>
                  <a:lnTo>
                    <a:pt x="111869" y="12826"/>
                  </a:lnTo>
                  <a:lnTo>
                    <a:pt x="112036" y="13105"/>
                  </a:lnTo>
                  <a:lnTo>
                    <a:pt x="112315" y="13272"/>
                  </a:lnTo>
                  <a:lnTo>
                    <a:pt x="112482" y="13328"/>
                  </a:lnTo>
                  <a:lnTo>
                    <a:pt x="112817" y="13328"/>
                  </a:lnTo>
                  <a:lnTo>
                    <a:pt x="112984" y="13272"/>
                  </a:lnTo>
                  <a:lnTo>
                    <a:pt x="113207" y="13105"/>
                  </a:lnTo>
                  <a:lnTo>
                    <a:pt x="113430" y="12826"/>
                  </a:lnTo>
                  <a:lnTo>
                    <a:pt x="113430" y="12659"/>
                  </a:lnTo>
                  <a:lnTo>
                    <a:pt x="113486" y="12492"/>
                  </a:lnTo>
                  <a:lnTo>
                    <a:pt x="113430" y="12324"/>
                  </a:lnTo>
                  <a:lnTo>
                    <a:pt x="113430" y="12213"/>
                  </a:lnTo>
                  <a:lnTo>
                    <a:pt x="113207" y="11934"/>
                  </a:lnTo>
                  <a:lnTo>
                    <a:pt x="112984" y="11767"/>
                  </a:lnTo>
                  <a:lnTo>
                    <a:pt x="112817" y="11711"/>
                  </a:lnTo>
                  <a:close/>
                  <a:moveTo>
                    <a:pt x="115828" y="11711"/>
                  </a:moveTo>
                  <a:lnTo>
                    <a:pt x="115661" y="11767"/>
                  </a:lnTo>
                  <a:lnTo>
                    <a:pt x="115438" y="11934"/>
                  </a:lnTo>
                  <a:lnTo>
                    <a:pt x="115270" y="12213"/>
                  </a:lnTo>
                  <a:lnTo>
                    <a:pt x="115215" y="12324"/>
                  </a:lnTo>
                  <a:lnTo>
                    <a:pt x="115159" y="12492"/>
                  </a:lnTo>
                  <a:lnTo>
                    <a:pt x="115215" y="12659"/>
                  </a:lnTo>
                  <a:lnTo>
                    <a:pt x="115270" y="12826"/>
                  </a:lnTo>
                  <a:lnTo>
                    <a:pt x="115438" y="13105"/>
                  </a:lnTo>
                  <a:lnTo>
                    <a:pt x="115661" y="13272"/>
                  </a:lnTo>
                  <a:lnTo>
                    <a:pt x="115828" y="13328"/>
                  </a:lnTo>
                  <a:lnTo>
                    <a:pt x="116163" y="13328"/>
                  </a:lnTo>
                  <a:lnTo>
                    <a:pt x="116330" y="13272"/>
                  </a:lnTo>
                  <a:lnTo>
                    <a:pt x="116609" y="13105"/>
                  </a:lnTo>
                  <a:lnTo>
                    <a:pt x="116776" y="12826"/>
                  </a:lnTo>
                  <a:lnTo>
                    <a:pt x="116832" y="12659"/>
                  </a:lnTo>
                  <a:lnTo>
                    <a:pt x="116832" y="12492"/>
                  </a:lnTo>
                  <a:lnTo>
                    <a:pt x="116832" y="12324"/>
                  </a:lnTo>
                  <a:lnTo>
                    <a:pt x="116776" y="12213"/>
                  </a:lnTo>
                  <a:lnTo>
                    <a:pt x="116609" y="11934"/>
                  </a:lnTo>
                  <a:lnTo>
                    <a:pt x="116330" y="11767"/>
                  </a:lnTo>
                  <a:lnTo>
                    <a:pt x="116163" y="11711"/>
                  </a:lnTo>
                  <a:close/>
                  <a:moveTo>
                    <a:pt x="120903" y="11711"/>
                  </a:moveTo>
                  <a:lnTo>
                    <a:pt x="120736" y="11767"/>
                  </a:lnTo>
                  <a:lnTo>
                    <a:pt x="120512" y="11934"/>
                  </a:lnTo>
                  <a:lnTo>
                    <a:pt x="120345" y="12213"/>
                  </a:lnTo>
                  <a:lnTo>
                    <a:pt x="120289" y="12324"/>
                  </a:lnTo>
                  <a:lnTo>
                    <a:pt x="120234" y="12492"/>
                  </a:lnTo>
                  <a:lnTo>
                    <a:pt x="120289" y="12659"/>
                  </a:lnTo>
                  <a:lnTo>
                    <a:pt x="120345" y="12826"/>
                  </a:lnTo>
                  <a:lnTo>
                    <a:pt x="120512" y="13105"/>
                  </a:lnTo>
                  <a:lnTo>
                    <a:pt x="120736" y="13272"/>
                  </a:lnTo>
                  <a:lnTo>
                    <a:pt x="120903" y="13328"/>
                  </a:lnTo>
                  <a:lnTo>
                    <a:pt x="121237" y="13328"/>
                  </a:lnTo>
                  <a:lnTo>
                    <a:pt x="121405" y="13272"/>
                  </a:lnTo>
                  <a:lnTo>
                    <a:pt x="121684" y="13105"/>
                  </a:lnTo>
                  <a:lnTo>
                    <a:pt x="121851" y="12826"/>
                  </a:lnTo>
                  <a:lnTo>
                    <a:pt x="121907" y="12659"/>
                  </a:lnTo>
                  <a:lnTo>
                    <a:pt x="121907" y="12492"/>
                  </a:lnTo>
                  <a:lnTo>
                    <a:pt x="121907" y="12324"/>
                  </a:lnTo>
                  <a:lnTo>
                    <a:pt x="121851" y="12213"/>
                  </a:lnTo>
                  <a:lnTo>
                    <a:pt x="121684" y="11934"/>
                  </a:lnTo>
                  <a:lnTo>
                    <a:pt x="121405" y="11767"/>
                  </a:lnTo>
                  <a:lnTo>
                    <a:pt x="121237" y="11711"/>
                  </a:lnTo>
                  <a:close/>
                  <a:moveTo>
                    <a:pt x="124249" y="11711"/>
                  </a:moveTo>
                  <a:lnTo>
                    <a:pt x="124082" y="11767"/>
                  </a:lnTo>
                  <a:lnTo>
                    <a:pt x="123803" y="11934"/>
                  </a:lnTo>
                  <a:lnTo>
                    <a:pt x="123635" y="12213"/>
                  </a:lnTo>
                  <a:lnTo>
                    <a:pt x="123580" y="12324"/>
                  </a:lnTo>
                  <a:lnTo>
                    <a:pt x="123580" y="12492"/>
                  </a:lnTo>
                  <a:lnTo>
                    <a:pt x="123580" y="12659"/>
                  </a:lnTo>
                  <a:lnTo>
                    <a:pt x="123635" y="12826"/>
                  </a:lnTo>
                  <a:lnTo>
                    <a:pt x="123803" y="13105"/>
                  </a:lnTo>
                  <a:lnTo>
                    <a:pt x="124082" y="13272"/>
                  </a:lnTo>
                  <a:lnTo>
                    <a:pt x="124249" y="13328"/>
                  </a:lnTo>
                  <a:lnTo>
                    <a:pt x="124583" y="13328"/>
                  </a:lnTo>
                  <a:lnTo>
                    <a:pt x="124751" y="13272"/>
                  </a:lnTo>
                  <a:lnTo>
                    <a:pt x="124974" y="13105"/>
                  </a:lnTo>
                  <a:lnTo>
                    <a:pt x="125197" y="12826"/>
                  </a:lnTo>
                  <a:lnTo>
                    <a:pt x="125253" y="12659"/>
                  </a:lnTo>
                  <a:lnTo>
                    <a:pt x="125253" y="12492"/>
                  </a:lnTo>
                  <a:lnTo>
                    <a:pt x="125253" y="12324"/>
                  </a:lnTo>
                  <a:lnTo>
                    <a:pt x="125197" y="12213"/>
                  </a:lnTo>
                  <a:lnTo>
                    <a:pt x="124974" y="11934"/>
                  </a:lnTo>
                  <a:lnTo>
                    <a:pt x="124751" y="11767"/>
                  </a:lnTo>
                  <a:lnTo>
                    <a:pt x="124583" y="11711"/>
                  </a:lnTo>
                  <a:close/>
                  <a:moveTo>
                    <a:pt x="136016" y="11711"/>
                  </a:moveTo>
                  <a:lnTo>
                    <a:pt x="135848" y="11767"/>
                  </a:lnTo>
                  <a:lnTo>
                    <a:pt x="135570" y="11934"/>
                  </a:lnTo>
                  <a:lnTo>
                    <a:pt x="135402" y="12213"/>
                  </a:lnTo>
                  <a:lnTo>
                    <a:pt x="135346" y="12324"/>
                  </a:lnTo>
                  <a:lnTo>
                    <a:pt x="135346" y="12492"/>
                  </a:lnTo>
                  <a:lnTo>
                    <a:pt x="135346" y="12659"/>
                  </a:lnTo>
                  <a:lnTo>
                    <a:pt x="135402" y="12826"/>
                  </a:lnTo>
                  <a:lnTo>
                    <a:pt x="135570" y="13105"/>
                  </a:lnTo>
                  <a:lnTo>
                    <a:pt x="135848" y="13272"/>
                  </a:lnTo>
                  <a:lnTo>
                    <a:pt x="136016" y="13328"/>
                  </a:lnTo>
                  <a:lnTo>
                    <a:pt x="136350" y="13328"/>
                  </a:lnTo>
                  <a:lnTo>
                    <a:pt x="136462" y="13272"/>
                  </a:lnTo>
                  <a:lnTo>
                    <a:pt x="136741" y="13105"/>
                  </a:lnTo>
                  <a:lnTo>
                    <a:pt x="136908" y="12826"/>
                  </a:lnTo>
                  <a:lnTo>
                    <a:pt x="136964" y="12659"/>
                  </a:lnTo>
                  <a:lnTo>
                    <a:pt x="137019" y="12492"/>
                  </a:lnTo>
                  <a:lnTo>
                    <a:pt x="136964" y="12324"/>
                  </a:lnTo>
                  <a:lnTo>
                    <a:pt x="136908" y="12213"/>
                  </a:lnTo>
                  <a:lnTo>
                    <a:pt x="136741" y="11934"/>
                  </a:lnTo>
                  <a:lnTo>
                    <a:pt x="136462" y="11767"/>
                  </a:lnTo>
                  <a:lnTo>
                    <a:pt x="136350" y="11711"/>
                  </a:lnTo>
                  <a:close/>
                  <a:moveTo>
                    <a:pt x="144325" y="11711"/>
                  </a:moveTo>
                  <a:lnTo>
                    <a:pt x="144158" y="11767"/>
                  </a:lnTo>
                  <a:lnTo>
                    <a:pt x="143935" y="11934"/>
                  </a:lnTo>
                  <a:lnTo>
                    <a:pt x="143712" y="12213"/>
                  </a:lnTo>
                  <a:lnTo>
                    <a:pt x="143656" y="12324"/>
                  </a:lnTo>
                  <a:lnTo>
                    <a:pt x="143656" y="12492"/>
                  </a:lnTo>
                  <a:lnTo>
                    <a:pt x="143656" y="12659"/>
                  </a:lnTo>
                  <a:lnTo>
                    <a:pt x="143712" y="12826"/>
                  </a:lnTo>
                  <a:lnTo>
                    <a:pt x="143935" y="13105"/>
                  </a:lnTo>
                  <a:lnTo>
                    <a:pt x="144158" y="13272"/>
                  </a:lnTo>
                  <a:lnTo>
                    <a:pt x="144325" y="13328"/>
                  </a:lnTo>
                  <a:lnTo>
                    <a:pt x="144660" y="13328"/>
                  </a:lnTo>
                  <a:lnTo>
                    <a:pt x="144827" y="13272"/>
                  </a:lnTo>
                  <a:lnTo>
                    <a:pt x="145106" y="13105"/>
                  </a:lnTo>
                  <a:lnTo>
                    <a:pt x="145273" y="12826"/>
                  </a:lnTo>
                  <a:lnTo>
                    <a:pt x="145329" y="12659"/>
                  </a:lnTo>
                  <a:lnTo>
                    <a:pt x="145329" y="12492"/>
                  </a:lnTo>
                  <a:lnTo>
                    <a:pt x="145329" y="12324"/>
                  </a:lnTo>
                  <a:lnTo>
                    <a:pt x="145273" y="12213"/>
                  </a:lnTo>
                  <a:lnTo>
                    <a:pt x="145106" y="11934"/>
                  </a:lnTo>
                  <a:lnTo>
                    <a:pt x="144827" y="11767"/>
                  </a:lnTo>
                  <a:lnTo>
                    <a:pt x="144660" y="11711"/>
                  </a:lnTo>
                  <a:close/>
                  <a:moveTo>
                    <a:pt x="147615" y="11711"/>
                  </a:moveTo>
                  <a:lnTo>
                    <a:pt x="147504" y="11767"/>
                  </a:lnTo>
                  <a:lnTo>
                    <a:pt x="147225" y="11934"/>
                  </a:lnTo>
                  <a:lnTo>
                    <a:pt x="147058" y="12213"/>
                  </a:lnTo>
                  <a:lnTo>
                    <a:pt x="147002" y="12324"/>
                  </a:lnTo>
                  <a:lnTo>
                    <a:pt x="147002" y="12492"/>
                  </a:lnTo>
                  <a:lnTo>
                    <a:pt x="147002" y="12659"/>
                  </a:lnTo>
                  <a:lnTo>
                    <a:pt x="147058" y="12826"/>
                  </a:lnTo>
                  <a:lnTo>
                    <a:pt x="147225" y="13105"/>
                  </a:lnTo>
                  <a:lnTo>
                    <a:pt x="147504" y="13272"/>
                  </a:lnTo>
                  <a:lnTo>
                    <a:pt x="147615" y="13328"/>
                  </a:lnTo>
                  <a:lnTo>
                    <a:pt x="147950" y="13328"/>
                  </a:lnTo>
                  <a:lnTo>
                    <a:pt x="148117" y="13272"/>
                  </a:lnTo>
                  <a:lnTo>
                    <a:pt x="148396" y="13105"/>
                  </a:lnTo>
                  <a:lnTo>
                    <a:pt x="148563" y="12826"/>
                  </a:lnTo>
                  <a:lnTo>
                    <a:pt x="148619" y="12659"/>
                  </a:lnTo>
                  <a:lnTo>
                    <a:pt x="148619" y="12492"/>
                  </a:lnTo>
                  <a:lnTo>
                    <a:pt x="148619" y="12324"/>
                  </a:lnTo>
                  <a:lnTo>
                    <a:pt x="148563" y="12213"/>
                  </a:lnTo>
                  <a:lnTo>
                    <a:pt x="148396" y="11934"/>
                  </a:lnTo>
                  <a:lnTo>
                    <a:pt x="148117" y="11767"/>
                  </a:lnTo>
                  <a:lnTo>
                    <a:pt x="147950" y="11711"/>
                  </a:lnTo>
                  <a:close/>
                  <a:moveTo>
                    <a:pt x="152746" y="11711"/>
                  </a:moveTo>
                  <a:lnTo>
                    <a:pt x="152578" y="11767"/>
                  </a:lnTo>
                  <a:lnTo>
                    <a:pt x="152300" y="11934"/>
                  </a:lnTo>
                  <a:lnTo>
                    <a:pt x="152132" y="12213"/>
                  </a:lnTo>
                  <a:lnTo>
                    <a:pt x="152077" y="12324"/>
                  </a:lnTo>
                  <a:lnTo>
                    <a:pt x="152077" y="12492"/>
                  </a:lnTo>
                  <a:lnTo>
                    <a:pt x="152077" y="12659"/>
                  </a:lnTo>
                  <a:lnTo>
                    <a:pt x="152132" y="12826"/>
                  </a:lnTo>
                  <a:lnTo>
                    <a:pt x="152300" y="13105"/>
                  </a:lnTo>
                  <a:lnTo>
                    <a:pt x="152578" y="13272"/>
                  </a:lnTo>
                  <a:lnTo>
                    <a:pt x="152746" y="13328"/>
                  </a:lnTo>
                  <a:lnTo>
                    <a:pt x="153080" y="13328"/>
                  </a:lnTo>
                  <a:lnTo>
                    <a:pt x="153192" y="13272"/>
                  </a:lnTo>
                  <a:lnTo>
                    <a:pt x="153471" y="13105"/>
                  </a:lnTo>
                  <a:lnTo>
                    <a:pt x="153638" y="12826"/>
                  </a:lnTo>
                  <a:lnTo>
                    <a:pt x="153694" y="12659"/>
                  </a:lnTo>
                  <a:lnTo>
                    <a:pt x="153694" y="12492"/>
                  </a:lnTo>
                  <a:lnTo>
                    <a:pt x="153694" y="12324"/>
                  </a:lnTo>
                  <a:lnTo>
                    <a:pt x="153638" y="12213"/>
                  </a:lnTo>
                  <a:lnTo>
                    <a:pt x="153471" y="11934"/>
                  </a:lnTo>
                  <a:lnTo>
                    <a:pt x="153192" y="11767"/>
                  </a:lnTo>
                  <a:lnTo>
                    <a:pt x="153080" y="11711"/>
                  </a:lnTo>
                  <a:close/>
                  <a:moveTo>
                    <a:pt x="157821" y="11711"/>
                  </a:moveTo>
                  <a:lnTo>
                    <a:pt x="157653" y="11767"/>
                  </a:lnTo>
                  <a:lnTo>
                    <a:pt x="157374" y="11934"/>
                  </a:lnTo>
                  <a:lnTo>
                    <a:pt x="157207" y="12213"/>
                  </a:lnTo>
                  <a:lnTo>
                    <a:pt x="157151" y="12324"/>
                  </a:lnTo>
                  <a:lnTo>
                    <a:pt x="157151" y="12492"/>
                  </a:lnTo>
                  <a:lnTo>
                    <a:pt x="157151" y="12659"/>
                  </a:lnTo>
                  <a:lnTo>
                    <a:pt x="157207" y="12826"/>
                  </a:lnTo>
                  <a:lnTo>
                    <a:pt x="157374" y="13105"/>
                  </a:lnTo>
                  <a:lnTo>
                    <a:pt x="157653" y="13272"/>
                  </a:lnTo>
                  <a:lnTo>
                    <a:pt x="157821" y="13328"/>
                  </a:lnTo>
                  <a:lnTo>
                    <a:pt x="158155" y="13328"/>
                  </a:lnTo>
                  <a:lnTo>
                    <a:pt x="158322" y="13272"/>
                  </a:lnTo>
                  <a:lnTo>
                    <a:pt x="158546" y="13105"/>
                  </a:lnTo>
                  <a:lnTo>
                    <a:pt x="158713" y="12826"/>
                  </a:lnTo>
                  <a:lnTo>
                    <a:pt x="158769" y="12659"/>
                  </a:lnTo>
                  <a:lnTo>
                    <a:pt x="158824" y="12492"/>
                  </a:lnTo>
                  <a:lnTo>
                    <a:pt x="158769" y="12324"/>
                  </a:lnTo>
                  <a:lnTo>
                    <a:pt x="158713" y="12213"/>
                  </a:lnTo>
                  <a:lnTo>
                    <a:pt x="158546" y="11934"/>
                  </a:lnTo>
                  <a:lnTo>
                    <a:pt x="158322" y="11767"/>
                  </a:lnTo>
                  <a:lnTo>
                    <a:pt x="158155" y="11711"/>
                  </a:lnTo>
                  <a:close/>
                  <a:moveTo>
                    <a:pt x="167859" y="11711"/>
                  </a:moveTo>
                  <a:lnTo>
                    <a:pt x="167691" y="11767"/>
                  </a:lnTo>
                  <a:lnTo>
                    <a:pt x="167412" y="11934"/>
                  </a:lnTo>
                  <a:lnTo>
                    <a:pt x="167245" y="12213"/>
                  </a:lnTo>
                  <a:lnTo>
                    <a:pt x="167189" y="12324"/>
                  </a:lnTo>
                  <a:lnTo>
                    <a:pt x="167189" y="12492"/>
                  </a:lnTo>
                  <a:lnTo>
                    <a:pt x="167189" y="12659"/>
                  </a:lnTo>
                  <a:lnTo>
                    <a:pt x="167245" y="12826"/>
                  </a:lnTo>
                  <a:lnTo>
                    <a:pt x="167412" y="13105"/>
                  </a:lnTo>
                  <a:lnTo>
                    <a:pt x="167691" y="13272"/>
                  </a:lnTo>
                  <a:lnTo>
                    <a:pt x="167859" y="13328"/>
                  </a:lnTo>
                  <a:lnTo>
                    <a:pt x="168193" y="13328"/>
                  </a:lnTo>
                  <a:lnTo>
                    <a:pt x="168361" y="13272"/>
                  </a:lnTo>
                  <a:lnTo>
                    <a:pt x="168584" y="13105"/>
                  </a:lnTo>
                  <a:lnTo>
                    <a:pt x="168751" y="12826"/>
                  </a:lnTo>
                  <a:lnTo>
                    <a:pt x="168807" y="12659"/>
                  </a:lnTo>
                  <a:lnTo>
                    <a:pt x="168862" y="12492"/>
                  </a:lnTo>
                  <a:lnTo>
                    <a:pt x="168807" y="12324"/>
                  </a:lnTo>
                  <a:lnTo>
                    <a:pt x="168751" y="12213"/>
                  </a:lnTo>
                  <a:lnTo>
                    <a:pt x="168584" y="11934"/>
                  </a:lnTo>
                  <a:lnTo>
                    <a:pt x="168361" y="11767"/>
                  </a:lnTo>
                  <a:lnTo>
                    <a:pt x="168193" y="11711"/>
                  </a:lnTo>
                  <a:close/>
                  <a:moveTo>
                    <a:pt x="176279" y="11711"/>
                  </a:moveTo>
                  <a:lnTo>
                    <a:pt x="176112" y="11767"/>
                  </a:lnTo>
                  <a:lnTo>
                    <a:pt x="175889" y="11934"/>
                  </a:lnTo>
                  <a:lnTo>
                    <a:pt x="175666" y="12213"/>
                  </a:lnTo>
                  <a:lnTo>
                    <a:pt x="175666" y="12324"/>
                  </a:lnTo>
                  <a:lnTo>
                    <a:pt x="175610" y="12492"/>
                  </a:lnTo>
                  <a:lnTo>
                    <a:pt x="175666" y="12659"/>
                  </a:lnTo>
                  <a:lnTo>
                    <a:pt x="175666" y="12826"/>
                  </a:lnTo>
                  <a:lnTo>
                    <a:pt x="175889" y="13105"/>
                  </a:lnTo>
                  <a:lnTo>
                    <a:pt x="176112" y="13272"/>
                  </a:lnTo>
                  <a:lnTo>
                    <a:pt x="176279" y="13328"/>
                  </a:lnTo>
                  <a:lnTo>
                    <a:pt x="176614" y="13328"/>
                  </a:lnTo>
                  <a:lnTo>
                    <a:pt x="176781" y="13272"/>
                  </a:lnTo>
                  <a:lnTo>
                    <a:pt x="177060" y="13105"/>
                  </a:lnTo>
                  <a:lnTo>
                    <a:pt x="177227" y="12826"/>
                  </a:lnTo>
                  <a:lnTo>
                    <a:pt x="177283" y="12659"/>
                  </a:lnTo>
                  <a:lnTo>
                    <a:pt x="177283" y="12492"/>
                  </a:lnTo>
                  <a:lnTo>
                    <a:pt x="177283" y="12324"/>
                  </a:lnTo>
                  <a:lnTo>
                    <a:pt x="177227" y="12213"/>
                  </a:lnTo>
                  <a:lnTo>
                    <a:pt x="177060" y="11934"/>
                  </a:lnTo>
                  <a:lnTo>
                    <a:pt x="176781" y="11767"/>
                  </a:lnTo>
                  <a:lnTo>
                    <a:pt x="176614" y="11711"/>
                  </a:lnTo>
                  <a:close/>
                  <a:moveTo>
                    <a:pt x="186429" y="11711"/>
                  </a:moveTo>
                  <a:lnTo>
                    <a:pt x="186317" y="11767"/>
                  </a:lnTo>
                  <a:lnTo>
                    <a:pt x="186039" y="11934"/>
                  </a:lnTo>
                  <a:lnTo>
                    <a:pt x="185871" y="12213"/>
                  </a:lnTo>
                  <a:lnTo>
                    <a:pt x="185816" y="12324"/>
                  </a:lnTo>
                  <a:lnTo>
                    <a:pt x="185760" y="12492"/>
                  </a:lnTo>
                  <a:lnTo>
                    <a:pt x="185816" y="12659"/>
                  </a:lnTo>
                  <a:lnTo>
                    <a:pt x="185871" y="12826"/>
                  </a:lnTo>
                  <a:lnTo>
                    <a:pt x="186039" y="13105"/>
                  </a:lnTo>
                  <a:lnTo>
                    <a:pt x="186317" y="13272"/>
                  </a:lnTo>
                  <a:lnTo>
                    <a:pt x="186429" y="13328"/>
                  </a:lnTo>
                  <a:lnTo>
                    <a:pt x="186764" y="13328"/>
                  </a:lnTo>
                  <a:lnTo>
                    <a:pt x="186931" y="13272"/>
                  </a:lnTo>
                  <a:lnTo>
                    <a:pt x="187210" y="13105"/>
                  </a:lnTo>
                  <a:lnTo>
                    <a:pt x="187377" y="12826"/>
                  </a:lnTo>
                  <a:lnTo>
                    <a:pt x="187433" y="12659"/>
                  </a:lnTo>
                  <a:lnTo>
                    <a:pt x="187433" y="12492"/>
                  </a:lnTo>
                  <a:lnTo>
                    <a:pt x="187433" y="12324"/>
                  </a:lnTo>
                  <a:lnTo>
                    <a:pt x="187377" y="12213"/>
                  </a:lnTo>
                  <a:lnTo>
                    <a:pt x="187210" y="11934"/>
                  </a:lnTo>
                  <a:lnTo>
                    <a:pt x="186931" y="11767"/>
                  </a:lnTo>
                  <a:lnTo>
                    <a:pt x="186764" y="11711"/>
                  </a:lnTo>
                  <a:close/>
                  <a:moveTo>
                    <a:pt x="194794" y="11711"/>
                  </a:moveTo>
                  <a:lnTo>
                    <a:pt x="194683" y="11767"/>
                  </a:lnTo>
                  <a:lnTo>
                    <a:pt x="194404" y="11934"/>
                  </a:lnTo>
                  <a:lnTo>
                    <a:pt x="194236" y="12213"/>
                  </a:lnTo>
                  <a:lnTo>
                    <a:pt x="194181" y="12324"/>
                  </a:lnTo>
                  <a:lnTo>
                    <a:pt x="194125" y="12492"/>
                  </a:lnTo>
                  <a:lnTo>
                    <a:pt x="194181" y="12659"/>
                  </a:lnTo>
                  <a:lnTo>
                    <a:pt x="194236" y="12826"/>
                  </a:lnTo>
                  <a:lnTo>
                    <a:pt x="194404" y="13105"/>
                  </a:lnTo>
                  <a:lnTo>
                    <a:pt x="194683" y="13272"/>
                  </a:lnTo>
                  <a:lnTo>
                    <a:pt x="194794" y="13328"/>
                  </a:lnTo>
                  <a:lnTo>
                    <a:pt x="195129" y="13328"/>
                  </a:lnTo>
                  <a:lnTo>
                    <a:pt x="195296" y="13272"/>
                  </a:lnTo>
                  <a:lnTo>
                    <a:pt x="195575" y="13105"/>
                  </a:lnTo>
                  <a:lnTo>
                    <a:pt x="195742" y="12826"/>
                  </a:lnTo>
                  <a:lnTo>
                    <a:pt x="195798" y="12659"/>
                  </a:lnTo>
                  <a:lnTo>
                    <a:pt x="195798" y="12492"/>
                  </a:lnTo>
                  <a:lnTo>
                    <a:pt x="195798" y="12324"/>
                  </a:lnTo>
                  <a:lnTo>
                    <a:pt x="195742" y="12213"/>
                  </a:lnTo>
                  <a:lnTo>
                    <a:pt x="195575" y="11934"/>
                  </a:lnTo>
                  <a:lnTo>
                    <a:pt x="195296" y="11767"/>
                  </a:lnTo>
                  <a:lnTo>
                    <a:pt x="195129" y="11711"/>
                  </a:lnTo>
                  <a:close/>
                  <a:moveTo>
                    <a:pt x="204888" y="11711"/>
                  </a:moveTo>
                  <a:lnTo>
                    <a:pt x="204776" y="11767"/>
                  </a:lnTo>
                  <a:lnTo>
                    <a:pt x="204498" y="11934"/>
                  </a:lnTo>
                  <a:lnTo>
                    <a:pt x="204330" y="12213"/>
                  </a:lnTo>
                  <a:lnTo>
                    <a:pt x="204274" y="12324"/>
                  </a:lnTo>
                  <a:lnTo>
                    <a:pt x="204274" y="12492"/>
                  </a:lnTo>
                  <a:lnTo>
                    <a:pt x="204274" y="12659"/>
                  </a:lnTo>
                  <a:lnTo>
                    <a:pt x="204330" y="12826"/>
                  </a:lnTo>
                  <a:lnTo>
                    <a:pt x="204498" y="13105"/>
                  </a:lnTo>
                  <a:lnTo>
                    <a:pt x="204776" y="13272"/>
                  </a:lnTo>
                  <a:lnTo>
                    <a:pt x="204888" y="13328"/>
                  </a:lnTo>
                  <a:lnTo>
                    <a:pt x="205222" y="13328"/>
                  </a:lnTo>
                  <a:lnTo>
                    <a:pt x="205390" y="13272"/>
                  </a:lnTo>
                  <a:lnTo>
                    <a:pt x="205669" y="13105"/>
                  </a:lnTo>
                  <a:lnTo>
                    <a:pt x="205836" y="12826"/>
                  </a:lnTo>
                  <a:lnTo>
                    <a:pt x="205892" y="12659"/>
                  </a:lnTo>
                  <a:lnTo>
                    <a:pt x="205892" y="12492"/>
                  </a:lnTo>
                  <a:lnTo>
                    <a:pt x="205892" y="12324"/>
                  </a:lnTo>
                  <a:lnTo>
                    <a:pt x="205836" y="12213"/>
                  </a:lnTo>
                  <a:lnTo>
                    <a:pt x="205669" y="11934"/>
                  </a:lnTo>
                  <a:lnTo>
                    <a:pt x="205390" y="11767"/>
                  </a:lnTo>
                  <a:lnTo>
                    <a:pt x="205222" y="11711"/>
                  </a:lnTo>
                  <a:close/>
                  <a:moveTo>
                    <a:pt x="208290" y="11711"/>
                  </a:moveTo>
                  <a:lnTo>
                    <a:pt x="208122" y="11767"/>
                  </a:lnTo>
                  <a:lnTo>
                    <a:pt x="207844" y="11934"/>
                  </a:lnTo>
                  <a:lnTo>
                    <a:pt x="207676" y="12213"/>
                  </a:lnTo>
                  <a:lnTo>
                    <a:pt x="207620" y="12324"/>
                  </a:lnTo>
                  <a:lnTo>
                    <a:pt x="207620" y="12492"/>
                  </a:lnTo>
                  <a:lnTo>
                    <a:pt x="207620" y="12659"/>
                  </a:lnTo>
                  <a:lnTo>
                    <a:pt x="207676" y="12826"/>
                  </a:lnTo>
                  <a:lnTo>
                    <a:pt x="207844" y="13105"/>
                  </a:lnTo>
                  <a:lnTo>
                    <a:pt x="208122" y="13272"/>
                  </a:lnTo>
                  <a:lnTo>
                    <a:pt x="208290" y="13328"/>
                  </a:lnTo>
                  <a:lnTo>
                    <a:pt x="208624" y="13328"/>
                  </a:lnTo>
                  <a:lnTo>
                    <a:pt x="208792" y="13272"/>
                  </a:lnTo>
                  <a:lnTo>
                    <a:pt x="209015" y="13105"/>
                  </a:lnTo>
                  <a:lnTo>
                    <a:pt x="209182" y="12826"/>
                  </a:lnTo>
                  <a:lnTo>
                    <a:pt x="209238" y="12659"/>
                  </a:lnTo>
                  <a:lnTo>
                    <a:pt x="209293" y="12492"/>
                  </a:lnTo>
                  <a:lnTo>
                    <a:pt x="209238" y="12324"/>
                  </a:lnTo>
                  <a:lnTo>
                    <a:pt x="209182" y="12213"/>
                  </a:lnTo>
                  <a:lnTo>
                    <a:pt x="209015" y="11934"/>
                  </a:lnTo>
                  <a:lnTo>
                    <a:pt x="208792" y="11767"/>
                  </a:lnTo>
                  <a:lnTo>
                    <a:pt x="208624" y="11711"/>
                  </a:lnTo>
                  <a:close/>
                  <a:moveTo>
                    <a:pt x="211636" y="11711"/>
                  </a:moveTo>
                  <a:lnTo>
                    <a:pt x="211468" y="11767"/>
                  </a:lnTo>
                  <a:lnTo>
                    <a:pt x="211245" y="11934"/>
                  </a:lnTo>
                  <a:lnTo>
                    <a:pt x="211022" y="12213"/>
                  </a:lnTo>
                  <a:lnTo>
                    <a:pt x="211022" y="12324"/>
                  </a:lnTo>
                  <a:lnTo>
                    <a:pt x="210966" y="12492"/>
                  </a:lnTo>
                  <a:lnTo>
                    <a:pt x="211022" y="12659"/>
                  </a:lnTo>
                  <a:lnTo>
                    <a:pt x="211022" y="12826"/>
                  </a:lnTo>
                  <a:lnTo>
                    <a:pt x="211245" y="13105"/>
                  </a:lnTo>
                  <a:lnTo>
                    <a:pt x="211468" y="13272"/>
                  </a:lnTo>
                  <a:lnTo>
                    <a:pt x="211636" y="13328"/>
                  </a:lnTo>
                  <a:lnTo>
                    <a:pt x="211970" y="13328"/>
                  </a:lnTo>
                  <a:lnTo>
                    <a:pt x="212138" y="13272"/>
                  </a:lnTo>
                  <a:lnTo>
                    <a:pt x="212416" y="13105"/>
                  </a:lnTo>
                  <a:lnTo>
                    <a:pt x="212584" y="12826"/>
                  </a:lnTo>
                  <a:lnTo>
                    <a:pt x="212639" y="12659"/>
                  </a:lnTo>
                  <a:lnTo>
                    <a:pt x="212639" y="12492"/>
                  </a:lnTo>
                  <a:lnTo>
                    <a:pt x="212639" y="12324"/>
                  </a:lnTo>
                  <a:lnTo>
                    <a:pt x="212584" y="12213"/>
                  </a:lnTo>
                  <a:lnTo>
                    <a:pt x="212416" y="11934"/>
                  </a:lnTo>
                  <a:lnTo>
                    <a:pt x="212138" y="11767"/>
                  </a:lnTo>
                  <a:lnTo>
                    <a:pt x="211970" y="11711"/>
                  </a:lnTo>
                  <a:close/>
                  <a:moveTo>
                    <a:pt x="216710" y="11711"/>
                  </a:moveTo>
                  <a:lnTo>
                    <a:pt x="216543" y="11767"/>
                  </a:lnTo>
                  <a:lnTo>
                    <a:pt x="216320" y="11934"/>
                  </a:lnTo>
                  <a:lnTo>
                    <a:pt x="216097" y="12213"/>
                  </a:lnTo>
                  <a:lnTo>
                    <a:pt x="216097" y="12324"/>
                  </a:lnTo>
                  <a:lnTo>
                    <a:pt x="216041" y="12492"/>
                  </a:lnTo>
                  <a:lnTo>
                    <a:pt x="216097" y="12659"/>
                  </a:lnTo>
                  <a:lnTo>
                    <a:pt x="216097" y="12826"/>
                  </a:lnTo>
                  <a:lnTo>
                    <a:pt x="216320" y="13105"/>
                  </a:lnTo>
                  <a:lnTo>
                    <a:pt x="216543" y="13272"/>
                  </a:lnTo>
                  <a:lnTo>
                    <a:pt x="216710" y="13328"/>
                  </a:lnTo>
                  <a:lnTo>
                    <a:pt x="217045" y="13328"/>
                  </a:lnTo>
                  <a:lnTo>
                    <a:pt x="217212" y="13272"/>
                  </a:lnTo>
                  <a:lnTo>
                    <a:pt x="217491" y="13105"/>
                  </a:lnTo>
                  <a:lnTo>
                    <a:pt x="217659" y="12826"/>
                  </a:lnTo>
                  <a:lnTo>
                    <a:pt x="217714" y="12659"/>
                  </a:lnTo>
                  <a:lnTo>
                    <a:pt x="217714" y="12492"/>
                  </a:lnTo>
                  <a:lnTo>
                    <a:pt x="217714" y="12324"/>
                  </a:lnTo>
                  <a:lnTo>
                    <a:pt x="217659" y="12213"/>
                  </a:lnTo>
                  <a:lnTo>
                    <a:pt x="217491" y="11934"/>
                  </a:lnTo>
                  <a:lnTo>
                    <a:pt x="217212" y="11767"/>
                  </a:lnTo>
                  <a:lnTo>
                    <a:pt x="217045" y="11711"/>
                  </a:lnTo>
                  <a:close/>
                  <a:moveTo>
                    <a:pt x="220057" y="11711"/>
                  </a:moveTo>
                  <a:lnTo>
                    <a:pt x="219889" y="11767"/>
                  </a:lnTo>
                  <a:lnTo>
                    <a:pt x="219610" y="11934"/>
                  </a:lnTo>
                  <a:lnTo>
                    <a:pt x="219443" y="12213"/>
                  </a:lnTo>
                  <a:lnTo>
                    <a:pt x="219387" y="12324"/>
                  </a:lnTo>
                  <a:lnTo>
                    <a:pt x="219387" y="12492"/>
                  </a:lnTo>
                  <a:lnTo>
                    <a:pt x="219387" y="12659"/>
                  </a:lnTo>
                  <a:lnTo>
                    <a:pt x="219443" y="12826"/>
                  </a:lnTo>
                  <a:lnTo>
                    <a:pt x="219610" y="13105"/>
                  </a:lnTo>
                  <a:lnTo>
                    <a:pt x="219889" y="13272"/>
                  </a:lnTo>
                  <a:lnTo>
                    <a:pt x="220057" y="13328"/>
                  </a:lnTo>
                  <a:lnTo>
                    <a:pt x="220391" y="13328"/>
                  </a:lnTo>
                  <a:lnTo>
                    <a:pt x="220558" y="13272"/>
                  </a:lnTo>
                  <a:lnTo>
                    <a:pt x="220781" y="13105"/>
                  </a:lnTo>
                  <a:lnTo>
                    <a:pt x="221005" y="12826"/>
                  </a:lnTo>
                  <a:lnTo>
                    <a:pt x="221005" y="12659"/>
                  </a:lnTo>
                  <a:lnTo>
                    <a:pt x="221060" y="12492"/>
                  </a:lnTo>
                  <a:lnTo>
                    <a:pt x="221005" y="12324"/>
                  </a:lnTo>
                  <a:lnTo>
                    <a:pt x="221005" y="12213"/>
                  </a:lnTo>
                  <a:lnTo>
                    <a:pt x="220781" y="11934"/>
                  </a:lnTo>
                  <a:lnTo>
                    <a:pt x="220558" y="11767"/>
                  </a:lnTo>
                  <a:lnTo>
                    <a:pt x="220391" y="11711"/>
                  </a:lnTo>
                  <a:close/>
                  <a:moveTo>
                    <a:pt x="231823" y="11711"/>
                  </a:moveTo>
                  <a:lnTo>
                    <a:pt x="231656" y="11767"/>
                  </a:lnTo>
                  <a:lnTo>
                    <a:pt x="231377" y="11934"/>
                  </a:lnTo>
                  <a:lnTo>
                    <a:pt x="231210" y="12213"/>
                  </a:lnTo>
                  <a:lnTo>
                    <a:pt x="231154" y="12324"/>
                  </a:lnTo>
                  <a:lnTo>
                    <a:pt x="231154" y="12492"/>
                  </a:lnTo>
                  <a:lnTo>
                    <a:pt x="231154" y="12659"/>
                  </a:lnTo>
                  <a:lnTo>
                    <a:pt x="231210" y="12826"/>
                  </a:lnTo>
                  <a:lnTo>
                    <a:pt x="231377" y="13105"/>
                  </a:lnTo>
                  <a:lnTo>
                    <a:pt x="231656" y="13272"/>
                  </a:lnTo>
                  <a:lnTo>
                    <a:pt x="231823" y="13328"/>
                  </a:lnTo>
                  <a:lnTo>
                    <a:pt x="232158" y="13328"/>
                  </a:lnTo>
                  <a:lnTo>
                    <a:pt x="232269" y="13272"/>
                  </a:lnTo>
                  <a:lnTo>
                    <a:pt x="232548" y="13105"/>
                  </a:lnTo>
                  <a:lnTo>
                    <a:pt x="232716" y="12826"/>
                  </a:lnTo>
                  <a:lnTo>
                    <a:pt x="232771" y="12659"/>
                  </a:lnTo>
                  <a:lnTo>
                    <a:pt x="232771" y="12492"/>
                  </a:lnTo>
                  <a:lnTo>
                    <a:pt x="232771" y="12324"/>
                  </a:lnTo>
                  <a:lnTo>
                    <a:pt x="232716" y="12213"/>
                  </a:lnTo>
                  <a:lnTo>
                    <a:pt x="232548" y="11934"/>
                  </a:lnTo>
                  <a:lnTo>
                    <a:pt x="232269" y="11767"/>
                  </a:lnTo>
                  <a:lnTo>
                    <a:pt x="232158" y="11711"/>
                  </a:lnTo>
                  <a:close/>
                  <a:moveTo>
                    <a:pt x="240133" y="11711"/>
                  </a:moveTo>
                  <a:lnTo>
                    <a:pt x="239965" y="11767"/>
                  </a:lnTo>
                  <a:lnTo>
                    <a:pt x="239742" y="11934"/>
                  </a:lnTo>
                  <a:lnTo>
                    <a:pt x="239519" y="12213"/>
                  </a:lnTo>
                  <a:lnTo>
                    <a:pt x="239519" y="12324"/>
                  </a:lnTo>
                  <a:lnTo>
                    <a:pt x="239463" y="12492"/>
                  </a:lnTo>
                  <a:lnTo>
                    <a:pt x="239519" y="12659"/>
                  </a:lnTo>
                  <a:lnTo>
                    <a:pt x="239519" y="12826"/>
                  </a:lnTo>
                  <a:lnTo>
                    <a:pt x="239742" y="13105"/>
                  </a:lnTo>
                  <a:lnTo>
                    <a:pt x="239965" y="13272"/>
                  </a:lnTo>
                  <a:lnTo>
                    <a:pt x="240133" y="13328"/>
                  </a:lnTo>
                  <a:lnTo>
                    <a:pt x="240467" y="13328"/>
                  </a:lnTo>
                  <a:lnTo>
                    <a:pt x="240635" y="13272"/>
                  </a:lnTo>
                  <a:lnTo>
                    <a:pt x="240913" y="13105"/>
                  </a:lnTo>
                  <a:lnTo>
                    <a:pt x="241081" y="12826"/>
                  </a:lnTo>
                  <a:lnTo>
                    <a:pt x="241136" y="12659"/>
                  </a:lnTo>
                  <a:lnTo>
                    <a:pt x="241136" y="12492"/>
                  </a:lnTo>
                  <a:lnTo>
                    <a:pt x="241136" y="12324"/>
                  </a:lnTo>
                  <a:lnTo>
                    <a:pt x="241081" y="12213"/>
                  </a:lnTo>
                  <a:lnTo>
                    <a:pt x="240913" y="11934"/>
                  </a:lnTo>
                  <a:lnTo>
                    <a:pt x="240635" y="11767"/>
                  </a:lnTo>
                  <a:lnTo>
                    <a:pt x="240467" y="11711"/>
                  </a:lnTo>
                  <a:close/>
                  <a:moveTo>
                    <a:pt x="243479" y="11711"/>
                  </a:moveTo>
                  <a:lnTo>
                    <a:pt x="243311" y="11767"/>
                  </a:lnTo>
                  <a:lnTo>
                    <a:pt x="243033" y="11934"/>
                  </a:lnTo>
                  <a:lnTo>
                    <a:pt x="242865" y="12213"/>
                  </a:lnTo>
                  <a:lnTo>
                    <a:pt x="242809" y="12324"/>
                  </a:lnTo>
                  <a:lnTo>
                    <a:pt x="242809" y="12492"/>
                  </a:lnTo>
                  <a:lnTo>
                    <a:pt x="242809" y="12659"/>
                  </a:lnTo>
                  <a:lnTo>
                    <a:pt x="242865" y="12826"/>
                  </a:lnTo>
                  <a:lnTo>
                    <a:pt x="243033" y="13105"/>
                  </a:lnTo>
                  <a:lnTo>
                    <a:pt x="243311" y="13272"/>
                  </a:lnTo>
                  <a:lnTo>
                    <a:pt x="243479" y="13328"/>
                  </a:lnTo>
                  <a:lnTo>
                    <a:pt x="243813" y="13328"/>
                  </a:lnTo>
                  <a:lnTo>
                    <a:pt x="243925" y="13272"/>
                  </a:lnTo>
                  <a:lnTo>
                    <a:pt x="244204" y="13105"/>
                  </a:lnTo>
                  <a:lnTo>
                    <a:pt x="244371" y="12826"/>
                  </a:lnTo>
                  <a:lnTo>
                    <a:pt x="244427" y="12659"/>
                  </a:lnTo>
                  <a:lnTo>
                    <a:pt x="244427" y="12492"/>
                  </a:lnTo>
                  <a:lnTo>
                    <a:pt x="244427" y="12324"/>
                  </a:lnTo>
                  <a:lnTo>
                    <a:pt x="244371" y="12213"/>
                  </a:lnTo>
                  <a:lnTo>
                    <a:pt x="244204" y="11934"/>
                  </a:lnTo>
                  <a:lnTo>
                    <a:pt x="243925" y="11767"/>
                  </a:lnTo>
                  <a:lnTo>
                    <a:pt x="243813" y="11711"/>
                  </a:lnTo>
                  <a:close/>
                  <a:moveTo>
                    <a:pt x="248553" y="11711"/>
                  </a:moveTo>
                  <a:lnTo>
                    <a:pt x="248386" y="11767"/>
                  </a:lnTo>
                  <a:lnTo>
                    <a:pt x="248107" y="11934"/>
                  </a:lnTo>
                  <a:lnTo>
                    <a:pt x="247940" y="12213"/>
                  </a:lnTo>
                  <a:lnTo>
                    <a:pt x="247884" y="12324"/>
                  </a:lnTo>
                  <a:lnTo>
                    <a:pt x="247884" y="12492"/>
                  </a:lnTo>
                  <a:lnTo>
                    <a:pt x="247884" y="12659"/>
                  </a:lnTo>
                  <a:lnTo>
                    <a:pt x="247940" y="12826"/>
                  </a:lnTo>
                  <a:lnTo>
                    <a:pt x="248107" y="13105"/>
                  </a:lnTo>
                  <a:lnTo>
                    <a:pt x="248386" y="13272"/>
                  </a:lnTo>
                  <a:lnTo>
                    <a:pt x="248553" y="13328"/>
                  </a:lnTo>
                  <a:lnTo>
                    <a:pt x="248888" y="13328"/>
                  </a:lnTo>
                  <a:lnTo>
                    <a:pt x="249055" y="13272"/>
                  </a:lnTo>
                  <a:lnTo>
                    <a:pt x="249278" y="13105"/>
                  </a:lnTo>
                  <a:lnTo>
                    <a:pt x="249446" y="12826"/>
                  </a:lnTo>
                  <a:lnTo>
                    <a:pt x="249501" y="12659"/>
                  </a:lnTo>
                  <a:lnTo>
                    <a:pt x="249557" y="12492"/>
                  </a:lnTo>
                  <a:lnTo>
                    <a:pt x="249501" y="12324"/>
                  </a:lnTo>
                  <a:lnTo>
                    <a:pt x="249446" y="12213"/>
                  </a:lnTo>
                  <a:lnTo>
                    <a:pt x="249278" y="11934"/>
                  </a:lnTo>
                  <a:lnTo>
                    <a:pt x="249055" y="11767"/>
                  </a:lnTo>
                  <a:lnTo>
                    <a:pt x="248888" y="11711"/>
                  </a:lnTo>
                  <a:close/>
                  <a:moveTo>
                    <a:pt x="253628" y="11711"/>
                  </a:moveTo>
                  <a:lnTo>
                    <a:pt x="253461" y="11767"/>
                  </a:lnTo>
                  <a:lnTo>
                    <a:pt x="253182" y="11934"/>
                  </a:lnTo>
                  <a:lnTo>
                    <a:pt x="253015" y="12213"/>
                  </a:lnTo>
                  <a:lnTo>
                    <a:pt x="252959" y="12324"/>
                  </a:lnTo>
                  <a:lnTo>
                    <a:pt x="252959" y="12492"/>
                  </a:lnTo>
                  <a:lnTo>
                    <a:pt x="252959" y="12659"/>
                  </a:lnTo>
                  <a:lnTo>
                    <a:pt x="253015" y="12826"/>
                  </a:lnTo>
                  <a:lnTo>
                    <a:pt x="253182" y="13105"/>
                  </a:lnTo>
                  <a:lnTo>
                    <a:pt x="253461" y="13272"/>
                  </a:lnTo>
                  <a:lnTo>
                    <a:pt x="253628" y="13328"/>
                  </a:lnTo>
                  <a:lnTo>
                    <a:pt x="253963" y="13328"/>
                  </a:lnTo>
                  <a:lnTo>
                    <a:pt x="254130" y="13272"/>
                  </a:lnTo>
                  <a:lnTo>
                    <a:pt x="254353" y="13105"/>
                  </a:lnTo>
                  <a:lnTo>
                    <a:pt x="254576" y="12826"/>
                  </a:lnTo>
                  <a:lnTo>
                    <a:pt x="254576" y="12659"/>
                  </a:lnTo>
                  <a:lnTo>
                    <a:pt x="254632" y="12492"/>
                  </a:lnTo>
                  <a:lnTo>
                    <a:pt x="254576" y="12324"/>
                  </a:lnTo>
                  <a:lnTo>
                    <a:pt x="254576" y="12213"/>
                  </a:lnTo>
                  <a:lnTo>
                    <a:pt x="254353" y="11934"/>
                  </a:lnTo>
                  <a:lnTo>
                    <a:pt x="254130" y="11767"/>
                  </a:lnTo>
                  <a:lnTo>
                    <a:pt x="253963" y="11711"/>
                  </a:lnTo>
                  <a:close/>
                  <a:moveTo>
                    <a:pt x="263666" y="11711"/>
                  </a:moveTo>
                  <a:lnTo>
                    <a:pt x="263499" y="11767"/>
                  </a:lnTo>
                  <a:lnTo>
                    <a:pt x="263220" y="11934"/>
                  </a:lnTo>
                  <a:lnTo>
                    <a:pt x="263053" y="12213"/>
                  </a:lnTo>
                  <a:lnTo>
                    <a:pt x="262997" y="12324"/>
                  </a:lnTo>
                  <a:lnTo>
                    <a:pt x="262997" y="12492"/>
                  </a:lnTo>
                  <a:lnTo>
                    <a:pt x="262997" y="12659"/>
                  </a:lnTo>
                  <a:lnTo>
                    <a:pt x="263053" y="12826"/>
                  </a:lnTo>
                  <a:lnTo>
                    <a:pt x="263220" y="13105"/>
                  </a:lnTo>
                  <a:lnTo>
                    <a:pt x="263499" y="13272"/>
                  </a:lnTo>
                  <a:lnTo>
                    <a:pt x="263666" y="13328"/>
                  </a:lnTo>
                  <a:lnTo>
                    <a:pt x="264001" y="13328"/>
                  </a:lnTo>
                  <a:lnTo>
                    <a:pt x="264168" y="13272"/>
                  </a:lnTo>
                  <a:lnTo>
                    <a:pt x="264391" y="13105"/>
                  </a:lnTo>
                  <a:lnTo>
                    <a:pt x="264614" y="12826"/>
                  </a:lnTo>
                  <a:lnTo>
                    <a:pt x="264670" y="12659"/>
                  </a:lnTo>
                  <a:lnTo>
                    <a:pt x="264670" y="12492"/>
                  </a:lnTo>
                  <a:lnTo>
                    <a:pt x="264670" y="12324"/>
                  </a:lnTo>
                  <a:lnTo>
                    <a:pt x="264614" y="12213"/>
                  </a:lnTo>
                  <a:lnTo>
                    <a:pt x="264391" y="11934"/>
                  </a:lnTo>
                  <a:lnTo>
                    <a:pt x="264168" y="11767"/>
                  </a:lnTo>
                  <a:lnTo>
                    <a:pt x="264001" y="11711"/>
                  </a:lnTo>
                  <a:close/>
                  <a:moveTo>
                    <a:pt x="272087" y="11711"/>
                  </a:moveTo>
                  <a:lnTo>
                    <a:pt x="271920" y="11767"/>
                  </a:lnTo>
                  <a:lnTo>
                    <a:pt x="271697" y="11934"/>
                  </a:lnTo>
                  <a:lnTo>
                    <a:pt x="271529" y="12213"/>
                  </a:lnTo>
                  <a:lnTo>
                    <a:pt x="271474" y="12324"/>
                  </a:lnTo>
                  <a:lnTo>
                    <a:pt x="271418" y="12492"/>
                  </a:lnTo>
                  <a:lnTo>
                    <a:pt x="271474" y="12659"/>
                  </a:lnTo>
                  <a:lnTo>
                    <a:pt x="271529" y="12826"/>
                  </a:lnTo>
                  <a:lnTo>
                    <a:pt x="271697" y="13105"/>
                  </a:lnTo>
                  <a:lnTo>
                    <a:pt x="271920" y="13272"/>
                  </a:lnTo>
                  <a:lnTo>
                    <a:pt x="272087" y="13328"/>
                  </a:lnTo>
                  <a:lnTo>
                    <a:pt x="272422" y="13328"/>
                  </a:lnTo>
                  <a:lnTo>
                    <a:pt x="272589" y="13272"/>
                  </a:lnTo>
                  <a:lnTo>
                    <a:pt x="272868" y="13105"/>
                  </a:lnTo>
                  <a:lnTo>
                    <a:pt x="273035" y="12826"/>
                  </a:lnTo>
                  <a:lnTo>
                    <a:pt x="273091" y="12659"/>
                  </a:lnTo>
                  <a:lnTo>
                    <a:pt x="273091" y="12492"/>
                  </a:lnTo>
                  <a:lnTo>
                    <a:pt x="273091" y="12324"/>
                  </a:lnTo>
                  <a:lnTo>
                    <a:pt x="273035" y="12213"/>
                  </a:lnTo>
                  <a:lnTo>
                    <a:pt x="272868" y="11934"/>
                  </a:lnTo>
                  <a:lnTo>
                    <a:pt x="272589" y="11767"/>
                  </a:lnTo>
                  <a:lnTo>
                    <a:pt x="272422" y="11711"/>
                  </a:lnTo>
                  <a:close/>
                  <a:moveTo>
                    <a:pt x="282292" y="11711"/>
                  </a:moveTo>
                  <a:lnTo>
                    <a:pt x="282125" y="11767"/>
                  </a:lnTo>
                  <a:lnTo>
                    <a:pt x="281846" y="11934"/>
                  </a:lnTo>
                  <a:lnTo>
                    <a:pt x="281679" y="12213"/>
                  </a:lnTo>
                  <a:lnTo>
                    <a:pt x="281623" y="12324"/>
                  </a:lnTo>
                  <a:lnTo>
                    <a:pt x="281623" y="12492"/>
                  </a:lnTo>
                  <a:lnTo>
                    <a:pt x="281623" y="12659"/>
                  </a:lnTo>
                  <a:lnTo>
                    <a:pt x="281679" y="12826"/>
                  </a:lnTo>
                  <a:lnTo>
                    <a:pt x="281846" y="13105"/>
                  </a:lnTo>
                  <a:lnTo>
                    <a:pt x="282125" y="13272"/>
                  </a:lnTo>
                  <a:lnTo>
                    <a:pt x="282292" y="13328"/>
                  </a:lnTo>
                  <a:lnTo>
                    <a:pt x="282571" y="13328"/>
                  </a:lnTo>
                  <a:lnTo>
                    <a:pt x="282739" y="13272"/>
                  </a:lnTo>
                  <a:lnTo>
                    <a:pt x="283017" y="13105"/>
                  </a:lnTo>
                  <a:lnTo>
                    <a:pt x="283185" y="12826"/>
                  </a:lnTo>
                  <a:lnTo>
                    <a:pt x="283241" y="12659"/>
                  </a:lnTo>
                  <a:lnTo>
                    <a:pt x="283241" y="12492"/>
                  </a:lnTo>
                  <a:lnTo>
                    <a:pt x="283241" y="12324"/>
                  </a:lnTo>
                  <a:lnTo>
                    <a:pt x="283185" y="12213"/>
                  </a:lnTo>
                  <a:lnTo>
                    <a:pt x="283017" y="11934"/>
                  </a:lnTo>
                  <a:lnTo>
                    <a:pt x="282739" y="11767"/>
                  </a:lnTo>
                  <a:lnTo>
                    <a:pt x="282571" y="11711"/>
                  </a:lnTo>
                  <a:close/>
                  <a:moveTo>
                    <a:pt x="35189" y="15057"/>
                  </a:moveTo>
                  <a:lnTo>
                    <a:pt x="35022" y="15113"/>
                  </a:lnTo>
                  <a:lnTo>
                    <a:pt x="34743" y="15280"/>
                  </a:lnTo>
                  <a:lnTo>
                    <a:pt x="34576" y="15559"/>
                  </a:lnTo>
                  <a:lnTo>
                    <a:pt x="34520" y="15670"/>
                  </a:lnTo>
                  <a:lnTo>
                    <a:pt x="34520" y="15838"/>
                  </a:lnTo>
                  <a:lnTo>
                    <a:pt x="34520" y="16005"/>
                  </a:lnTo>
                  <a:lnTo>
                    <a:pt x="34576" y="16172"/>
                  </a:lnTo>
                  <a:lnTo>
                    <a:pt x="34743" y="16451"/>
                  </a:lnTo>
                  <a:lnTo>
                    <a:pt x="35022" y="16618"/>
                  </a:lnTo>
                  <a:lnTo>
                    <a:pt x="35189" y="16674"/>
                  </a:lnTo>
                  <a:lnTo>
                    <a:pt x="35524" y="16674"/>
                  </a:lnTo>
                  <a:lnTo>
                    <a:pt x="35635" y="16618"/>
                  </a:lnTo>
                  <a:lnTo>
                    <a:pt x="35914" y="16451"/>
                  </a:lnTo>
                  <a:lnTo>
                    <a:pt x="36081" y="16172"/>
                  </a:lnTo>
                  <a:lnTo>
                    <a:pt x="36137" y="16005"/>
                  </a:lnTo>
                  <a:lnTo>
                    <a:pt x="36137" y="15838"/>
                  </a:lnTo>
                  <a:lnTo>
                    <a:pt x="36137" y="15670"/>
                  </a:lnTo>
                  <a:lnTo>
                    <a:pt x="36081" y="15559"/>
                  </a:lnTo>
                  <a:lnTo>
                    <a:pt x="35914" y="15280"/>
                  </a:lnTo>
                  <a:lnTo>
                    <a:pt x="35635" y="15113"/>
                  </a:lnTo>
                  <a:lnTo>
                    <a:pt x="35524" y="15057"/>
                  </a:lnTo>
                  <a:close/>
                  <a:moveTo>
                    <a:pt x="38535" y="15057"/>
                  </a:moveTo>
                  <a:lnTo>
                    <a:pt x="38368" y="15113"/>
                  </a:lnTo>
                  <a:lnTo>
                    <a:pt x="38089" y="15280"/>
                  </a:lnTo>
                  <a:lnTo>
                    <a:pt x="37922" y="15559"/>
                  </a:lnTo>
                  <a:lnTo>
                    <a:pt x="37866" y="15670"/>
                  </a:lnTo>
                  <a:lnTo>
                    <a:pt x="37866" y="15838"/>
                  </a:lnTo>
                  <a:lnTo>
                    <a:pt x="37866" y="16005"/>
                  </a:lnTo>
                  <a:lnTo>
                    <a:pt x="37922" y="16172"/>
                  </a:lnTo>
                  <a:lnTo>
                    <a:pt x="38089" y="16451"/>
                  </a:lnTo>
                  <a:lnTo>
                    <a:pt x="38368" y="16618"/>
                  </a:lnTo>
                  <a:lnTo>
                    <a:pt x="38535" y="16674"/>
                  </a:lnTo>
                  <a:lnTo>
                    <a:pt x="38870" y="16674"/>
                  </a:lnTo>
                  <a:lnTo>
                    <a:pt x="39037" y="16618"/>
                  </a:lnTo>
                  <a:lnTo>
                    <a:pt x="39260" y="16451"/>
                  </a:lnTo>
                  <a:lnTo>
                    <a:pt x="39483" y="16172"/>
                  </a:lnTo>
                  <a:lnTo>
                    <a:pt x="39539" y="16005"/>
                  </a:lnTo>
                  <a:lnTo>
                    <a:pt x="39539" y="15838"/>
                  </a:lnTo>
                  <a:lnTo>
                    <a:pt x="39539" y="15670"/>
                  </a:lnTo>
                  <a:lnTo>
                    <a:pt x="39483" y="15559"/>
                  </a:lnTo>
                  <a:lnTo>
                    <a:pt x="39260" y="15280"/>
                  </a:lnTo>
                  <a:lnTo>
                    <a:pt x="39037" y="15113"/>
                  </a:lnTo>
                  <a:lnTo>
                    <a:pt x="38870" y="15057"/>
                  </a:lnTo>
                  <a:close/>
                  <a:moveTo>
                    <a:pt x="41881" y="15057"/>
                  </a:moveTo>
                  <a:lnTo>
                    <a:pt x="41769" y="15113"/>
                  </a:lnTo>
                  <a:lnTo>
                    <a:pt x="41491" y="15280"/>
                  </a:lnTo>
                  <a:lnTo>
                    <a:pt x="41323" y="15559"/>
                  </a:lnTo>
                  <a:lnTo>
                    <a:pt x="41268" y="15670"/>
                  </a:lnTo>
                  <a:lnTo>
                    <a:pt x="41212" y="15838"/>
                  </a:lnTo>
                  <a:lnTo>
                    <a:pt x="41268" y="16005"/>
                  </a:lnTo>
                  <a:lnTo>
                    <a:pt x="41323" y="16172"/>
                  </a:lnTo>
                  <a:lnTo>
                    <a:pt x="41491" y="16451"/>
                  </a:lnTo>
                  <a:lnTo>
                    <a:pt x="41769" y="16618"/>
                  </a:lnTo>
                  <a:lnTo>
                    <a:pt x="41881" y="16674"/>
                  </a:lnTo>
                  <a:lnTo>
                    <a:pt x="42216" y="16674"/>
                  </a:lnTo>
                  <a:lnTo>
                    <a:pt x="42383" y="16618"/>
                  </a:lnTo>
                  <a:lnTo>
                    <a:pt x="42662" y="16451"/>
                  </a:lnTo>
                  <a:lnTo>
                    <a:pt x="42829" y="16172"/>
                  </a:lnTo>
                  <a:lnTo>
                    <a:pt x="42885" y="16005"/>
                  </a:lnTo>
                  <a:lnTo>
                    <a:pt x="42885" y="15838"/>
                  </a:lnTo>
                  <a:lnTo>
                    <a:pt x="42885" y="15670"/>
                  </a:lnTo>
                  <a:lnTo>
                    <a:pt x="42829" y="15559"/>
                  </a:lnTo>
                  <a:lnTo>
                    <a:pt x="42662" y="15280"/>
                  </a:lnTo>
                  <a:lnTo>
                    <a:pt x="42383" y="15113"/>
                  </a:lnTo>
                  <a:lnTo>
                    <a:pt x="42216" y="15057"/>
                  </a:lnTo>
                  <a:close/>
                  <a:moveTo>
                    <a:pt x="45227" y="15057"/>
                  </a:moveTo>
                  <a:lnTo>
                    <a:pt x="45060" y="15113"/>
                  </a:lnTo>
                  <a:lnTo>
                    <a:pt x="44781" y="15280"/>
                  </a:lnTo>
                  <a:lnTo>
                    <a:pt x="44614" y="15559"/>
                  </a:lnTo>
                  <a:lnTo>
                    <a:pt x="44558" y="15670"/>
                  </a:lnTo>
                  <a:lnTo>
                    <a:pt x="44558" y="15838"/>
                  </a:lnTo>
                  <a:lnTo>
                    <a:pt x="44558" y="16005"/>
                  </a:lnTo>
                  <a:lnTo>
                    <a:pt x="44614" y="16172"/>
                  </a:lnTo>
                  <a:lnTo>
                    <a:pt x="44781" y="16451"/>
                  </a:lnTo>
                  <a:lnTo>
                    <a:pt x="45060" y="16618"/>
                  </a:lnTo>
                  <a:lnTo>
                    <a:pt x="45227" y="16674"/>
                  </a:lnTo>
                  <a:lnTo>
                    <a:pt x="45562" y="16674"/>
                  </a:lnTo>
                  <a:lnTo>
                    <a:pt x="45729" y="16618"/>
                  </a:lnTo>
                  <a:lnTo>
                    <a:pt x="45952" y="16451"/>
                  </a:lnTo>
                  <a:lnTo>
                    <a:pt x="46175" y="16172"/>
                  </a:lnTo>
                  <a:lnTo>
                    <a:pt x="46175" y="16005"/>
                  </a:lnTo>
                  <a:lnTo>
                    <a:pt x="46231" y="15838"/>
                  </a:lnTo>
                  <a:lnTo>
                    <a:pt x="46175" y="15670"/>
                  </a:lnTo>
                  <a:lnTo>
                    <a:pt x="46175" y="15559"/>
                  </a:lnTo>
                  <a:lnTo>
                    <a:pt x="45952" y="15280"/>
                  </a:lnTo>
                  <a:lnTo>
                    <a:pt x="45729" y="15113"/>
                  </a:lnTo>
                  <a:lnTo>
                    <a:pt x="45562" y="15057"/>
                  </a:lnTo>
                  <a:close/>
                  <a:moveTo>
                    <a:pt x="50358" y="15001"/>
                  </a:moveTo>
                  <a:lnTo>
                    <a:pt x="50190" y="15057"/>
                  </a:lnTo>
                  <a:lnTo>
                    <a:pt x="50023" y="15113"/>
                  </a:lnTo>
                  <a:lnTo>
                    <a:pt x="49744" y="15280"/>
                  </a:lnTo>
                  <a:lnTo>
                    <a:pt x="49577" y="15559"/>
                  </a:lnTo>
                  <a:lnTo>
                    <a:pt x="49521" y="15670"/>
                  </a:lnTo>
                  <a:lnTo>
                    <a:pt x="49521" y="15838"/>
                  </a:lnTo>
                  <a:lnTo>
                    <a:pt x="49521" y="16005"/>
                  </a:lnTo>
                  <a:lnTo>
                    <a:pt x="49577" y="16172"/>
                  </a:lnTo>
                  <a:lnTo>
                    <a:pt x="49744" y="16451"/>
                  </a:lnTo>
                  <a:lnTo>
                    <a:pt x="50023" y="16618"/>
                  </a:lnTo>
                  <a:lnTo>
                    <a:pt x="50190" y="16674"/>
                  </a:lnTo>
                  <a:lnTo>
                    <a:pt x="50525" y="16674"/>
                  </a:lnTo>
                  <a:lnTo>
                    <a:pt x="50692" y="16618"/>
                  </a:lnTo>
                  <a:lnTo>
                    <a:pt x="50915" y="16451"/>
                  </a:lnTo>
                  <a:lnTo>
                    <a:pt x="51138" y="16172"/>
                  </a:lnTo>
                  <a:lnTo>
                    <a:pt x="51138" y="16005"/>
                  </a:lnTo>
                  <a:lnTo>
                    <a:pt x="51194" y="15838"/>
                  </a:lnTo>
                  <a:lnTo>
                    <a:pt x="51138" y="15670"/>
                  </a:lnTo>
                  <a:lnTo>
                    <a:pt x="51138" y="15559"/>
                  </a:lnTo>
                  <a:lnTo>
                    <a:pt x="50915" y="15280"/>
                  </a:lnTo>
                  <a:lnTo>
                    <a:pt x="50692" y="15113"/>
                  </a:lnTo>
                  <a:lnTo>
                    <a:pt x="50525" y="15057"/>
                  </a:lnTo>
                  <a:lnTo>
                    <a:pt x="50358" y="15001"/>
                  </a:lnTo>
                  <a:close/>
                  <a:moveTo>
                    <a:pt x="58778" y="15001"/>
                  </a:moveTo>
                  <a:lnTo>
                    <a:pt x="58611" y="15057"/>
                  </a:lnTo>
                  <a:lnTo>
                    <a:pt x="58444" y="15113"/>
                  </a:lnTo>
                  <a:lnTo>
                    <a:pt x="58221" y="15280"/>
                  </a:lnTo>
                  <a:lnTo>
                    <a:pt x="57998" y="15559"/>
                  </a:lnTo>
                  <a:lnTo>
                    <a:pt x="57998" y="15670"/>
                  </a:lnTo>
                  <a:lnTo>
                    <a:pt x="57942" y="15838"/>
                  </a:lnTo>
                  <a:lnTo>
                    <a:pt x="57998" y="16005"/>
                  </a:lnTo>
                  <a:lnTo>
                    <a:pt x="57998" y="16172"/>
                  </a:lnTo>
                  <a:lnTo>
                    <a:pt x="58221" y="16451"/>
                  </a:lnTo>
                  <a:lnTo>
                    <a:pt x="58444" y="16618"/>
                  </a:lnTo>
                  <a:lnTo>
                    <a:pt x="58611" y="16674"/>
                  </a:lnTo>
                  <a:lnTo>
                    <a:pt x="58946" y="16674"/>
                  </a:lnTo>
                  <a:lnTo>
                    <a:pt x="59113" y="16618"/>
                  </a:lnTo>
                  <a:lnTo>
                    <a:pt x="59392" y="16451"/>
                  </a:lnTo>
                  <a:lnTo>
                    <a:pt x="59559" y="16172"/>
                  </a:lnTo>
                  <a:lnTo>
                    <a:pt x="59615" y="16005"/>
                  </a:lnTo>
                  <a:lnTo>
                    <a:pt x="59615" y="15838"/>
                  </a:lnTo>
                  <a:lnTo>
                    <a:pt x="59615" y="15670"/>
                  </a:lnTo>
                  <a:lnTo>
                    <a:pt x="59559" y="15559"/>
                  </a:lnTo>
                  <a:lnTo>
                    <a:pt x="59392" y="15280"/>
                  </a:lnTo>
                  <a:lnTo>
                    <a:pt x="59113" y="15113"/>
                  </a:lnTo>
                  <a:lnTo>
                    <a:pt x="58946" y="15057"/>
                  </a:lnTo>
                  <a:lnTo>
                    <a:pt x="58778" y="15001"/>
                  </a:lnTo>
                  <a:close/>
                  <a:moveTo>
                    <a:pt x="63853" y="15001"/>
                  </a:moveTo>
                  <a:lnTo>
                    <a:pt x="63686" y="15057"/>
                  </a:lnTo>
                  <a:lnTo>
                    <a:pt x="63519" y="15113"/>
                  </a:lnTo>
                  <a:lnTo>
                    <a:pt x="63240" y="15280"/>
                  </a:lnTo>
                  <a:lnTo>
                    <a:pt x="63072" y="15559"/>
                  </a:lnTo>
                  <a:lnTo>
                    <a:pt x="63017" y="15670"/>
                  </a:lnTo>
                  <a:lnTo>
                    <a:pt x="63017" y="15838"/>
                  </a:lnTo>
                  <a:lnTo>
                    <a:pt x="63017" y="16005"/>
                  </a:lnTo>
                  <a:lnTo>
                    <a:pt x="63072" y="16172"/>
                  </a:lnTo>
                  <a:lnTo>
                    <a:pt x="63240" y="16451"/>
                  </a:lnTo>
                  <a:lnTo>
                    <a:pt x="63519" y="16618"/>
                  </a:lnTo>
                  <a:lnTo>
                    <a:pt x="63686" y="16674"/>
                  </a:lnTo>
                  <a:lnTo>
                    <a:pt x="64020" y="16674"/>
                  </a:lnTo>
                  <a:lnTo>
                    <a:pt x="64132" y="16618"/>
                  </a:lnTo>
                  <a:lnTo>
                    <a:pt x="64411" y="16451"/>
                  </a:lnTo>
                  <a:lnTo>
                    <a:pt x="64578" y="16172"/>
                  </a:lnTo>
                  <a:lnTo>
                    <a:pt x="64634" y="16005"/>
                  </a:lnTo>
                  <a:lnTo>
                    <a:pt x="64634" y="15838"/>
                  </a:lnTo>
                  <a:lnTo>
                    <a:pt x="64634" y="15670"/>
                  </a:lnTo>
                  <a:lnTo>
                    <a:pt x="64578" y="15559"/>
                  </a:lnTo>
                  <a:lnTo>
                    <a:pt x="64411" y="15280"/>
                  </a:lnTo>
                  <a:lnTo>
                    <a:pt x="64132" y="15113"/>
                  </a:lnTo>
                  <a:lnTo>
                    <a:pt x="64020" y="15057"/>
                  </a:lnTo>
                  <a:lnTo>
                    <a:pt x="63853" y="15001"/>
                  </a:lnTo>
                  <a:close/>
                  <a:moveTo>
                    <a:pt x="67143" y="15001"/>
                  </a:moveTo>
                  <a:lnTo>
                    <a:pt x="66976" y="15057"/>
                  </a:lnTo>
                  <a:lnTo>
                    <a:pt x="66809" y="15113"/>
                  </a:lnTo>
                  <a:lnTo>
                    <a:pt x="66586" y="15280"/>
                  </a:lnTo>
                  <a:lnTo>
                    <a:pt x="66363" y="15559"/>
                  </a:lnTo>
                  <a:lnTo>
                    <a:pt x="66363" y="15670"/>
                  </a:lnTo>
                  <a:lnTo>
                    <a:pt x="66307" y="15838"/>
                  </a:lnTo>
                  <a:lnTo>
                    <a:pt x="66363" y="16005"/>
                  </a:lnTo>
                  <a:lnTo>
                    <a:pt x="66363" y="16172"/>
                  </a:lnTo>
                  <a:lnTo>
                    <a:pt x="66586" y="16451"/>
                  </a:lnTo>
                  <a:lnTo>
                    <a:pt x="66809" y="16618"/>
                  </a:lnTo>
                  <a:lnTo>
                    <a:pt x="66976" y="16674"/>
                  </a:lnTo>
                  <a:lnTo>
                    <a:pt x="67311" y="16674"/>
                  </a:lnTo>
                  <a:lnTo>
                    <a:pt x="67478" y="16618"/>
                  </a:lnTo>
                  <a:lnTo>
                    <a:pt x="67757" y="16451"/>
                  </a:lnTo>
                  <a:lnTo>
                    <a:pt x="67924" y="16172"/>
                  </a:lnTo>
                  <a:lnTo>
                    <a:pt x="67980" y="16005"/>
                  </a:lnTo>
                  <a:lnTo>
                    <a:pt x="67980" y="15838"/>
                  </a:lnTo>
                  <a:lnTo>
                    <a:pt x="67980" y="15670"/>
                  </a:lnTo>
                  <a:lnTo>
                    <a:pt x="67924" y="15559"/>
                  </a:lnTo>
                  <a:lnTo>
                    <a:pt x="67757" y="15280"/>
                  </a:lnTo>
                  <a:lnTo>
                    <a:pt x="67478" y="15113"/>
                  </a:lnTo>
                  <a:lnTo>
                    <a:pt x="67311" y="15057"/>
                  </a:lnTo>
                  <a:lnTo>
                    <a:pt x="67143" y="15001"/>
                  </a:lnTo>
                  <a:close/>
                  <a:moveTo>
                    <a:pt x="72218" y="15001"/>
                  </a:moveTo>
                  <a:lnTo>
                    <a:pt x="72051" y="15057"/>
                  </a:lnTo>
                  <a:lnTo>
                    <a:pt x="71884" y="15113"/>
                  </a:lnTo>
                  <a:lnTo>
                    <a:pt x="71605" y="15280"/>
                  </a:lnTo>
                  <a:lnTo>
                    <a:pt x="71438" y="15559"/>
                  </a:lnTo>
                  <a:lnTo>
                    <a:pt x="71382" y="15670"/>
                  </a:lnTo>
                  <a:lnTo>
                    <a:pt x="71382" y="15838"/>
                  </a:lnTo>
                  <a:lnTo>
                    <a:pt x="71382" y="16005"/>
                  </a:lnTo>
                  <a:lnTo>
                    <a:pt x="71438" y="16172"/>
                  </a:lnTo>
                  <a:lnTo>
                    <a:pt x="71605" y="16451"/>
                  </a:lnTo>
                  <a:lnTo>
                    <a:pt x="71884" y="16618"/>
                  </a:lnTo>
                  <a:lnTo>
                    <a:pt x="72051" y="16674"/>
                  </a:lnTo>
                  <a:lnTo>
                    <a:pt x="72386" y="16674"/>
                  </a:lnTo>
                  <a:lnTo>
                    <a:pt x="72553" y="16618"/>
                  </a:lnTo>
                  <a:lnTo>
                    <a:pt x="72776" y="16451"/>
                  </a:lnTo>
                  <a:lnTo>
                    <a:pt x="72999" y="16172"/>
                  </a:lnTo>
                  <a:lnTo>
                    <a:pt x="72999" y="16005"/>
                  </a:lnTo>
                  <a:lnTo>
                    <a:pt x="73055" y="15838"/>
                  </a:lnTo>
                  <a:lnTo>
                    <a:pt x="72999" y="15670"/>
                  </a:lnTo>
                  <a:lnTo>
                    <a:pt x="72999" y="15559"/>
                  </a:lnTo>
                  <a:lnTo>
                    <a:pt x="72776" y="15280"/>
                  </a:lnTo>
                  <a:lnTo>
                    <a:pt x="72553" y="15113"/>
                  </a:lnTo>
                  <a:lnTo>
                    <a:pt x="72386" y="15057"/>
                  </a:lnTo>
                  <a:lnTo>
                    <a:pt x="72218" y="15001"/>
                  </a:lnTo>
                  <a:close/>
                  <a:moveTo>
                    <a:pt x="75508" y="15001"/>
                  </a:moveTo>
                  <a:lnTo>
                    <a:pt x="75341" y="15057"/>
                  </a:lnTo>
                  <a:lnTo>
                    <a:pt x="75230" y="15113"/>
                  </a:lnTo>
                  <a:lnTo>
                    <a:pt x="74951" y="15280"/>
                  </a:lnTo>
                  <a:lnTo>
                    <a:pt x="74784" y="15559"/>
                  </a:lnTo>
                  <a:lnTo>
                    <a:pt x="74728" y="15670"/>
                  </a:lnTo>
                  <a:lnTo>
                    <a:pt x="74728" y="15838"/>
                  </a:lnTo>
                  <a:lnTo>
                    <a:pt x="74728" y="16005"/>
                  </a:lnTo>
                  <a:lnTo>
                    <a:pt x="74784" y="16172"/>
                  </a:lnTo>
                  <a:lnTo>
                    <a:pt x="74951" y="16451"/>
                  </a:lnTo>
                  <a:lnTo>
                    <a:pt x="75230" y="16618"/>
                  </a:lnTo>
                  <a:lnTo>
                    <a:pt x="75341" y="16674"/>
                  </a:lnTo>
                  <a:lnTo>
                    <a:pt x="75676" y="16674"/>
                  </a:lnTo>
                  <a:lnTo>
                    <a:pt x="75843" y="16618"/>
                  </a:lnTo>
                  <a:lnTo>
                    <a:pt x="76122" y="16451"/>
                  </a:lnTo>
                  <a:lnTo>
                    <a:pt x="76289" y="16172"/>
                  </a:lnTo>
                  <a:lnTo>
                    <a:pt x="76345" y="16005"/>
                  </a:lnTo>
                  <a:lnTo>
                    <a:pt x="76345" y="15838"/>
                  </a:lnTo>
                  <a:lnTo>
                    <a:pt x="76345" y="15670"/>
                  </a:lnTo>
                  <a:lnTo>
                    <a:pt x="76289" y="15559"/>
                  </a:lnTo>
                  <a:lnTo>
                    <a:pt x="76122" y="15280"/>
                  </a:lnTo>
                  <a:lnTo>
                    <a:pt x="75843" y="15113"/>
                  </a:lnTo>
                  <a:lnTo>
                    <a:pt x="75676" y="15057"/>
                  </a:lnTo>
                  <a:lnTo>
                    <a:pt x="75508" y="15001"/>
                  </a:lnTo>
                  <a:close/>
                  <a:moveTo>
                    <a:pt x="78966" y="15001"/>
                  </a:moveTo>
                  <a:lnTo>
                    <a:pt x="78799" y="15057"/>
                  </a:lnTo>
                  <a:lnTo>
                    <a:pt x="78631" y="15113"/>
                  </a:lnTo>
                  <a:lnTo>
                    <a:pt x="78353" y="15280"/>
                  </a:lnTo>
                  <a:lnTo>
                    <a:pt x="78185" y="15559"/>
                  </a:lnTo>
                  <a:lnTo>
                    <a:pt x="78130" y="15670"/>
                  </a:lnTo>
                  <a:lnTo>
                    <a:pt x="78130" y="15838"/>
                  </a:lnTo>
                  <a:lnTo>
                    <a:pt x="78130" y="16005"/>
                  </a:lnTo>
                  <a:lnTo>
                    <a:pt x="78185" y="16172"/>
                  </a:lnTo>
                  <a:lnTo>
                    <a:pt x="78353" y="16451"/>
                  </a:lnTo>
                  <a:lnTo>
                    <a:pt x="78631" y="16618"/>
                  </a:lnTo>
                  <a:lnTo>
                    <a:pt x="78799" y="16674"/>
                  </a:lnTo>
                  <a:lnTo>
                    <a:pt x="79133" y="16674"/>
                  </a:lnTo>
                  <a:lnTo>
                    <a:pt x="79301" y="16618"/>
                  </a:lnTo>
                  <a:lnTo>
                    <a:pt x="79524" y="16451"/>
                  </a:lnTo>
                  <a:lnTo>
                    <a:pt x="79691" y="16172"/>
                  </a:lnTo>
                  <a:lnTo>
                    <a:pt x="79747" y="16005"/>
                  </a:lnTo>
                  <a:lnTo>
                    <a:pt x="79803" y="15838"/>
                  </a:lnTo>
                  <a:lnTo>
                    <a:pt x="79747" y="15670"/>
                  </a:lnTo>
                  <a:lnTo>
                    <a:pt x="79691" y="15559"/>
                  </a:lnTo>
                  <a:lnTo>
                    <a:pt x="79524" y="15280"/>
                  </a:lnTo>
                  <a:lnTo>
                    <a:pt x="79301" y="15113"/>
                  </a:lnTo>
                  <a:lnTo>
                    <a:pt x="79133" y="15057"/>
                  </a:lnTo>
                  <a:lnTo>
                    <a:pt x="78966" y="15001"/>
                  </a:lnTo>
                  <a:close/>
                  <a:moveTo>
                    <a:pt x="89004" y="15001"/>
                  </a:moveTo>
                  <a:lnTo>
                    <a:pt x="88837" y="15057"/>
                  </a:lnTo>
                  <a:lnTo>
                    <a:pt x="88670" y="15113"/>
                  </a:lnTo>
                  <a:lnTo>
                    <a:pt x="88391" y="15280"/>
                  </a:lnTo>
                  <a:lnTo>
                    <a:pt x="88223" y="15559"/>
                  </a:lnTo>
                  <a:lnTo>
                    <a:pt x="88168" y="15670"/>
                  </a:lnTo>
                  <a:lnTo>
                    <a:pt x="88168" y="15838"/>
                  </a:lnTo>
                  <a:lnTo>
                    <a:pt x="88168" y="16005"/>
                  </a:lnTo>
                  <a:lnTo>
                    <a:pt x="88223" y="16172"/>
                  </a:lnTo>
                  <a:lnTo>
                    <a:pt x="88391" y="16451"/>
                  </a:lnTo>
                  <a:lnTo>
                    <a:pt x="88670" y="16618"/>
                  </a:lnTo>
                  <a:lnTo>
                    <a:pt x="88837" y="16674"/>
                  </a:lnTo>
                  <a:lnTo>
                    <a:pt x="89171" y="16674"/>
                  </a:lnTo>
                  <a:lnTo>
                    <a:pt x="89339" y="16618"/>
                  </a:lnTo>
                  <a:lnTo>
                    <a:pt x="89562" y="16451"/>
                  </a:lnTo>
                  <a:lnTo>
                    <a:pt x="89729" y="16172"/>
                  </a:lnTo>
                  <a:lnTo>
                    <a:pt x="89785" y="16005"/>
                  </a:lnTo>
                  <a:lnTo>
                    <a:pt x="89841" y="15838"/>
                  </a:lnTo>
                  <a:lnTo>
                    <a:pt x="89785" y="15670"/>
                  </a:lnTo>
                  <a:lnTo>
                    <a:pt x="89729" y="15559"/>
                  </a:lnTo>
                  <a:lnTo>
                    <a:pt x="89562" y="15280"/>
                  </a:lnTo>
                  <a:lnTo>
                    <a:pt x="89339" y="15113"/>
                  </a:lnTo>
                  <a:lnTo>
                    <a:pt x="89171" y="15057"/>
                  </a:lnTo>
                  <a:lnTo>
                    <a:pt x="89004" y="15001"/>
                  </a:lnTo>
                  <a:close/>
                  <a:moveTo>
                    <a:pt x="130997" y="15057"/>
                  </a:moveTo>
                  <a:lnTo>
                    <a:pt x="130829" y="15113"/>
                  </a:lnTo>
                  <a:lnTo>
                    <a:pt x="130551" y="15280"/>
                  </a:lnTo>
                  <a:lnTo>
                    <a:pt x="130383" y="15559"/>
                  </a:lnTo>
                  <a:lnTo>
                    <a:pt x="130327" y="15670"/>
                  </a:lnTo>
                  <a:lnTo>
                    <a:pt x="130327" y="15838"/>
                  </a:lnTo>
                  <a:lnTo>
                    <a:pt x="130327" y="16005"/>
                  </a:lnTo>
                  <a:lnTo>
                    <a:pt x="130383" y="16172"/>
                  </a:lnTo>
                  <a:lnTo>
                    <a:pt x="130551" y="16451"/>
                  </a:lnTo>
                  <a:lnTo>
                    <a:pt x="130829" y="16618"/>
                  </a:lnTo>
                  <a:lnTo>
                    <a:pt x="130997" y="16674"/>
                  </a:lnTo>
                  <a:lnTo>
                    <a:pt x="131331" y="16674"/>
                  </a:lnTo>
                  <a:lnTo>
                    <a:pt x="131499" y="16618"/>
                  </a:lnTo>
                  <a:lnTo>
                    <a:pt x="131722" y="16451"/>
                  </a:lnTo>
                  <a:lnTo>
                    <a:pt x="131889" y="16172"/>
                  </a:lnTo>
                  <a:lnTo>
                    <a:pt x="131945" y="16005"/>
                  </a:lnTo>
                  <a:lnTo>
                    <a:pt x="132000" y="15838"/>
                  </a:lnTo>
                  <a:lnTo>
                    <a:pt x="131945" y="15670"/>
                  </a:lnTo>
                  <a:lnTo>
                    <a:pt x="131889" y="15559"/>
                  </a:lnTo>
                  <a:lnTo>
                    <a:pt x="131722" y="15280"/>
                  </a:lnTo>
                  <a:lnTo>
                    <a:pt x="131499" y="15113"/>
                  </a:lnTo>
                  <a:lnTo>
                    <a:pt x="131331" y="15057"/>
                  </a:lnTo>
                  <a:close/>
                  <a:moveTo>
                    <a:pt x="134343" y="15057"/>
                  </a:moveTo>
                  <a:lnTo>
                    <a:pt x="134175" y="15113"/>
                  </a:lnTo>
                  <a:lnTo>
                    <a:pt x="133952" y="15280"/>
                  </a:lnTo>
                  <a:lnTo>
                    <a:pt x="133729" y="15559"/>
                  </a:lnTo>
                  <a:lnTo>
                    <a:pt x="133729" y="15670"/>
                  </a:lnTo>
                  <a:lnTo>
                    <a:pt x="133673" y="15838"/>
                  </a:lnTo>
                  <a:lnTo>
                    <a:pt x="133729" y="16005"/>
                  </a:lnTo>
                  <a:lnTo>
                    <a:pt x="133729" y="16172"/>
                  </a:lnTo>
                  <a:lnTo>
                    <a:pt x="133952" y="16451"/>
                  </a:lnTo>
                  <a:lnTo>
                    <a:pt x="134175" y="16618"/>
                  </a:lnTo>
                  <a:lnTo>
                    <a:pt x="134343" y="16674"/>
                  </a:lnTo>
                  <a:lnTo>
                    <a:pt x="134677" y="16674"/>
                  </a:lnTo>
                  <a:lnTo>
                    <a:pt x="134845" y="16618"/>
                  </a:lnTo>
                  <a:lnTo>
                    <a:pt x="135123" y="16451"/>
                  </a:lnTo>
                  <a:lnTo>
                    <a:pt x="135291" y="16172"/>
                  </a:lnTo>
                  <a:lnTo>
                    <a:pt x="135346" y="16005"/>
                  </a:lnTo>
                  <a:lnTo>
                    <a:pt x="135346" y="15838"/>
                  </a:lnTo>
                  <a:lnTo>
                    <a:pt x="135346" y="15670"/>
                  </a:lnTo>
                  <a:lnTo>
                    <a:pt x="135291" y="15559"/>
                  </a:lnTo>
                  <a:lnTo>
                    <a:pt x="135123" y="15280"/>
                  </a:lnTo>
                  <a:lnTo>
                    <a:pt x="134845" y="15113"/>
                  </a:lnTo>
                  <a:lnTo>
                    <a:pt x="134677" y="15057"/>
                  </a:lnTo>
                  <a:close/>
                  <a:moveTo>
                    <a:pt x="137744" y="15057"/>
                  </a:moveTo>
                  <a:lnTo>
                    <a:pt x="137577" y="15113"/>
                  </a:lnTo>
                  <a:lnTo>
                    <a:pt x="137298" y="15280"/>
                  </a:lnTo>
                  <a:lnTo>
                    <a:pt x="137131" y="15559"/>
                  </a:lnTo>
                  <a:lnTo>
                    <a:pt x="137075" y="15670"/>
                  </a:lnTo>
                  <a:lnTo>
                    <a:pt x="137075" y="15838"/>
                  </a:lnTo>
                  <a:lnTo>
                    <a:pt x="137075" y="16005"/>
                  </a:lnTo>
                  <a:lnTo>
                    <a:pt x="137131" y="16172"/>
                  </a:lnTo>
                  <a:lnTo>
                    <a:pt x="137298" y="16451"/>
                  </a:lnTo>
                  <a:lnTo>
                    <a:pt x="137577" y="16618"/>
                  </a:lnTo>
                  <a:lnTo>
                    <a:pt x="137744" y="16674"/>
                  </a:lnTo>
                  <a:lnTo>
                    <a:pt x="138023" y="16674"/>
                  </a:lnTo>
                  <a:lnTo>
                    <a:pt x="138191" y="16618"/>
                  </a:lnTo>
                  <a:lnTo>
                    <a:pt x="138469" y="16451"/>
                  </a:lnTo>
                  <a:lnTo>
                    <a:pt x="138637" y="16172"/>
                  </a:lnTo>
                  <a:lnTo>
                    <a:pt x="138692" y="16005"/>
                  </a:lnTo>
                  <a:lnTo>
                    <a:pt x="138692" y="15838"/>
                  </a:lnTo>
                  <a:lnTo>
                    <a:pt x="138692" y="15670"/>
                  </a:lnTo>
                  <a:lnTo>
                    <a:pt x="138637" y="15559"/>
                  </a:lnTo>
                  <a:lnTo>
                    <a:pt x="138469" y="15280"/>
                  </a:lnTo>
                  <a:lnTo>
                    <a:pt x="138191" y="15113"/>
                  </a:lnTo>
                  <a:lnTo>
                    <a:pt x="138023" y="15057"/>
                  </a:lnTo>
                  <a:close/>
                  <a:moveTo>
                    <a:pt x="141035" y="15057"/>
                  </a:moveTo>
                  <a:lnTo>
                    <a:pt x="140867" y="15113"/>
                  </a:lnTo>
                  <a:lnTo>
                    <a:pt x="140644" y="15280"/>
                  </a:lnTo>
                  <a:lnTo>
                    <a:pt x="140421" y="15559"/>
                  </a:lnTo>
                  <a:lnTo>
                    <a:pt x="140365" y="15670"/>
                  </a:lnTo>
                  <a:lnTo>
                    <a:pt x="140365" y="15838"/>
                  </a:lnTo>
                  <a:lnTo>
                    <a:pt x="140365" y="16005"/>
                  </a:lnTo>
                  <a:lnTo>
                    <a:pt x="140421" y="16172"/>
                  </a:lnTo>
                  <a:lnTo>
                    <a:pt x="140644" y="16451"/>
                  </a:lnTo>
                  <a:lnTo>
                    <a:pt x="140867" y="16618"/>
                  </a:lnTo>
                  <a:lnTo>
                    <a:pt x="141035" y="16674"/>
                  </a:lnTo>
                  <a:lnTo>
                    <a:pt x="141369" y="16674"/>
                  </a:lnTo>
                  <a:lnTo>
                    <a:pt x="141537" y="16618"/>
                  </a:lnTo>
                  <a:lnTo>
                    <a:pt x="141815" y="16451"/>
                  </a:lnTo>
                  <a:lnTo>
                    <a:pt x="141983" y="16172"/>
                  </a:lnTo>
                  <a:lnTo>
                    <a:pt x="142039" y="16005"/>
                  </a:lnTo>
                  <a:lnTo>
                    <a:pt x="142039" y="15838"/>
                  </a:lnTo>
                  <a:lnTo>
                    <a:pt x="142039" y="15670"/>
                  </a:lnTo>
                  <a:lnTo>
                    <a:pt x="141983" y="15559"/>
                  </a:lnTo>
                  <a:lnTo>
                    <a:pt x="141815" y="15280"/>
                  </a:lnTo>
                  <a:lnTo>
                    <a:pt x="141537" y="15113"/>
                  </a:lnTo>
                  <a:lnTo>
                    <a:pt x="141369" y="15057"/>
                  </a:lnTo>
                  <a:close/>
                  <a:moveTo>
                    <a:pt x="146165" y="15001"/>
                  </a:moveTo>
                  <a:lnTo>
                    <a:pt x="145998" y="15057"/>
                  </a:lnTo>
                  <a:lnTo>
                    <a:pt x="145831" y="15113"/>
                  </a:lnTo>
                  <a:lnTo>
                    <a:pt x="145552" y="15280"/>
                  </a:lnTo>
                  <a:lnTo>
                    <a:pt x="145385" y="15559"/>
                  </a:lnTo>
                  <a:lnTo>
                    <a:pt x="145329" y="15670"/>
                  </a:lnTo>
                  <a:lnTo>
                    <a:pt x="145329" y="15838"/>
                  </a:lnTo>
                  <a:lnTo>
                    <a:pt x="145329" y="16005"/>
                  </a:lnTo>
                  <a:lnTo>
                    <a:pt x="145385" y="16172"/>
                  </a:lnTo>
                  <a:lnTo>
                    <a:pt x="145552" y="16451"/>
                  </a:lnTo>
                  <a:lnTo>
                    <a:pt x="145831" y="16618"/>
                  </a:lnTo>
                  <a:lnTo>
                    <a:pt x="145998" y="16674"/>
                  </a:lnTo>
                  <a:lnTo>
                    <a:pt x="146333" y="16674"/>
                  </a:lnTo>
                  <a:lnTo>
                    <a:pt x="146444" y="16618"/>
                  </a:lnTo>
                  <a:lnTo>
                    <a:pt x="146723" y="16451"/>
                  </a:lnTo>
                  <a:lnTo>
                    <a:pt x="146890" y="16172"/>
                  </a:lnTo>
                  <a:lnTo>
                    <a:pt x="146946" y="16005"/>
                  </a:lnTo>
                  <a:lnTo>
                    <a:pt x="147002" y="15838"/>
                  </a:lnTo>
                  <a:lnTo>
                    <a:pt x="146946" y="15670"/>
                  </a:lnTo>
                  <a:lnTo>
                    <a:pt x="146890" y="15559"/>
                  </a:lnTo>
                  <a:lnTo>
                    <a:pt x="146723" y="15280"/>
                  </a:lnTo>
                  <a:lnTo>
                    <a:pt x="146444" y="15113"/>
                  </a:lnTo>
                  <a:lnTo>
                    <a:pt x="146333" y="15057"/>
                  </a:lnTo>
                  <a:lnTo>
                    <a:pt x="146165" y="15001"/>
                  </a:lnTo>
                  <a:close/>
                  <a:moveTo>
                    <a:pt x="154586" y="15001"/>
                  </a:moveTo>
                  <a:lnTo>
                    <a:pt x="154419" y="15057"/>
                  </a:lnTo>
                  <a:lnTo>
                    <a:pt x="154251" y="15113"/>
                  </a:lnTo>
                  <a:lnTo>
                    <a:pt x="154028" y="15280"/>
                  </a:lnTo>
                  <a:lnTo>
                    <a:pt x="153805" y="15559"/>
                  </a:lnTo>
                  <a:lnTo>
                    <a:pt x="153750" y="15670"/>
                  </a:lnTo>
                  <a:lnTo>
                    <a:pt x="153750" y="15838"/>
                  </a:lnTo>
                  <a:lnTo>
                    <a:pt x="153750" y="16005"/>
                  </a:lnTo>
                  <a:lnTo>
                    <a:pt x="153805" y="16172"/>
                  </a:lnTo>
                  <a:lnTo>
                    <a:pt x="154028" y="16451"/>
                  </a:lnTo>
                  <a:lnTo>
                    <a:pt x="154251" y="16618"/>
                  </a:lnTo>
                  <a:lnTo>
                    <a:pt x="154419" y="16674"/>
                  </a:lnTo>
                  <a:lnTo>
                    <a:pt x="154753" y="16674"/>
                  </a:lnTo>
                  <a:lnTo>
                    <a:pt x="154921" y="16618"/>
                  </a:lnTo>
                  <a:lnTo>
                    <a:pt x="155200" y="16451"/>
                  </a:lnTo>
                  <a:lnTo>
                    <a:pt x="155367" y="16172"/>
                  </a:lnTo>
                  <a:lnTo>
                    <a:pt x="155423" y="16005"/>
                  </a:lnTo>
                  <a:lnTo>
                    <a:pt x="155423" y="15838"/>
                  </a:lnTo>
                  <a:lnTo>
                    <a:pt x="155423" y="15670"/>
                  </a:lnTo>
                  <a:lnTo>
                    <a:pt x="155367" y="15559"/>
                  </a:lnTo>
                  <a:lnTo>
                    <a:pt x="155200" y="15280"/>
                  </a:lnTo>
                  <a:lnTo>
                    <a:pt x="154921" y="15113"/>
                  </a:lnTo>
                  <a:lnTo>
                    <a:pt x="154753" y="15057"/>
                  </a:lnTo>
                  <a:lnTo>
                    <a:pt x="154586" y="15001"/>
                  </a:lnTo>
                  <a:close/>
                  <a:moveTo>
                    <a:pt x="159605" y="15001"/>
                  </a:moveTo>
                  <a:lnTo>
                    <a:pt x="159438" y="15057"/>
                  </a:lnTo>
                  <a:lnTo>
                    <a:pt x="159326" y="15113"/>
                  </a:lnTo>
                  <a:lnTo>
                    <a:pt x="159047" y="15280"/>
                  </a:lnTo>
                  <a:lnTo>
                    <a:pt x="158880" y="15559"/>
                  </a:lnTo>
                  <a:lnTo>
                    <a:pt x="158824" y="15670"/>
                  </a:lnTo>
                  <a:lnTo>
                    <a:pt x="158824" y="15838"/>
                  </a:lnTo>
                  <a:lnTo>
                    <a:pt x="158824" y="16005"/>
                  </a:lnTo>
                  <a:lnTo>
                    <a:pt x="158880" y="16172"/>
                  </a:lnTo>
                  <a:lnTo>
                    <a:pt x="159047" y="16451"/>
                  </a:lnTo>
                  <a:lnTo>
                    <a:pt x="159326" y="16618"/>
                  </a:lnTo>
                  <a:lnTo>
                    <a:pt x="159438" y="16674"/>
                  </a:lnTo>
                  <a:lnTo>
                    <a:pt x="159772" y="16674"/>
                  </a:lnTo>
                  <a:lnTo>
                    <a:pt x="159940" y="16618"/>
                  </a:lnTo>
                  <a:lnTo>
                    <a:pt x="160219" y="16451"/>
                  </a:lnTo>
                  <a:lnTo>
                    <a:pt x="160386" y="16172"/>
                  </a:lnTo>
                  <a:lnTo>
                    <a:pt x="160442" y="16005"/>
                  </a:lnTo>
                  <a:lnTo>
                    <a:pt x="160442" y="15838"/>
                  </a:lnTo>
                  <a:lnTo>
                    <a:pt x="160442" y="15670"/>
                  </a:lnTo>
                  <a:lnTo>
                    <a:pt x="160386" y="15559"/>
                  </a:lnTo>
                  <a:lnTo>
                    <a:pt x="160219" y="15280"/>
                  </a:lnTo>
                  <a:lnTo>
                    <a:pt x="159940" y="15113"/>
                  </a:lnTo>
                  <a:lnTo>
                    <a:pt x="159772" y="15057"/>
                  </a:lnTo>
                  <a:lnTo>
                    <a:pt x="159605" y="15001"/>
                  </a:lnTo>
                  <a:close/>
                  <a:moveTo>
                    <a:pt x="162951" y="15001"/>
                  </a:moveTo>
                  <a:lnTo>
                    <a:pt x="162784" y="15057"/>
                  </a:lnTo>
                  <a:lnTo>
                    <a:pt x="162617" y="15113"/>
                  </a:lnTo>
                  <a:lnTo>
                    <a:pt x="162338" y="15280"/>
                  </a:lnTo>
                  <a:lnTo>
                    <a:pt x="162170" y="15559"/>
                  </a:lnTo>
                  <a:lnTo>
                    <a:pt x="162115" y="15670"/>
                  </a:lnTo>
                  <a:lnTo>
                    <a:pt x="162115" y="15838"/>
                  </a:lnTo>
                  <a:lnTo>
                    <a:pt x="162115" y="16005"/>
                  </a:lnTo>
                  <a:lnTo>
                    <a:pt x="162170" y="16172"/>
                  </a:lnTo>
                  <a:lnTo>
                    <a:pt x="162338" y="16451"/>
                  </a:lnTo>
                  <a:lnTo>
                    <a:pt x="162617" y="16618"/>
                  </a:lnTo>
                  <a:lnTo>
                    <a:pt x="162784" y="16674"/>
                  </a:lnTo>
                  <a:lnTo>
                    <a:pt x="163118" y="16674"/>
                  </a:lnTo>
                  <a:lnTo>
                    <a:pt x="163286" y="16618"/>
                  </a:lnTo>
                  <a:lnTo>
                    <a:pt x="163509" y="16451"/>
                  </a:lnTo>
                  <a:lnTo>
                    <a:pt x="163732" y="16172"/>
                  </a:lnTo>
                  <a:lnTo>
                    <a:pt x="163788" y="16005"/>
                  </a:lnTo>
                  <a:lnTo>
                    <a:pt x="163788" y="15838"/>
                  </a:lnTo>
                  <a:lnTo>
                    <a:pt x="163788" y="15670"/>
                  </a:lnTo>
                  <a:lnTo>
                    <a:pt x="163732" y="15559"/>
                  </a:lnTo>
                  <a:lnTo>
                    <a:pt x="163509" y="15280"/>
                  </a:lnTo>
                  <a:lnTo>
                    <a:pt x="163286" y="15113"/>
                  </a:lnTo>
                  <a:lnTo>
                    <a:pt x="163118" y="15057"/>
                  </a:lnTo>
                  <a:lnTo>
                    <a:pt x="162951" y="15001"/>
                  </a:lnTo>
                  <a:close/>
                  <a:moveTo>
                    <a:pt x="168026" y="15001"/>
                  </a:moveTo>
                  <a:lnTo>
                    <a:pt x="167859" y="15057"/>
                  </a:lnTo>
                  <a:lnTo>
                    <a:pt x="167691" y="15113"/>
                  </a:lnTo>
                  <a:lnTo>
                    <a:pt x="167412" y="15280"/>
                  </a:lnTo>
                  <a:lnTo>
                    <a:pt x="167245" y="15559"/>
                  </a:lnTo>
                  <a:lnTo>
                    <a:pt x="167189" y="15670"/>
                  </a:lnTo>
                  <a:lnTo>
                    <a:pt x="167189" y="15838"/>
                  </a:lnTo>
                  <a:lnTo>
                    <a:pt x="167189" y="16005"/>
                  </a:lnTo>
                  <a:lnTo>
                    <a:pt x="167245" y="16172"/>
                  </a:lnTo>
                  <a:lnTo>
                    <a:pt x="167412" y="16451"/>
                  </a:lnTo>
                  <a:lnTo>
                    <a:pt x="167691" y="16618"/>
                  </a:lnTo>
                  <a:lnTo>
                    <a:pt x="167859" y="16674"/>
                  </a:lnTo>
                  <a:lnTo>
                    <a:pt x="168193" y="16674"/>
                  </a:lnTo>
                  <a:lnTo>
                    <a:pt x="168361" y="16618"/>
                  </a:lnTo>
                  <a:lnTo>
                    <a:pt x="168584" y="16451"/>
                  </a:lnTo>
                  <a:lnTo>
                    <a:pt x="168751" y="16172"/>
                  </a:lnTo>
                  <a:lnTo>
                    <a:pt x="168807" y="16005"/>
                  </a:lnTo>
                  <a:lnTo>
                    <a:pt x="168862" y="15838"/>
                  </a:lnTo>
                  <a:lnTo>
                    <a:pt x="168807" y="15670"/>
                  </a:lnTo>
                  <a:lnTo>
                    <a:pt x="168751" y="15559"/>
                  </a:lnTo>
                  <a:lnTo>
                    <a:pt x="168584" y="15280"/>
                  </a:lnTo>
                  <a:lnTo>
                    <a:pt x="168361" y="15113"/>
                  </a:lnTo>
                  <a:lnTo>
                    <a:pt x="168193" y="15057"/>
                  </a:lnTo>
                  <a:lnTo>
                    <a:pt x="168026" y="15001"/>
                  </a:lnTo>
                  <a:close/>
                  <a:moveTo>
                    <a:pt x="171316" y="15001"/>
                  </a:moveTo>
                  <a:lnTo>
                    <a:pt x="171149" y="15057"/>
                  </a:lnTo>
                  <a:lnTo>
                    <a:pt x="171037" y="15113"/>
                  </a:lnTo>
                  <a:lnTo>
                    <a:pt x="170758" y="15280"/>
                  </a:lnTo>
                  <a:lnTo>
                    <a:pt x="170591" y="15559"/>
                  </a:lnTo>
                  <a:lnTo>
                    <a:pt x="170535" y="15670"/>
                  </a:lnTo>
                  <a:lnTo>
                    <a:pt x="170480" y="15838"/>
                  </a:lnTo>
                  <a:lnTo>
                    <a:pt x="170535" y="16005"/>
                  </a:lnTo>
                  <a:lnTo>
                    <a:pt x="170591" y="16172"/>
                  </a:lnTo>
                  <a:lnTo>
                    <a:pt x="170758" y="16451"/>
                  </a:lnTo>
                  <a:lnTo>
                    <a:pt x="171037" y="16618"/>
                  </a:lnTo>
                  <a:lnTo>
                    <a:pt x="171149" y="16674"/>
                  </a:lnTo>
                  <a:lnTo>
                    <a:pt x="171483" y="16674"/>
                  </a:lnTo>
                  <a:lnTo>
                    <a:pt x="171651" y="16618"/>
                  </a:lnTo>
                  <a:lnTo>
                    <a:pt x="171930" y="16451"/>
                  </a:lnTo>
                  <a:lnTo>
                    <a:pt x="172097" y="16172"/>
                  </a:lnTo>
                  <a:lnTo>
                    <a:pt x="172153" y="16005"/>
                  </a:lnTo>
                  <a:lnTo>
                    <a:pt x="172153" y="15838"/>
                  </a:lnTo>
                  <a:lnTo>
                    <a:pt x="172153" y="15670"/>
                  </a:lnTo>
                  <a:lnTo>
                    <a:pt x="172097" y="15559"/>
                  </a:lnTo>
                  <a:lnTo>
                    <a:pt x="171930" y="15280"/>
                  </a:lnTo>
                  <a:lnTo>
                    <a:pt x="171651" y="15113"/>
                  </a:lnTo>
                  <a:lnTo>
                    <a:pt x="171483" y="15057"/>
                  </a:lnTo>
                  <a:lnTo>
                    <a:pt x="171316" y="15001"/>
                  </a:lnTo>
                  <a:close/>
                  <a:moveTo>
                    <a:pt x="174774" y="15001"/>
                  </a:moveTo>
                  <a:lnTo>
                    <a:pt x="174606" y="15057"/>
                  </a:lnTo>
                  <a:lnTo>
                    <a:pt x="174439" y="15113"/>
                  </a:lnTo>
                  <a:lnTo>
                    <a:pt x="174160" y="15280"/>
                  </a:lnTo>
                  <a:lnTo>
                    <a:pt x="173993" y="15559"/>
                  </a:lnTo>
                  <a:lnTo>
                    <a:pt x="173937" y="15670"/>
                  </a:lnTo>
                  <a:lnTo>
                    <a:pt x="173937" y="15838"/>
                  </a:lnTo>
                  <a:lnTo>
                    <a:pt x="173937" y="16005"/>
                  </a:lnTo>
                  <a:lnTo>
                    <a:pt x="173993" y="16172"/>
                  </a:lnTo>
                  <a:lnTo>
                    <a:pt x="174160" y="16451"/>
                  </a:lnTo>
                  <a:lnTo>
                    <a:pt x="174439" y="16618"/>
                  </a:lnTo>
                  <a:lnTo>
                    <a:pt x="174606" y="16674"/>
                  </a:lnTo>
                  <a:lnTo>
                    <a:pt x="174941" y="16674"/>
                  </a:lnTo>
                  <a:lnTo>
                    <a:pt x="175053" y="16618"/>
                  </a:lnTo>
                  <a:lnTo>
                    <a:pt x="175331" y="16451"/>
                  </a:lnTo>
                  <a:lnTo>
                    <a:pt x="175499" y="16172"/>
                  </a:lnTo>
                  <a:lnTo>
                    <a:pt x="175554" y="16005"/>
                  </a:lnTo>
                  <a:lnTo>
                    <a:pt x="175610" y="15838"/>
                  </a:lnTo>
                  <a:lnTo>
                    <a:pt x="175554" y="15670"/>
                  </a:lnTo>
                  <a:lnTo>
                    <a:pt x="175499" y="15559"/>
                  </a:lnTo>
                  <a:lnTo>
                    <a:pt x="175331" y="15280"/>
                  </a:lnTo>
                  <a:lnTo>
                    <a:pt x="175053" y="15113"/>
                  </a:lnTo>
                  <a:lnTo>
                    <a:pt x="174941" y="15057"/>
                  </a:lnTo>
                  <a:lnTo>
                    <a:pt x="174774" y="15001"/>
                  </a:lnTo>
                  <a:close/>
                  <a:moveTo>
                    <a:pt x="184812" y="15001"/>
                  </a:moveTo>
                  <a:lnTo>
                    <a:pt x="184644" y="15057"/>
                  </a:lnTo>
                  <a:lnTo>
                    <a:pt x="184477" y="15113"/>
                  </a:lnTo>
                  <a:lnTo>
                    <a:pt x="184198" y="15280"/>
                  </a:lnTo>
                  <a:lnTo>
                    <a:pt x="184031" y="15559"/>
                  </a:lnTo>
                  <a:lnTo>
                    <a:pt x="183975" y="15670"/>
                  </a:lnTo>
                  <a:lnTo>
                    <a:pt x="183975" y="15838"/>
                  </a:lnTo>
                  <a:lnTo>
                    <a:pt x="183975" y="16005"/>
                  </a:lnTo>
                  <a:lnTo>
                    <a:pt x="184031" y="16172"/>
                  </a:lnTo>
                  <a:lnTo>
                    <a:pt x="184198" y="16451"/>
                  </a:lnTo>
                  <a:lnTo>
                    <a:pt x="184477" y="16618"/>
                  </a:lnTo>
                  <a:lnTo>
                    <a:pt x="184644" y="16674"/>
                  </a:lnTo>
                  <a:lnTo>
                    <a:pt x="184979" y="16674"/>
                  </a:lnTo>
                  <a:lnTo>
                    <a:pt x="185091" y="16618"/>
                  </a:lnTo>
                  <a:lnTo>
                    <a:pt x="185369" y="16451"/>
                  </a:lnTo>
                  <a:lnTo>
                    <a:pt x="185537" y="16172"/>
                  </a:lnTo>
                  <a:lnTo>
                    <a:pt x="185593" y="16005"/>
                  </a:lnTo>
                  <a:lnTo>
                    <a:pt x="185648" y="15838"/>
                  </a:lnTo>
                  <a:lnTo>
                    <a:pt x="185593" y="15670"/>
                  </a:lnTo>
                  <a:lnTo>
                    <a:pt x="185537" y="15559"/>
                  </a:lnTo>
                  <a:lnTo>
                    <a:pt x="185369" y="15280"/>
                  </a:lnTo>
                  <a:lnTo>
                    <a:pt x="185091" y="15113"/>
                  </a:lnTo>
                  <a:lnTo>
                    <a:pt x="184979" y="15057"/>
                  </a:lnTo>
                  <a:lnTo>
                    <a:pt x="184812" y="15001"/>
                  </a:lnTo>
                  <a:close/>
                  <a:moveTo>
                    <a:pt x="226804" y="15057"/>
                  </a:moveTo>
                  <a:lnTo>
                    <a:pt x="226637" y="15113"/>
                  </a:lnTo>
                  <a:lnTo>
                    <a:pt x="226358" y="15280"/>
                  </a:lnTo>
                  <a:lnTo>
                    <a:pt x="226191" y="15559"/>
                  </a:lnTo>
                  <a:lnTo>
                    <a:pt x="226135" y="15670"/>
                  </a:lnTo>
                  <a:lnTo>
                    <a:pt x="226135" y="15838"/>
                  </a:lnTo>
                  <a:lnTo>
                    <a:pt x="226135" y="16005"/>
                  </a:lnTo>
                  <a:lnTo>
                    <a:pt x="226191" y="16172"/>
                  </a:lnTo>
                  <a:lnTo>
                    <a:pt x="226358" y="16451"/>
                  </a:lnTo>
                  <a:lnTo>
                    <a:pt x="226637" y="16618"/>
                  </a:lnTo>
                  <a:lnTo>
                    <a:pt x="226804" y="16674"/>
                  </a:lnTo>
                  <a:lnTo>
                    <a:pt x="227139" y="16674"/>
                  </a:lnTo>
                  <a:lnTo>
                    <a:pt x="227250" y="16618"/>
                  </a:lnTo>
                  <a:lnTo>
                    <a:pt x="227529" y="16451"/>
                  </a:lnTo>
                  <a:lnTo>
                    <a:pt x="227697" y="16172"/>
                  </a:lnTo>
                  <a:lnTo>
                    <a:pt x="227752" y="16005"/>
                  </a:lnTo>
                  <a:lnTo>
                    <a:pt x="227808" y="15838"/>
                  </a:lnTo>
                  <a:lnTo>
                    <a:pt x="227752" y="15670"/>
                  </a:lnTo>
                  <a:lnTo>
                    <a:pt x="227697" y="15559"/>
                  </a:lnTo>
                  <a:lnTo>
                    <a:pt x="227529" y="15280"/>
                  </a:lnTo>
                  <a:lnTo>
                    <a:pt x="227250" y="15113"/>
                  </a:lnTo>
                  <a:lnTo>
                    <a:pt x="227139" y="15057"/>
                  </a:lnTo>
                  <a:close/>
                  <a:moveTo>
                    <a:pt x="230150" y="15057"/>
                  </a:moveTo>
                  <a:lnTo>
                    <a:pt x="229983" y="15113"/>
                  </a:lnTo>
                  <a:lnTo>
                    <a:pt x="229760" y="15280"/>
                  </a:lnTo>
                  <a:lnTo>
                    <a:pt x="229537" y="15559"/>
                  </a:lnTo>
                  <a:lnTo>
                    <a:pt x="229481" y="15670"/>
                  </a:lnTo>
                  <a:lnTo>
                    <a:pt x="229481" y="15838"/>
                  </a:lnTo>
                  <a:lnTo>
                    <a:pt x="229481" y="16005"/>
                  </a:lnTo>
                  <a:lnTo>
                    <a:pt x="229537" y="16172"/>
                  </a:lnTo>
                  <a:lnTo>
                    <a:pt x="229760" y="16451"/>
                  </a:lnTo>
                  <a:lnTo>
                    <a:pt x="229983" y="16618"/>
                  </a:lnTo>
                  <a:lnTo>
                    <a:pt x="230150" y="16674"/>
                  </a:lnTo>
                  <a:lnTo>
                    <a:pt x="230485" y="16674"/>
                  </a:lnTo>
                  <a:lnTo>
                    <a:pt x="230652" y="16618"/>
                  </a:lnTo>
                  <a:lnTo>
                    <a:pt x="230931" y="16451"/>
                  </a:lnTo>
                  <a:lnTo>
                    <a:pt x="231098" y="16172"/>
                  </a:lnTo>
                  <a:lnTo>
                    <a:pt x="231154" y="16005"/>
                  </a:lnTo>
                  <a:lnTo>
                    <a:pt x="231154" y="15838"/>
                  </a:lnTo>
                  <a:lnTo>
                    <a:pt x="231154" y="15670"/>
                  </a:lnTo>
                  <a:lnTo>
                    <a:pt x="231098" y="15559"/>
                  </a:lnTo>
                  <a:lnTo>
                    <a:pt x="230931" y="15280"/>
                  </a:lnTo>
                  <a:lnTo>
                    <a:pt x="230652" y="15113"/>
                  </a:lnTo>
                  <a:lnTo>
                    <a:pt x="230485" y="15057"/>
                  </a:lnTo>
                  <a:close/>
                  <a:moveTo>
                    <a:pt x="233496" y="15057"/>
                  </a:moveTo>
                  <a:lnTo>
                    <a:pt x="233385" y="15113"/>
                  </a:lnTo>
                  <a:lnTo>
                    <a:pt x="233106" y="15280"/>
                  </a:lnTo>
                  <a:lnTo>
                    <a:pt x="232939" y="15559"/>
                  </a:lnTo>
                  <a:lnTo>
                    <a:pt x="232883" y="15670"/>
                  </a:lnTo>
                  <a:lnTo>
                    <a:pt x="232883" y="15838"/>
                  </a:lnTo>
                  <a:lnTo>
                    <a:pt x="232883" y="16005"/>
                  </a:lnTo>
                  <a:lnTo>
                    <a:pt x="232939" y="16172"/>
                  </a:lnTo>
                  <a:lnTo>
                    <a:pt x="233106" y="16451"/>
                  </a:lnTo>
                  <a:lnTo>
                    <a:pt x="233385" y="16618"/>
                  </a:lnTo>
                  <a:lnTo>
                    <a:pt x="233496" y="16674"/>
                  </a:lnTo>
                  <a:lnTo>
                    <a:pt x="233831" y="16674"/>
                  </a:lnTo>
                  <a:lnTo>
                    <a:pt x="233998" y="16618"/>
                  </a:lnTo>
                  <a:lnTo>
                    <a:pt x="234277" y="16451"/>
                  </a:lnTo>
                  <a:lnTo>
                    <a:pt x="234444" y="16172"/>
                  </a:lnTo>
                  <a:lnTo>
                    <a:pt x="234500" y="16005"/>
                  </a:lnTo>
                  <a:lnTo>
                    <a:pt x="234500" y="15838"/>
                  </a:lnTo>
                  <a:lnTo>
                    <a:pt x="234500" y="15670"/>
                  </a:lnTo>
                  <a:lnTo>
                    <a:pt x="234444" y="15559"/>
                  </a:lnTo>
                  <a:lnTo>
                    <a:pt x="234277" y="15280"/>
                  </a:lnTo>
                  <a:lnTo>
                    <a:pt x="233998" y="15113"/>
                  </a:lnTo>
                  <a:lnTo>
                    <a:pt x="233831" y="15057"/>
                  </a:lnTo>
                  <a:close/>
                  <a:moveTo>
                    <a:pt x="236842" y="15057"/>
                  </a:moveTo>
                  <a:lnTo>
                    <a:pt x="236675" y="15113"/>
                  </a:lnTo>
                  <a:lnTo>
                    <a:pt x="236396" y="15280"/>
                  </a:lnTo>
                  <a:lnTo>
                    <a:pt x="236229" y="15559"/>
                  </a:lnTo>
                  <a:lnTo>
                    <a:pt x="236173" y="15670"/>
                  </a:lnTo>
                  <a:lnTo>
                    <a:pt x="236173" y="15838"/>
                  </a:lnTo>
                  <a:lnTo>
                    <a:pt x="236173" y="16005"/>
                  </a:lnTo>
                  <a:lnTo>
                    <a:pt x="236229" y="16172"/>
                  </a:lnTo>
                  <a:lnTo>
                    <a:pt x="236396" y="16451"/>
                  </a:lnTo>
                  <a:lnTo>
                    <a:pt x="236675" y="16618"/>
                  </a:lnTo>
                  <a:lnTo>
                    <a:pt x="236842" y="16674"/>
                  </a:lnTo>
                  <a:lnTo>
                    <a:pt x="237177" y="16674"/>
                  </a:lnTo>
                  <a:lnTo>
                    <a:pt x="237344" y="16618"/>
                  </a:lnTo>
                  <a:lnTo>
                    <a:pt x="237567" y="16451"/>
                  </a:lnTo>
                  <a:lnTo>
                    <a:pt x="237790" y="16172"/>
                  </a:lnTo>
                  <a:lnTo>
                    <a:pt x="237790" y="16005"/>
                  </a:lnTo>
                  <a:lnTo>
                    <a:pt x="237846" y="15838"/>
                  </a:lnTo>
                  <a:lnTo>
                    <a:pt x="237790" y="15670"/>
                  </a:lnTo>
                  <a:lnTo>
                    <a:pt x="237790" y="15559"/>
                  </a:lnTo>
                  <a:lnTo>
                    <a:pt x="237567" y="15280"/>
                  </a:lnTo>
                  <a:lnTo>
                    <a:pt x="237344" y="15113"/>
                  </a:lnTo>
                  <a:lnTo>
                    <a:pt x="237177" y="15057"/>
                  </a:lnTo>
                  <a:close/>
                  <a:moveTo>
                    <a:pt x="241973" y="15001"/>
                  </a:moveTo>
                  <a:lnTo>
                    <a:pt x="241806" y="15057"/>
                  </a:lnTo>
                  <a:lnTo>
                    <a:pt x="241638" y="15113"/>
                  </a:lnTo>
                  <a:lnTo>
                    <a:pt x="241359" y="15280"/>
                  </a:lnTo>
                  <a:lnTo>
                    <a:pt x="241192" y="15559"/>
                  </a:lnTo>
                  <a:lnTo>
                    <a:pt x="241136" y="15670"/>
                  </a:lnTo>
                  <a:lnTo>
                    <a:pt x="241136" y="15838"/>
                  </a:lnTo>
                  <a:lnTo>
                    <a:pt x="241136" y="16005"/>
                  </a:lnTo>
                  <a:lnTo>
                    <a:pt x="241192" y="16172"/>
                  </a:lnTo>
                  <a:lnTo>
                    <a:pt x="241359" y="16451"/>
                  </a:lnTo>
                  <a:lnTo>
                    <a:pt x="241638" y="16618"/>
                  </a:lnTo>
                  <a:lnTo>
                    <a:pt x="241806" y="16674"/>
                  </a:lnTo>
                  <a:lnTo>
                    <a:pt x="242140" y="16674"/>
                  </a:lnTo>
                  <a:lnTo>
                    <a:pt x="242308" y="16618"/>
                  </a:lnTo>
                  <a:lnTo>
                    <a:pt x="242531" y="16451"/>
                  </a:lnTo>
                  <a:lnTo>
                    <a:pt x="242754" y="16172"/>
                  </a:lnTo>
                  <a:lnTo>
                    <a:pt x="242754" y="16005"/>
                  </a:lnTo>
                  <a:lnTo>
                    <a:pt x="242809" y="15838"/>
                  </a:lnTo>
                  <a:lnTo>
                    <a:pt x="242754" y="15670"/>
                  </a:lnTo>
                  <a:lnTo>
                    <a:pt x="242754" y="15559"/>
                  </a:lnTo>
                  <a:lnTo>
                    <a:pt x="242531" y="15280"/>
                  </a:lnTo>
                  <a:lnTo>
                    <a:pt x="242308" y="15113"/>
                  </a:lnTo>
                  <a:lnTo>
                    <a:pt x="242140" y="15057"/>
                  </a:lnTo>
                  <a:lnTo>
                    <a:pt x="241973" y="15001"/>
                  </a:lnTo>
                  <a:close/>
                  <a:moveTo>
                    <a:pt x="250394" y="15001"/>
                  </a:moveTo>
                  <a:lnTo>
                    <a:pt x="250226" y="15057"/>
                  </a:lnTo>
                  <a:lnTo>
                    <a:pt x="250059" y="15113"/>
                  </a:lnTo>
                  <a:lnTo>
                    <a:pt x="249836" y="15280"/>
                  </a:lnTo>
                  <a:lnTo>
                    <a:pt x="249669" y="15559"/>
                  </a:lnTo>
                  <a:lnTo>
                    <a:pt x="249613" y="15670"/>
                  </a:lnTo>
                  <a:lnTo>
                    <a:pt x="249557" y="15838"/>
                  </a:lnTo>
                  <a:lnTo>
                    <a:pt x="249613" y="16005"/>
                  </a:lnTo>
                  <a:lnTo>
                    <a:pt x="249669" y="16172"/>
                  </a:lnTo>
                  <a:lnTo>
                    <a:pt x="249836" y="16451"/>
                  </a:lnTo>
                  <a:lnTo>
                    <a:pt x="250059" y="16618"/>
                  </a:lnTo>
                  <a:lnTo>
                    <a:pt x="250226" y="16674"/>
                  </a:lnTo>
                  <a:lnTo>
                    <a:pt x="250561" y="16674"/>
                  </a:lnTo>
                  <a:lnTo>
                    <a:pt x="250728" y="16618"/>
                  </a:lnTo>
                  <a:lnTo>
                    <a:pt x="251007" y="16451"/>
                  </a:lnTo>
                  <a:lnTo>
                    <a:pt x="251174" y="16172"/>
                  </a:lnTo>
                  <a:lnTo>
                    <a:pt x="251230" y="16005"/>
                  </a:lnTo>
                  <a:lnTo>
                    <a:pt x="251230" y="15838"/>
                  </a:lnTo>
                  <a:lnTo>
                    <a:pt x="251230" y="15670"/>
                  </a:lnTo>
                  <a:lnTo>
                    <a:pt x="251174" y="15559"/>
                  </a:lnTo>
                  <a:lnTo>
                    <a:pt x="251007" y="15280"/>
                  </a:lnTo>
                  <a:lnTo>
                    <a:pt x="250728" y="15113"/>
                  </a:lnTo>
                  <a:lnTo>
                    <a:pt x="250561" y="15057"/>
                  </a:lnTo>
                  <a:lnTo>
                    <a:pt x="250394" y="15001"/>
                  </a:lnTo>
                  <a:close/>
                  <a:moveTo>
                    <a:pt x="255469" y="15001"/>
                  </a:moveTo>
                  <a:lnTo>
                    <a:pt x="255301" y="15057"/>
                  </a:lnTo>
                  <a:lnTo>
                    <a:pt x="255134" y="15113"/>
                  </a:lnTo>
                  <a:lnTo>
                    <a:pt x="254855" y="15280"/>
                  </a:lnTo>
                  <a:lnTo>
                    <a:pt x="254688" y="15559"/>
                  </a:lnTo>
                  <a:lnTo>
                    <a:pt x="254632" y="15670"/>
                  </a:lnTo>
                  <a:lnTo>
                    <a:pt x="254632" y="15838"/>
                  </a:lnTo>
                  <a:lnTo>
                    <a:pt x="254632" y="16005"/>
                  </a:lnTo>
                  <a:lnTo>
                    <a:pt x="254688" y="16172"/>
                  </a:lnTo>
                  <a:lnTo>
                    <a:pt x="254855" y="16451"/>
                  </a:lnTo>
                  <a:lnTo>
                    <a:pt x="255134" y="16618"/>
                  </a:lnTo>
                  <a:lnTo>
                    <a:pt x="255301" y="16674"/>
                  </a:lnTo>
                  <a:lnTo>
                    <a:pt x="255636" y="16674"/>
                  </a:lnTo>
                  <a:lnTo>
                    <a:pt x="255747" y="16618"/>
                  </a:lnTo>
                  <a:lnTo>
                    <a:pt x="256026" y="16451"/>
                  </a:lnTo>
                  <a:lnTo>
                    <a:pt x="256194" y="16172"/>
                  </a:lnTo>
                  <a:lnTo>
                    <a:pt x="256249" y="16005"/>
                  </a:lnTo>
                  <a:lnTo>
                    <a:pt x="256305" y="15838"/>
                  </a:lnTo>
                  <a:lnTo>
                    <a:pt x="256249" y="15670"/>
                  </a:lnTo>
                  <a:lnTo>
                    <a:pt x="256194" y="15559"/>
                  </a:lnTo>
                  <a:lnTo>
                    <a:pt x="256026" y="15280"/>
                  </a:lnTo>
                  <a:lnTo>
                    <a:pt x="255747" y="15113"/>
                  </a:lnTo>
                  <a:lnTo>
                    <a:pt x="255636" y="15057"/>
                  </a:lnTo>
                  <a:lnTo>
                    <a:pt x="255469" y="15001"/>
                  </a:lnTo>
                  <a:close/>
                  <a:moveTo>
                    <a:pt x="258759" y="15001"/>
                  </a:moveTo>
                  <a:lnTo>
                    <a:pt x="258591" y="15057"/>
                  </a:lnTo>
                  <a:lnTo>
                    <a:pt x="258424" y="15113"/>
                  </a:lnTo>
                  <a:lnTo>
                    <a:pt x="258201" y="15280"/>
                  </a:lnTo>
                  <a:lnTo>
                    <a:pt x="257978" y="15559"/>
                  </a:lnTo>
                  <a:lnTo>
                    <a:pt x="257978" y="15670"/>
                  </a:lnTo>
                  <a:lnTo>
                    <a:pt x="257922" y="15838"/>
                  </a:lnTo>
                  <a:lnTo>
                    <a:pt x="257978" y="16005"/>
                  </a:lnTo>
                  <a:lnTo>
                    <a:pt x="257978" y="16172"/>
                  </a:lnTo>
                  <a:lnTo>
                    <a:pt x="258201" y="16451"/>
                  </a:lnTo>
                  <a:lnTo>
                    <a:pt x="258424" y="16618"/>
                  </a:lnTo>
                  <a:lnTo>
                    <a:pt x="258591" y="16674"/>
                  </a:lnTo>
                  <a:lnTo>
                    <a:pt x="258926" y="16674"/>
                  </a:lnTo>
                  <a:lnTo>
                    <a:pt x="259093" y="16618"/>
                  </a:lnTo>
                  <a:lnTo>
                    <a:pt x="259372" y="16451"/>
                  </a:lnTo>
                  <a:lnTo>
                    <a:pt x="259540" y="16172"/>
                  </a:lnTo>
                  <a:lnTo>
                    <a:pt x="259595" y="16005"/>
                  </a:lnTo>
                  <a:lnTo>
                    <a:pt x="259595" y="15838"/>
                  </a:lnTo>
                  <a:lnTo>
                    <a:pt x="259595" y="15670"/>
                  </a:lnTo>
                  <a:lnTo>
                    <a:pt x="259540" y="15559"/>
                  </a:lnTo>
                  <a:lnTo>
                    <a:pt x="259372" y="15280"/>
                  </a:lnTo>
                  <a:lnTo>
                    <a:pt x="259093" y="15113"/>
                  </a:lnTo>
                  <a:lnTo>
                    <a:pt x="258926" y="15057"/>
                  </a:lnTo>
                  <a:lnTo>
                    <a:pt x="258759" y="15001"/>
                  </a:lnTo>
                  <a:close/>
                  <a:moveTo>
                    <a:pt x="263834" y="15001"/>
                  </a:moveTo>
                  <a:lnTo>
                    <a:pt x="263666" y="15057"/>
                  </a:lnTo>
                  <a:lnTo>
                    <a:pt x="263499" y="15113"/>
                  </a:lnTo>
                  <a:lnTo>
                    <a:pt x="263220" y="15280"/>
                  </a:lnTo>
                  <a:lnTo>
                    <a:pt x="263053" y="15559"/>
                  </a:lnTo>
                  <a:lnTo>
                    <a:pt x="262997" y="15670"/>
                  </a:lnTo>
                  <a:lnTo>
                    <a:pt x="262997" y="15838"/>
                  </a:lnTo>
                  <a:lnTo>
                    <a:pt x="262997" y="16005"/>
                  </a:lnTo>
                  <a:lnTo>
                    <a:pt x="263053" y="16172"/>
                  </a:lnTo>
                  <a:lnTo>
                    <a:pt x="263220" y="16451"/>
                  </a:lnTo>
                  <a:lnTo>
                    <a:pt x="263499" y="16618"/>
                  </a:lnTo>
                  <a:lnTo>
                    <a:pt x="263666" y="16674"/>
                  </a:lnTo>
                  <a:lnTo>
                    <a:pt x="264001" y="16674"/>
                  </a:lnTo>
                  <a:lnTo>
                    <a:pt x="264168" y="16618"/>
                  </a:lnTo>
                  <a:lnTo>
                    <a:pt x="264391" y="16451"/>
                  </a:lnTo>
                  <a:lnTo>
                    <a:pt x="264614" y="16172"/>
                  </a:lnTo>
                  <a:lnTo>
                    <a:pt x="264670" y="16005"/>
                  </a:lnTo>
                  <a:lnTo>
                    <a:pt x="264670" y="15838"/>
                  </a:lnTo>
                  <a:lnTo>
                    <a:pt x="264670" y="15670"/>
                  </a:lnTo>
                  <a:lnTo>
                    <a:pt x="264614" y="15559"/>
                  </a:lnTo>
                  <a:lnTo>
                    <a:pt x="264391" y="15280"/>
                  </a:lnTo>
                  <a:lnTo>
                    <a:pt x="264168" y="15113"/>
                  </a:lnTo>
                  <a:lnTo>
                    <a:pt x="264001" y="15057"/>
                  </a:lnTo>
                  <a:lnTo>
                    <a:pt x="263834" y="15001"/>
                  </a:lnTo>
                  <a:close/>
                  <a:moveTo>
                    <a:pt x="267124" y="15001"/>
                  </a:moveTo>
                  <a:lnTo>
                    <a:pt x="266957" y="15057"/>
                  </a:lnTo>
                  <a:lnTo>
                    <a:pt x="266845" y="15113"/>
                  </a:lnTo>
                  <a:lnTo>
                    <a:pt x="266566" y="15280"/>
                  </a:lnTo>
                  <a:lnTo>
                    <a:pt x="266399" y="15559"/>
                  </a:lnTo>
                  <a:lnTo>
                    <a:pt x="266343" y="15670"/>
                  </a:lnTo>
                  <a:lnTo>
                    <a:pt x="266343" y="15838"/>
                  </a:lnTo>
                  <a:lnTo>
                    <a:pt x="266343" y="16005"/>
                  </a:lnTo>
                  <a:lnTo>
                    <a:pt x="266399" y="16172"/>
                  </a:lnTo>
                  <a:lnTo>
                    <a:pt x="266566" y="16451"/>
                  </a:lnTo>
                  <a:lnTo>
                    <a:pt x="266845" y="16618"/>
                  </a:lnTo>
                  <a:lnTo>
                    <a:pt x="266957" y="16674"/>
                  </a:lnTo>
                  <a:lnTo>
                    <a:pt x="267291" y="16674"/>
                  </a:lnTo>
                  <a:lnTo>
                    <a:pt x="267458" y="16618"/>
                  </a:lnTo>
                  <a:lnTo>
                    <a:pt x="267737" y="16451"/>
                  </a:lnTo>
                  <a:lnTo>
                    <a:pt x="267905" y="16172"/>
                  </a:lnTo>
                  <a:lnTo>
                    <a:pt x="267960" y="16005"/>
                  </a:lnTo>
                  <a:lnTo>
                    <a:pt x="267960" y="15838"/>
                  </a:lnTo>
                  <a:lnTo>
                    <a:pt x="267960" y="15670"/>
                  </a:lnTo>
                  <a:lnTo>
                    <a:pt x="267905" y="15559"/>
                  </a:lnTo>
                  <a:lnTo>
                    <a:pt x="267737" y="15280"/>
                  </a:lnTo>
                  <a:lnTo>
                    <a:pt x="267458" y="15113"/>
                  </a:lnTo>
                  <a:lnTo>
                    <a:pt x="267291" y="15057"/>
                  </a:lnTo>
                  <a:lnTo>
                    <a:pt x="267124" y="15001"/>
                  </a:lnTo>
                  <a:close/>
                  <a:moveTo>
                    <a:pt x="270581" y="15001"/>
                  </a:moveTo>
                  <a:lnTo>
                    <a:pt x="270414" y="15057"/>
                  </a:lnTo>
                  <a:lnTo>
                    <a:pt x="270247" y="15113"/>
                  </a:lnTo>
                  <a:lnTo>
                    <a:pt x="269968" y="15280"/>
                  </a:lnTo>
                  <a:lnTo>
                    <a:pt x="269801" y="15559"/>
                  </a:lnTo>
                  <a:lnTo>
                    <a:pt x="269745" y="15670"/>
                  </a:lnTo>
                  <a:lnTo>
                    <a:pt x="269745" y="15838"/>
                  </a:lnTo>
                  <a:lnTo>
                    <a:pt x="269745" y="16005"/>
                  </a:lnTo>
                  <a:lnTo>
                    <a:pt x="269801" y="16172"/>
                  </a:lnTo>
                  <a:lnTo>
                    <a:pt x="269968" y="16451"/>
                  </a:lnTo>
                  <a:lnTo>
                    <a:pt x="270247" y="16618"/>
                  </a:lnTo>
                  <a:lnTo>
                    <a:pt x="270414" y="16674"/>
                  </a:lnTo>
                  <a:lnTo>
                    <a:pt x="270749" y="16674"/>
                  </a:lnTo>
                  <a:lnTo>
                    <a:pt x="270916" y="16618"/>
                  </a:lnTo>
                  <a:lnTo>
                    <a:pt x="271139" y="16451"/>
                  </a:lnTo>
                  <a:lnTo>
                    <a:pt x="271362" y="16172"/>
                  </a:lnTo>
                  <a:lnTo>
                    <a:pt x="271362" y="16005"/>
                  </a:lnTo>
                  <a:lnTo>
                    <a:pt x="271418" y="15838"/>
                  </a:lnTo>
                  <a:lnTo>
                    <a:pt x="271362" y="15670"/>
                  </a:lnTo>
                  <a:lnTo>
                    <a:pt x="271362" y="15559"/>
                  </a:lnTo>
                  <a:lnTo>
                    <a:pt x="271139" y="15280"/>
                  </a:lnTo>
                  <a:lnTo>
                    <a:pt x="270916" y="15113"/>
                  </a:lnTo>
                  <a:lnTo>
                    <a:pt x="270749" y="15057"/>
                  </a:lnTo>
                  <a:lnTo>
                    <a:pt x="270581" y="15001"/>
                  </a:lnTo>
                  <a:close/>
                  <a:moveTo>
                    <a:pt x="280619" y="15001"/>
                  </a:moveTo>
                  <a:lnTo>
                    <a:pt x="280452" y="15057"/>
                  </a:lnTo>
                  <a:lnTo>
                    <a:pt x="280285" y="15113"/>
                  </a:lnTo>
                  <a:lnTo>
                    <a:pt x="280006" y="15280"/>
                  </a:lnTo>
                  <a:lnTo>
                    <a:pt x="279839" y="15559"/>
                  </a:lnTo>
                  <a:lnTo>
                    <a:pt x="279783" y="15670"/>
                  </a:lnTo>
                  <a:lnTo>
                    <a:pt x="279783" y="15838"/>
                  </a:lnTo>
                  <a:lnTo>
                    <a:pt x="279783" y="16005"/>
                  </a:lnTo>
                  <a:lnTo>
                    <a:pt x="279839" y="16172"/>
                  </a:lnTo>
                  <a:lnTo>
                    <a:pt x="280006" y="16451"/>
                  </a:lnTo>
                  <a:lnTo>
                    <a:pt x="280285" y="16618"/>
                  </a:lnTo>
                  <a:lnTo>
                    <a:pt x="280452" y="16674"/>
                  </a:lnTo>
                  <a:lnTo>
                    <a:pt x="280787" y="16674"/>
                  </a:lnTo>
                  <a:lnTo>
                    <a:pt x="280954" y="16618"/>
                  </a:lnTo>
                  <a:lnTo>
                    <a:pt x="281177" y="16451"/>
                  </a:lnTo>
                  <a:lnTo>
                    <a:pt x="281400" y="16172"/>
                  </a:lnTo>
                  <a:lnTo>
                    <a:pt x="281400" y="16005"/>
                  </a:lnTo>
                  <a:lnTo>
                    <a:pt x="281456" y="15838"/>
                  </a:lnTo>
                  <a:lnTo>
                    <a:pt x="281400" y="15670"/>
                  </a:lnTo>
                  <a:lnTo>
                    <a:pt x="281400" y="15559"/>
                  </a:lnTo>
                  <a:lnTo>
                    <a:pt x="281177" y="15280"/>
                  </a:lnTo>
                  <a:lnTo>
                    <a:pt x="280954" y="15113"/>
                  </a:lnTo>
                  <a:lnTo>
                    <a:pt x="280787" y="15057"/>
                  </a:lnTo>
                  <a:lnTo>
                    <a:pt x="280619" y="1500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38" name="Google Shape;3538;p114"/>
            <p:cNvSpPr/>
            <p:nvPr/>
          </p:nvSpPr>
          <p:spPr>
            <a:xfrm>
              <a:off x="18861" y="217501"/>
              <a:ext cx="9187662" cy="542679"/>
            </a:xfrm>
            <a:custGeom>
              <a:avLst/>
              <a:gdLst/>
              <a:ahLst/>
              <a:cxnLst/>
              <a:rect l="l" t="t" r="r" b="b"/>
              <a:pathLst>
                <a:path w="283242" h="16730" extrusionOk="0">
                  <a:moveTo>
                    <a:pt x="14333" y="0"/>
                  </a:moveTo>
                  <a:lnTo>
                    <a:pt x="14333" y="1673"/>
                  </a:lnTo>
                  <a:lnTo>
                    <a:pt x="17734" y="1673"/>
                  </a:lnTo>
                  <a:lnTo>
                    <a:pt x="17734" y="0"/>
                  </a:lnTo>
                  <a:close/>
                  <a:moveTo>
                    <a:pt x="24371" y="0"/>
                  </a:moveTo>
                  <a:lnTo>
                    <a:pt x="24371" y="1673"/>
                  </a:lnTo>
                  <a:lnTo>
                    <a:pt x="27772" y="1673"/>
                  </a:lnTo>
                  <a:lnTo>
                    <a:pt x="27772" y="0"/>
                  </a:lnTo>
                  <a:close/>
                  <a:moveTo>
                    <a:pt x="34409" y="0"/>
                  </a:moveTo>
                  <a:lnTo>
                    <a:pt x="34409" y="1673"/>
                  </a:lnTo>
                  <a:lnTo>
                    <a:pt x="37811" y="1673"/>
                  </a:lnTo>
                  <a:lnTo>
                    <a:pt x="37811" y="0"/>
                  </a:lnTo>
                  <a:close/>
                  <a:moveTo>
                    <a:pt x="51250" y="0"/>
                  </a:moveTo>
                  <a:lnTo>
                    <a:pt x="51250" y="1673"/>
                  </a:lnTo>
                  <a:lnTo>
                    <a:pt x="54652" y="1673"/>
                  </a:lnTo>
                  <a:lnTo>
                    <a:pt x="54652" y="0"/>
                  </a:lnTo>
                  <a:close/>
                  <a:moveTo>
                    <a:pt x="76457" y="0"/>
                  </a:moveTo>
                  <a:lnTo>
                    <a:pt x="76457" y="1673"/>
                  </a:lnTo>
                  <a:lnTo>
                    <a:pt x="79859" y="1673"/>
                  </a:lnTo>
                  <a:lnTo>
                    <a:pt x="79859" y="0"/>
                  </a:lnTo>
                  <a:close/>
                  <a:moveTo>
                    <a:pt x="88224" y="0"/>
                  </a:moveTo>
                  <a:lnTo>
                    <a:pt x="88224" y="1673"/>
                  </a:lnTo>
                  <a:lnTo>
                    <a:pt x="91626" y="1673"/>
                  </a:lnTo>
                  <a:lnTo>
                    <a:pt x="91626" y="0"/>
                  </a:lnTo>
                  <a:close/>
                  <a:moveTo>
                    <a:pt x="110140" y="0"/>
                  </a:moveTo>
                  <a:lnTo>
                    <a:pt x="110140" y="1673"/>
                  </a:lnTo>
                  <a:lnTo>
                    <a:pt x="113542" y="1673"/>
                  </a:lnTo>
                  <a:lnTo>
                    <a:pt x="113542" y="0"/>
                  </a:lnTo>
                  <a:close/>
                  <a:moveTo>
                    <a:pt x="120178" y="0"/>
                  </a:moveTo>
                  <a:lnTo>
                    <a:pt x="120178" y="1673"/>
                  </a:lnTo>
                  <a:lnTo>
                    <a:pt x="123580" y="1673"/>
                  </a:lnTo>
                  <a:lnTo>
                    <a:pt x="123580" y="0"/>
                  </a:lnTo>
                  <a:close/>
                  <a:moveTo>
                    <a:pt x="130216" y="0"/>
                  </a:moveTo>
                  <a:lnTo>
                    <a:pt x="130216" y="1673"/>
                  </a:lnTo>
                  <a:lnTo>
                    <a:pt x="133618" y="1673"/>
                  </a:lnTo>
                  <a:lnTo>
                    <a:pt x="133618" y="0"/>
                  </a:lnTo>
                  <a:close/>
                  <a:moveTo>
                    <a:pt x="147002" y="0"/>
                  </a:moveTo>
                  <a:lnTo>
                    <a:pt x="147002" y="1673"/>
                  </a:lnTo>
                  <a:lnTo>
                    <a:pt x="150404" y="1673"/>
                  </a:lnTo>
                  <a:lnTo>
                    <a:pt x="150404" y="0"/>
                  </a:lnTo>
                  <a:close/>
                  <a:moveTo>
                    <a:pt x="172265" y="0"/>
                  </a:moveTo>
                  <a:lnTo>
                    <a:pt x="172265" y="1673"/>
                  </a:lnTo>
                  <a:lnTo>
                    <a:pt x="175667" y="1673"/>
                  </a:lnTo>
                  <a:lnTo>
                    <a:pt x="175667" y="0"/>
                  </a:lnTo>
                  <a:close/>
                  <a:moveTo>
                    <a:pt x="184032" y="0"/>
                  </a:moveTo>
                  <a:lnTo>
                    <a:pt x="184032" y="1673"/>
                  </a:lnTo>
                  <a:lnTo>
                    <a:pt x="187433" y="1673"/>
                  </a:lnTo>
                  <a:lnTo>
                    <a:pt x="187433" y="0"/>
                  </a:lnTo>
                  <a:close/>
                  <a:moveTo>
                    <a:pt x="205948" y="0"/>
                  </a:moveTo>
                  <a:lnTo>
                    <a:pt x="205948" y="1673"/>
                  </a:lnTo>
                  <a:lnTo>
                    <a:pt x="209350" y="1673"/>
                  </a:lnTo>
                  <a:lnTo>
                    <a:pt x="209350" y="0"/>
                  </a:lnTo>
                  <a:close/>
                  <a:moveTo>
                    <a:pt x="215986" y="0"/>
                  </a:moveTo>
                  <a:lnTo>
                    <a:pt x="215986" y="1673"/>
                  </a:lnTo>
                  <a:lnTo>
                    <a:pt x="219388" y="1673"/>
                  </a:lnTo>
                  <a:lnTo>
                    <a:pt x="219388" y="0"/>
                  </a:lnTo>
                  <a:close/>
                  <a:moveTo>
                    <a:pt x="226024" y="0"/>
                  </a:moveTo>
                  <a:lnTo>
                    <a:pt x="226024" y="1673"/>
                  </a:lnTo>
                  <a:lnTo>
                    <a:pt x="229426" y="1673"/>
                  </a:lnTo>
                  <a:lnTo>
                    <a:pt x="229426" y="0"/>
                  </a:lnTo>
                  <a:close/>
                  <a:moveTo>
                    <a:pt x="242866" y="0"/>
                  </a:moveTo>
                  <a:lnTo>
                    <a:pt x="242866" y="1673"/>
                  </a:lnTo>
                  <a:lnTo>
                    <a:pt x="246268" y="1673"/>
                  </a:lnTo>
                  <a:lnTo>
                    <a:pt x="246268" y="0"/>
                  </a:lnTo>
                  <a:close/>
                  <a:moveTo>
                    <a:pt x="268072" y="0"/>
                  </a:moveTo>
                  <a:lnTo>
                    <a:pt x="268072" y="1673"/>
                  </a:lnTo>
                  <a:lnTo>
                    <a:pt x="271474" y="1673"/>
                  </a:lnTo>
                  <a:lnTo>
                    <a:pt x="271474" y="0"/>
                  </a:lnTo>
                  <a:close/>
                  <a:moveTo>
                    <a:pt x="279839" y="0"/>
                  </a:moveTo>
                  <a:lnTo>
                    <a:pt x="279839" y="1673"/>
                  </a:lnTo>
                  <a:lnTo>
                    <a:pt x="283241" y="1673"/>
                  </a:lnTo>
                  <a:lnTo>
                    <a:pt x="283241" y="0"/>
                  </a:lnTo>
                  <a:close/>
                  <a:moveTo>
                    <a:pt x="2510" y="3346"/>
                  </a:moveTo>
                  <a:lnTo>
                    <a:pt x="2510" y="5075"/>
                  </a:lnTo>
                  <a:lnTo>
                    <a:pt x="5912" y="5075"/>
                  </a:lnTo>
                  <a:lnTo>
                    <a:pt x="5912" y="3346"/>
                  </a:lnTo>
                  <a:close/>
                  <a:moveTo>
                    <a:pt x="31118" y="3346"/>
                  </a:moveTo>
                  <a:lnTo>
                    <a:pt x="31118" y="5075"/>
                  </a:lnTo>
                  <a:lnTo>
                    <a:pt x="34520" y="5075"/>
                  </a:lnTo>
                  <a:lnTo>
                    <a:pt x="34520" y="3346"/>
                  </a:lnTo>
                  <a:close/>
                  <a:moveTo>
                    <a:pt x="47849" y="3346"/>
                  </a:moveTo>
                  <a:lnTo>
                    <a:pt x="47849" y="5075"/>
                  </a:lnTo>
                  <a:lnTo>
                    <a:pt x="51250" y="5075"/>
                  </a:lnTo>
                  <a:lnTo>
                    <a:pt x="51250" y="3346"/>
                  </a:lnTo>
                  <a:close/>
                  <a:moveTo>
                    <a:pt x="54652" y="3346"/>
                  </a:moveTo>
                  <a:lnTo>
                    <a:pt x="54652" y="5075"/>
                  </a:lnTo>
                  <a:lnTo>
                    <a:pt x="58054" y="5075"/>
                  </a:lnTo>
                  <a:lnTo>
                    <a:pt x="58054" y="3346"/>
                  </a:lnTo>
                  <a:close/>
                  <a:moveTo>
                    <a:pt x="59671" y="3346"/>
                  </a:moveTo>
                  <a:lnTo>
                    <a:pt x="59671" y="5075"/>
                  </a:lnTo>
                  <a:lnTo>
                    <a:pt x="63073" y="5075"/>
                  </a:lnTo>
                  <a:lnTo>
                    <a:pt x="63073" y="3346"/>
                  </a:lnTo>
                  <a:close/>
                  <a:moveTo>
                    <a:pt x="64690" y="3346"/>
                  </a:moveTo>
                  <a:lnTo>
                    <a:pt x="64690" y="5075"/>
                  </a:lnTo>
                  <a:lnTo>
                    <a:pt x="68092" y="5075"/>
                  </a:lnTo>
                  <a:lnTo>
                    <a:pt x="68092" y="3346"/>
                  </a:lnTo>
                  <a:close/>
                  <a:moveTo>
                    <a:pt x="73055" y="3346"/>
                  </a:moveTo>
                  <a:lnTo>
                    <a:pt x="73055" y="5075"/>
                  </a:lnTo>
                  <a:lnTo>
                    <a:pt x="76457" y="5075"/>
                  </a:lnTo>
                  <a:lnTo>
                    <a:pt x="76457" y="3346"/>
                  </a:lnTo>
                  <a:close/>
                  <a:moveTo>
                    <a:pt x="98318" y="3346"/>
                  </a:moveTo>
                  <a:lnTo>
                    <a:pt x="98318" y="5075"/>
                  </a:lnTo>
                  <a:lnTo>
                    <a:pt x="101719" y="5075"/>
                  </a:lnTo>
                  <a:lnTo>
                    <a:pt x="101719" y="3346"/>
                  </a:lnTo>
                  <a:close/>
                  <a:moveTo>
                    <a:pt x="126926" y="3346"/>
                  </a:moveTo>
                  <a:lnTo>
                    <a:pt x="126926" y="5075"/>
                  </a:lnTo>
                  <a:lnTo>
                    <a:pt x="130328" y="5075"/>
                  </a:lnTo>
                  <a:lnTo>
                    <a:pt x="130328" y="3346"/>
                  </a:lnTo>
                  <a:close/>
                  <a:moveTo>
                    <a:pt x="143656" y="3346"/>
                  </a:moveTo>
                  <a:lnTo>
                    <a:pt x="143656" y="5075"/>
                  </a:lnTo>
                  <a:lnTo>
                    <a:pt x="147058" y="5075"/>
                  </a:lnTo>
                  <a:lnTo>
                    <a:pt x="147058" y="3346"/>
                  </a:lnTo>
                  <a:close/>
                  <a:moveTo>
                    <a:pt x="150404" y="3346"/>
                  </a:moveTo>
                  <a:lnTo>
                    <a:pt x="150404" y="5075"/>
                  </a:lnTo>
                  <a:lnTo>
                    <a:pt x="153806" y="5075"/>
                  </a:lnTo>
                  <a:lnTo>
                    <a:pt x="153806" y="3346"/>
                  </a:lnTo>
                  <a:close/>
                  <a:moveTo>
                    <a:pt x="155423" y="3346"/>
                  </a:moveTo>
                  <a:lnTo>
                    <a:pt x="155423" y="5075"/>
                  </a:lnTo>
                  <a:lnTo>
                    <a:pt x="158825" y="5075"/>
                  </a:lnTo>
                  <a:lnTo>
                    <a:pt x="158825" y="3346"/>
                  </a:lnTo>
                  <a:close/>
                  <a:moveTo>
                    <a:pt x="160498" y="3346"/>
                  </a:moveTo>
                  <a:lnTo>
                    <a:pt x="160498" y="5075"/>
                  </a:lnTo>
                  <a:lnTo>
                    <a:pt x="163900" y="5075"/>
                  </a:lnTo>
                  <a:lnTo>
                    <a:pt x="163900" y="3346"/>
                  </a:lnTo>
                  <a:close/>
                  <a:moveTo>
                    <a:pt x="168863" y="3346"/>
                  </a:moveTo>
                  <a:lnTo>
                    <a:pt x="168863" y="5075"/>
                  </a:lnTo>
                  <a:lnTo>
                    <a:pt x="172265" y="5075"/>
                  </a:lnTo>
                  <a:lnTo>
                    <a:pt x="172265" y="3346"/>
                  </a:lnTo>
                  <a:close/>
                  <a:moveTo>
                    <a:pt x="194125" y="3346"/>
                  </a:moveTo>
                  <a:lnTo>
                    <a:pt x="194125" y="5075"/>
                  </a:lnTo>
                  <a:lnTo>
                    <a:pt x="197527" y="5075"/>
                  </a:lnTo>
                  <a:lnTo>
                    <a:pt x="197527" y="3346"/>
                  </a:lnTo>
                  <a:close/>
                  <a:moveTo>
                    <a:pt x="222734" y="3346"/>
                  </a:moveTo>
                  <a:lnTo>
                    <a:pt x="222734" y="5075"/>
                  </a:lnTo>
                  <a:lnTo>
                    <a:pt x="226136" y="5075"/>
                  </a:lnTo>
                  <a:lnTo>
                    <a:pt x="226136" y="3346"/>
                  </a:lnTo>
                  <a:close/>
                  <a:moveTo>
                    <a:pt x="239464" y="3346"/>
                  </a:moveTo>
                  <a:lnTo>
                    <a:pt x="239464" y="5075"/>
                  </a:lnTo>
                  <a:lnTo>
                    <a:pt x="242866" y="5075"/>
                  </a:lnTo>
                  <a:lnTo>
                    <a:pt x="242866" y="3346"/>
                  </a:lnTo>
                  <a:close/>
                  <a:moveTo>
                    <a:pt x="246268" y="3346"/>
                  </a:moveTo>
                  <a:lnTo>
                    <a:pt x="246268" y="5075"/>
                  </a:lnTo>
                  <a:lnTo>
                    <a:pt x="249669" y="5075"/>
                  </a:lnTo>
                  <a:lnTo>
                    <a:pt x="249669" y="3346"/>
                  </a:lnTo>
                  <a:close/>
                  <a:moveTo>
                    <a:pt x="251287" y="3346"/>
                  </a:moveTo>
                  <a:lnTo>
                    <a:pt x="251287" y="5075"/>
                  </a:lnTo>
                  <a:lnTo>
                    <a:pt x="254688" y="5075"/>
                  </a:lnTo>
                  <a:lnTo>
                    <a:pt x="254688" y="3346"/>
                  </a:lnTo>
                  <a:close/>
                  <a:moveTo>
                    <a:pt x="256306" y="3346"/>
                  </a:moveTo>
                  <a:lnTo>
                    <a:pt x="256306" y="5075"/>
                  </a:lnTo>
                  <a:lnTo>
                    <a:pt x="259707" y="5075"/>
                  </a:lnTo>
                  <a:lnTo>
                    <a:pt x="259707" y="3346"/>
                  </a:lnTo>
                  <a:close/>
                  <a:moveTo>
                    <a:pt x="264671" y="3346"/>
                  </a:moveTo>
                  <a:lnTo>
                    <a:pt x="264671" y="5075"/>
                  </a:lnTo>
                  <a:lnTo>
                    <a:pt x="268072" y="5075"/>
                  </a:lnTo>
                  <a:lnTo>
                    <a:pt x="268072" y="3346"/>
                  </a:lnTo>
                  <a:close/>
                  <a:moveTo>
                    <a:pt x="3347" y="11655"/>
                  </a:moveTo>
                  <a:lnTo>
                    <a:pt x="3347" y="13384"/>
                  </a:lnTo>
                  <a:lnTo>
                    <a:pt x="6748" y="13384"/>
                  </a:lnTo>
                  <a:lnTo>
                    <a:pt x="6748" y="11655"/>
                  </a:lnTo>
                  <a:close/>
                  <a:moveTo>
                    <a:pt x="28609" y="11655"/>
                  </a:moveTo>
                  <a:lnTo>
                    <a:pt x="28609" y="13384"/>
                  </a:lnTo>
                  <a:lnTo>
                    <a:pt x="32011" y="13384"/>
                  </a:lnTo>
                  <a:lnTo>
                    <a:pt x="32011" y="11655"/>
                  </a:lnTo>
                  <a:close/>
                  <a:moveTo>
                    <a:pt x="40376" y="11655"/>
                  </a:moveTo>
                  <a:lnTo>
                    <a:pt x="40376" y="13384"/>
                  </a:lnTo>
                  <a:lnTo>
                    <a:pt x="43778" y="13384"/>
                  </a:lnTo>
                  <a:lnTo>
                    <a:pt x="43778" y="11655"/>
                  </a:lnTo>
                  <a:close/>
                  <a:moveTo>
                    <a:pt x="62181" y="11655"/>
                  </a:moveTo>
                  <a:lnTo>
                    <a:pt x="62181" y="13384"/>
                  </a:lnTo>
                  <a:lnTo>
                    <a:pt x="65582" y="13384"/>
                  </a:lnTo>
                  <a:lnTo>
                    <a:pt x="65582" y="11655"/>
                  </a:lnTo>
                  <a:close/>
                  <a:moveTo>
                    <a:pt x="72219" y="11655"/>
                  </a:moveTo>
                  <a:lnTo>
                    <a:pt x="72219" y="13384"/>
                  </a:lnTo>
                  <a:lnTo>
                    <a:pt x="75621" y="13384"/>
                  </a:lnTo>
                  <a:lnTo>
                    <a:pt x="75621" y="11655"/>
                  </a:lnTo>
                  <a:close/>
                  <a:moveTo>
                    <a:pt x="82257" y="11655"/>
                  </a:moveTo>
                  <a:lnTo>
                    <a:pt x="82257" y="13384"/>
                  </a:lnTo>
                  <a:lnTo>
                    <a:pt x="85659" y="13384"/>
                  </a:lnTo>
                  <a:lnTo>
                    <a:pt x="85659" y="11655"/>
                  </a:lnTo>
                  <a:close/>
                  <a:moveTo>
                    <a:pt x="99210" y="11655"/>
                  </a:moveTo>
                  <a:lnTo>
                    <a:pt x="99210" y="13384"/>
                  </a:lnTo>
                  <a:lnTo>
                    <a:pt x="102612" y="13384"/>
                  </a:lnTo>
                  <a:lnTo>
                    <a:pt x="102612" y="11655"/>
                  </a:lnTo>
                  <a:close/>
                  <a:moveTo>
                    <a:pt x="124417" y="11655"/>
                  </a:moveTo>
                  <a:lnTo>
                    <a:pt x="124417" y="13384"/>
                  </a:lnTo>
                  <a:lnTo>
                    <a:pt x="127818" y="13384"/>
                  </a:lnTo>
                  <a:lnTo>
                    <a:pt x="127818" y="11655"/>
                  </a:lnTo>
                  <a:close/>
                  <a:moveTo>
                    <a:pt x="136183" y="11655"/>
                  </a:moveTo>
                  <a:lnTo>
                    <a:pt x="136183" y="13384"/>
                  </a:lnTo>
                  <a:lnTo>
                    <a:pt x="139585" y="13384"/>
                  </a:lnTo>
                  <a:lnTo>
                    <a:pt x="139585" y="11655"/>
                  </a:lnTo>
                  <a:close/>
                  <a:moveTo>
                    <a:pt x="157988" y="11655"/>
                  </a:moveTo>
                  <a:lnTo>
                    <a:pt x="157988" y="13384"/>
                  </a:lnTo>
                  <a:lnTo>
                    <a:pt x="161390" y="13384"/>
                  </a:lnTo>
                  <a:lnTo>
                    <a:pt x="161390" y="11655"/>
                  </a:lnTo>
                  <a:close/>
                  <a:moveTo>
                    <a:pt x="168026" y="11655"/>
                  </a:moveTo>
                  <a:lnTo>
                    <a:pt x="168026" y="13384"/>
                  </a:lnTo>
                  <a:lnTo>
                    <a:pt x="171428" y="13384"/>
                  </a:lnTo>
                  <a:lnTo>
                    <a:pt x="171428" y="11655"/>
                  </a:lnTo>
                  <a:close/>
                  <a:moveTo>
                    <a:pt x="178064" y="11655"/>
                  </a:moveTo>
                  <a:lnTo>
                    <a:pt x="178064" y="13384"/>
                  </a:lnTo>
                  <a:lnTo>
                    <a:pt x="181466" y="13384"/>
                  </a:lnTo>
                  <a:lnTo>
                    <a:pt x="181466" y="11655"/>
                  </a:lnTo>
                  <a:close/>
                  <a:moveTo>
                    <a:pt x="194962" y="11655"/>
                  </a:moveTo>
                  <a:lnTo>
                    <a:pt x="194962" y="13384"/>
                  </a:lnTo>
                  <a:lnTo>
                    <a:pt x="198364" y="13384"/>
                  </a:lnTo>
                  <a:lnTo>
                    <a:pt x="198364" y="11655"/>
                  </a:lnTo>
                  <a:close/>
                  <a:moveTo>
                    <a:pt x="220224" y="11655"/>
                  </a:moveTo>
                  <a:lnTo>
                    <a:pt x="220224" y="13384"/>
                  </a:lnTo>
                  <a:lnTo>
                    <a:pt x="223626" y="13384"/>
                  </a:lnTo>
                  <a:lnTo>
                    <a:pt x="223626" y="11655"/>
                  </a:lnTo>
                  <a:close/>
                  <a:moveTo>
                    <a:pt x="231991" y="11655"/>
                  </a:moveTo>
                  <a:lnTo>
                    <a:pt x="231991" y="13384"/>
                  </a:lnTo>
                  <a:lnTo>
                    <a:pt x="235393" y="13384"/>
                  </a:lnTo>
                  <a:lnTo>
                    <a:pt x="235393" y="11655"/>
                  </a:lnTo>
                  <a:close/>
                  <a:moveTo>
                    <a:pt x="253796" y="11655"/>
                  </a:moveTo>
                  <a:lnTo>
                    <a:pt x="253796" y="13384"/>
                  </a:lnTo>
                  <a:lnTo>
                    <a:pt x="257198" y="13384"/>
                  </a:lnTo>
                  <a:lnTo>
                    <a:pt x="257198" y="11655"/>
                  </a:lnTo>
                  <a:close/>
                  <a:moveTo>
                    <a:pt x="263834" y="11655"/>
                  </a:moveTo>
                  <a:lnTo>
                    <a:pt x="263834" y="13384"/>
                  </a:lnTo>
                  <a:lnTo>
                    <a:pt x="267236" y="13384"/>
                  </a:lnTo>
                  <a:lnTo>
                    <a:pt x="267236" y="11655"/>
                  </a:lnTo>
                  <a:close/>
                  <a:moveTo>
                    <a:pt x="273872" y="11655"/>
                  </a:moveTo>
                  <a:lnTo>
                    <a:pt x="273872" y="13384"/>
                  </a:lnTo>
                  <a:lnTo>
                    <a:pt x="277274" y="13384"/>
                  </a:lnTo>
                  <a:lnTo>
                    <a:pt x="277274" y="11655"/>
                  </a:lnTo>
                  <a:close/>
                  <a:moveTo>
                    <a:pt x="1" y="15001"/>
                  </a:moveTo>
                  <a:lnTo>
                    <a:pt x="1" y="16730"/>
                  </a:lnTo>
                  <a:lnTo>
                    <a:pt x="3402" y="16730"/>
                  </a:lnTo>
                  <a:lnTo>
                    <a:pt x="3402" y="15001"/>
                  </a:lnTo>
                  <a:close/>
                  <a:moveTo>
                    <a:pt x="6748" y="15001"/>
                  </a:moveTo>
                  <a:lnTo>
                    <a:pt x="6748" y="16730"/>
                  </a:lnTo>
                  <a:lnTo>
                    <a:pt x="10150" y="16730"/>
                  </a:lnTo>
                  <a:lnTo>
                    <a:pt x="10150" y="15001"/>
                  </a:lnTo>
                  <a:close/>
                  <a:moveTo>
                    <a:pt x="11767" y="15001"/>
                  </a:moveTo>
                  <a:lnTo>
                    <a:pt x="11767" y="16730"/>
                  </a:lnTo>
                  <a:lnTo>
                    <a:pt x="15169" y="16730"/>
                  </a:lnTo>
                  <a:lnTo>
                    <a:pt x="15169" y="15001"/>
                  </a:lnTo>
                  <a:close/>
                  <a:moveTo>
                    <a:pt x="16786" y="15001"/>
                  </a:moveTo>
                  <a:lnTo>
                    <a:pt x="16786" y="16730"/>
                  </a:lnTo>
                  <a:lnTo>
                    <a:pt x="20188" y="16730"/>
                  </a:lnTo>
                  <a:lnTo>
                    <a:pt x="20188" y="15001"/>
                  </a:lnTo>
                  <a:close/>
                  <a:moveTo>
                    <a:pt x="25207" y="15001"/>
                  </a:moveTo>
                  <a:lnTo>
                    <a:pt x="25207" y="16730"/>
                  </a:lnTo>
                  <a:lnTo>
                    <a:pt x="28609" y="16730"/>
                  </a:lnTo>
                  <a:lnTo>
                    <a:pt x="28609" y="15001"/>
                  </a:lnTo>
                  <a:close/>
                  <a:moveTo>
                    <a:pt x="50358" y="15001"/>
                  </a:moveTo>
                  <a:lnTo>
                    <a:pt x="50358" y="16730"/>
                  </a:lnTo>
                  <a:lnTo>
                    <a:pt x="53760" y="16730"/>
                  </a:lnTo>
                  <a:lnTo>
                    <a:pt x="53760" y="15001"/>
                  </a:lnTo>
                  <a:close/>
                  <a:moveTo>
                    <a:pt x="78967" y="15001"/>
                  </a:moveTo>
                  <a:lnTo>
                    <a:pt x="78967" y="16730"/>
                  </a:lnTo>
                  <a:lnTo>
                    <a:pt x="82368" y="16730"/>
                  </a:lnTo>
                  <a:lnTo>
                    <a:pt x="82368" y="15001"/>
                  </a:lnTo>
                  <a:close/>
                  <a:moveTo>
                    <a:pt x="95808" y="15001"/>
                  </a:moveTo>
                  <a:lnTo>
                    <a:pt x="95808" y="16730"/>
                  </a:lnTo>
                  <a:lnTo>
                    <a:pt x="99210" y="16730"/>
                  </a:lnTo>
                  <a:lnTo>
                    <a:pt x="99210" y="15001"/>
                  </a:lnTo>
                  <a:close/>
                  <a:moveTo>
                    <a:pt x="102612" y="15001"/>
                  </a:moveTo>
                  <a:lnTo>
                    <a:pt x="102612" y="16730"/>
                  </a:lnTo>
                  <a:lnTo>
                    <a:pt x="105958" y="16730"/>
                  </a:lnTo>
                  <a:lnTo>
                    <a:pt x="105958" y="15001"/>
                  </a:lnTo>
                  <a:close/>
                  <a:moveTo>
                    <a:pt x="107631" y="15001"/>
                  </a:moveTo>
                  <a:lnTo>
                    <a:pt x="107631" y="16730"/>
                  </a:lnTo>
                  <a:lnTo>
                    <a:pt x="110977" y="16730"/>
                  </a:lnTo>
                  <a:lnTo>
                    <a:pt x="110977" y="15001"/>
                  </a:lnTo>
                  <a:close/>
                  <a:moveTo>
                    <a:pt x="112650" y="15001"/>
                  </a:moveTo>
                  <a:lnTo>
                    <a:pt x="112650" y="16730"/>
                  </a:lnTo>
                  <a:lnTo>
                    <a:pt x="116052" y="16730"/>
                  </a:lnTo>
                  <a:lnTo>
                    <a:pt x="116052" y="15001"/>
                  </a:lnTo>
                  <a:close/>
                  <a:moveTo>
                    <a:pt x="121015" y="15001"/>
                  </a:moveTo>
                  <a:lnTo>
                    <a:pt x="121015" y="16730"/>
                  </a:lnTo>
                  <a:lnTo>
                    <a:pt x="124417" y="16730"/>
                  </a:lnTo>
                  <a:lnTo>
                    <a:pt x="124417" y="15001"/>
                  </a:lnTo>
                  <a:close/>
                  <a:moveTo>
                    <a:pt x="146166" y="15001"/>
                  </a:moveTo>
                  <a:lnTo>
                    <a:pt x="146166" y="16730"/>
                  </a:lnTo>
                  <a:lnTo>
                    <a:pt x="149568" y="16730"/>
                  </a:lnTo>
                  <a:lnTo>
                    <a:pt x="149568" y="15001"/>
                  </a:lnTo>
                  <a:close/>
                  <a:moveTo>
                    <a:pt x="174774" y="15001"/>
                  </a:moveTo>
                  <a:lnTo>
                    <a:pt x="174774" y="16730"/>
                  </a:lnTo>
                  <a:lnTo>
                    <a:pt x="178176" y="16730"/>
                  </a:lnTo>
                  <a:lnTo>
                    <a:pt x="178176" y="15001"/>
                  </a:lnTo>
                  <a:close/>
                  <a:moveTo>
                    <a:pt x="191616" y="15001"/>
                  </a:moveTo>
                  <a:lnTo>
                    <a:pt x="191616" y="16730"/>
                  </a:lnTo>
                  <a:lnTo>
                    <a:pt x="195018" y="16730"/>
                  </a:lnTo>
                  <a:lnTo>
                    <a:pt x="195018" y="15001"/>
                  </a:lnTo>
                  <a:close/>
                  <a:moveTo>
                    <a:pt x="198364" y="15001"/>
                  </a:moveTo>
                  <a:lnTo>
                    <a:pt x="198364" y="16730"/>
                  </a:lnTo>
                  <a:lnTo>
                    <a:pt x="201765" y="16730"/>
                  </a:lnTo>
                  <a:lnTo>
                    <a:pt x="201765" y="15001"/>
                  </a:lnTo>
                  <a:close/>
                  <a:moveTo>
                    <a:pt x="203383" y="15001"/>
                  </a:moveTo>
                  <a:lnTo>
                    <a:pt x="203383" y="16730"/>
                  </a:lnTo>
                  <a:lnTo>
                    <a:pt x="206784" y="16730"/>
                  </a:lnTo>
                  <a:lnTo>
                    <a:pt x="206784" y="15001"/>
                  </a:lnTo>
                  <a:close/>
                  <a:moveTo>
                    <a:pt x="208402" y="15001"/>
                  </a:moveTo>
                  <a:lnTo>
                    <a:pt x="208402" y="16730"/>
                  </a:lnTo>
                  <a:lnTo>
                    <a:pt x="211804" y="16730"/>
                  </a:lnTo>
                  <a:lnTo>
                    <a:pt x="211804" y="15001"/>
                  </a:lnTo>
                  <a:close/>
                  <a:moveTo>
                    <a:pt x="216823" y="15001"/>
                  </a:moveTo>
                  <a:lnTo>
                    <a:pt x="216823" y="16730"/>
                  </a:lnTo>
                  <a:lnTo>
                    <a:pt x="220224" y="16730"/>
                  </a:lnTo>
                  <a:lnTo>
                    <a:pt x="220224" y="15001"/>
                  </a:lnTo>
                  <a:close/>
                  <a:moveTo>
                    <a:pt x="241973" y="15001"/>
                  </a:moveTo>
                  <a:lnTo>
                    <a:pt x="241973" y="16730"/>
                  </a:lnTo>
                  <a:lnTo>
                    <a:pt x="245375" y="16730"/>
                  </a:lnTo>
                  <a:lnTo>
                    <a:pt x="245375" y="15001"/>
                  </a:lnTo>
                  <a:close/>
                  <a:moveTo>
                    <a:pt x="270582" y="15001"/>
                  </a:moveTo>
                  <a:lnTo>
                    <a:pt x="270582" y="16730"/>
                  </a:lnTo>
                  <a:lnTo>
                    <a:pt x="273984" y="16730"/>
                  </a:lnTo>
                  <a:lnTo>
                    <a:pt x="273984" y="15001"/>
                  </a:ln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539" name="Google Shape;3539;p114"/>
          <p:cNvGrpSpPr/>
          <p:nvPr/>
        </p:nvGrpSpPr>
        <p:grpSpPr>
          <a:xfrm>
            <a:off x="-4697049" y="4377776"/>
            <a:ext cx="9269048" cy="542679"/>
            <a:chOff x="-62524" y="217501"/>
            <a:chExt cx="9269048" cy="542679"/>
          </a:xfrm>
        </p:grpSpPr>
        <p:sp>
          <p:nvSpPr>
            <p:cNvPr id="3540" name="Google Shape;3540;p114"/>
            <p:cNvSpPr/>
            <p:nvPr/>
          </p:nvSpPr>
          <p:spPr>
            <a:xfrm>
              <a:off x="-62524" y="217501"/>
              <a:ext cx="9267232" cy="540895"/>
            </a:xfrm>
            <a:custGeom>
              <a:avLst/>
              <a:gdLst/>
              <a:ahLst/>
              <a:cxnLst/>
              <a:rect l="l" t="t" r="r" b="b"/>
              <a:pathLst>
                <a:path w="285695" h="16675" extrusionOk="0">
                  <a:moveTo>
                    <a:pt x="669" y="0"/>
                  </a:moveTo>
                  <a:lnTo>
                    <a:pt x="502" y="56"/>
                  </a:lnTo>
                  <a:lnTo>
                    <a:pt x="223" y="223"/>
                  </a:lnTo>
                  <a:lnTo>
                    <a:pt x="56" y="502"/>
                  </a:lnTo>
                  <a:lnTo>
                    <a:pt x="0" y="669"/>
                  </a:lnTo>
                  <a:lnTo>
                    <a:pt x="0" y="837"/>
                  </a:lnTo>
                  <a:lnTo>
                    <a:pt x="0" y="1004"/>
                  </a:lnTo>
                  <a:lnTo>
                    <a:pt x="56" y="1171"/>
                  </a:lnTo>
                  <a:lnTo>
                    <a:pt x="223" y="1394"/>
                  </a:lnTo>
                  <a:lnTo>
                    <a:pt x="502" y="1617"/>
                  </a:lnTo>
                  <a:lnTo>
                    <a:pt x="669" y="1673"/>
                  </a:lnTo>
                  <a:lnTo>
                    <a:pt x="1004" y="1673"/>
                  </a:lnTo>
                  <a:lnTo>
                    <a:pt x="1171" y="1617"/>
                  </a:lnTo>
                  <a:lnTo>
                    <a:pt x="1394" y="1394"/>
                  </a:lnTo>
                  <a:lnTo>
                    <a:pt x="1617" y="1171"/>
                  </a:lnTo>
                  <a:lnTo>
                    <a:pt x="1617" y="1004"/>
                  </a:lnTo>
                  <a:lnTo>
                    <a:pt x="1673" y="837"/>
                  </a:lnTo>
                  <a:lnTo>
                    <a:pt x="1617" y="669"/>
                  </a:lnTo>
                  <a:lnTo>
                    <a:pt x="1617" y="502"/>
                  </a:lnTo>
                  <a:lnTo>
                    <a:pt x="1394" y="223"/>
                  </a:lnTo>
                  <a:lnTo>
                    <a:pt x="1171" y="56"/>
                  </a:lnTo>
                  <a:lnTo>
                    <a:pt x="1004" y="0"/>
                  </a:lnTo>
                  <a:close/>
                  <a:moveTo>
                    <a:pt x="3959" y="0"/>
                  </a:moveTo>
                  <a:lnTo>
                    <a:pt x="3792" y="56"/>
                  </a:lnTo>
                  <a:lnTo>
                    <a:pt x="3569" y="223"/>
                  </a:lnTo>
                  <a:lnTo>
                    <a:pt x="3402" y="502"/>
                  </a:lnTo>
                  <a:lnTo>
                    <a:pt x="3346" y="669"/>
                  </a:lnTo>
                  <a:lnTo>
                    <a:pt x="3290" y="837"/>
                  </a:lnTo>
                  <a:lnTo>
                    <a:pt x="3346" y="1004"/>
                  </a:lnTo>
                  <a:lnTo>
                    <a:pt x="3402" y="1171"/>
                  </a:lnTo>
                  <a:lnTo>
                    <a:pt x="3569" y="1394"/>
                  </a:lnTo>
                  <a:lnTo>
                    <a:pt x="3792" y="1617"/>
                  </a:lnTo>
                  <a:lnTo>
                    <a:pt x="3959" y="1673"/>
                  </a:lnTo>
                  <a:lnTo>
                    <a:pt x="4294" y="1673"/>
                  </a:lnTo>
                  <a:lnTo>
                    <a:pt x="4461" y="1617"/>
                  </a:lnTo>
                  <a:lnTo>
                    <a:pt x="4740" y="1394"/>
                  </a:lnTo>
                  <a:lnTo>
                    <a:pt x="4907" y="1171"/>
                  </a:lnTo>
                  <a:lnTo>
                    <a:pt x="4963" y="1004"/>
                  </a:lnTo>
                  <a:lnTo>
                    <a:pt x="4963" y="837"/>
                  </a:lnTo>
                  <a:lnTo>
                    <a:pt x="4963" y="669"/>
                  </a:lnTo>
                  <a:lnTo>
                    <a:pt x="4907" y="502"/>
                  </a:lnTo>
                  <a:lnTo>
                    <a:pt x="4740" y="223"/>
                  </a:lnTo>
                  <a:lnTo>
                    <a:pt x="4461" y="56"/>
                  </a:lnTo>
                  <a:lnTo>
                    <a:pt x="4294" y="0"/>
                  </a:lnTo>
                  <a:close/>
                  <a:moveTo>
                    <a:pt x="9090" y="0"/>
                  </a:moveTo>
                  <a:lnTo>
                    <a:pt x="8923" y="56"/>
                  </a:lnTo>
                  <a:lnTo>
                    <a:pt x="8644" y="223"/>
                  </a:lnTo>
                  <a:lnTo>
                    <a:pt x="8477" y="502"/>
                  </a:lnTo>
                  <a:lnTo>
                    <a:pt x="8421" y="669"/>
                  </a:lnTo>
                  <a:lnTo>
                    <a:pt x="8421" y="837"/>
                  </a:lnTo>
                  <a:lnTo>
                    <a:pt x="8421" y="1004"/>
                  </a:lnTo>
                  <a:lnTo>
                    <a:pt x="8477" y="1171"/>
                  </a:lnTo>
                  <a:lnTo>
                    <a:pt x="8644" y="1394"/>
                  </a:lnTo>
                  <a:lnTo>
                    <a:pt x="8923" y="1617"/>
                  </a:lnTo>
                  <a:lnTo>
                    <a:pt x="9090" y="1673"/>
                  </a:lnTo>
                  <a:lnTo>
                    <a:pt x="9425" y="1673"/>
                  </a:lnTo>
                  <a:lnTo>
                    <a:pt x="9536" y="1617"/>
                  </a:lnTo>
                  <a:lnTo>
                    <a:pt x="9815" y="1394"/>
                  </a:lnTo>
                  <a:lnTo>
                    <a:pt x="9982" y="1171"/>
                  </a:lnTo>
                  <a:lnTo>
                    <a:pt x="10038" y="1004"/>
                  </a:lnTo>
                  <a:lnTo>
                    <a:pt x="10038" y="837"/>
                  </a:lnTo>
                  <a:lnTo>
                    <a:pt x="10038" y="669"/>
                  </a:lnTo>
                  <a:lnTo>
                    <a:pt x="9982" y="502"/>
                  </a:lnTo>
                  <a:lnTo>
                    <a:pt x="9815" y="223"/>
                  </a:lnTo>
                  <a:lnTo>
                    <a:pt x="9536" y="56"/>
                  </a:lnTo>
                  <a:lnTo>
                    <a:pt x="9425" y="0"/>
                  </a:lnTo>
                  <a:close/>
                  <a:moveTo>
                    <a:pt x="14165" y="0"/>
                  </a:moveTo>
                  <a:lnTo>
                    <a:pt x="13998" y="56"/>
                  </a:lnTo>
                  <a:lnTo>
                    <a:pt x="13719" y="223"/>
                  </a:lnTo>
                  <a:lnTo>
                    <a:pt x="13551" y="502"/>
                  </a:lnTo>
                  <a:lnTo>
                    <a:pt x="13496" y="669"/>
                  </a:lnTo>
                  <a:lnTo>
                    <a:pt x="13496" y="837"/>
                  </a:lnTo>
                  <a:lnTo>
                    <a:pt x="13496" y="1004"/>
                  </a:lnTo>
                  <a:lnTo>
                    <a:pt x="13551" y="1171"/>
                  </a:lnTo>
                  <a:lnTo>
                    <a:pt x="13719" y="1394"/>
                  </a:lnTo>
                  <a:lnTo>
                    <a:pt x="13998" y="1617"/>
                  </a:lnTo>
                  <a:lnTo>
                    <a:pt x="14165" y="1673"/>
                  </a:lnTo>
                  <a:lnTo>
                    <a:pt x="14499" y="1673"/>
                  </a:lnTo>
                  <a:lnTo>
                    <a:pt x="14611" y="1617"/>
                  </a:lnTo>
                  <a:lnTo>
                    <a:pt x="14890" y="1394"/>
                  </a:lnTo>
                  <a:lnTo>
                    <a:pt x="15057" y="1171"/>
                  </a:lnTo>
                  <a:lnTo>
                    <a:pt x="15113" y="1004"/>
                  </a:lnTo>
                  <a:lnTo>
                    <a:pt x="15113" y="837"/>
                  </a:lnTo>
                  <a:lnTo>
                    <a:pt x="15113" y="669"/>
                  </a:lnTo>
                  <a:lnTo>
                    <a:pt x="15057" y="502"/>
                  </a:lnTo>
                  <a:lnTo>
                    <a:pt x="14890" y="223"/>
                  </a:lnTo>
                  <a:lnTo>
                    <a:pt x="14611" y="56"/>
                  </a:lnTo>
                  <a:lnTo>
                    <a:pt x="14499" y="0"/>
                  </a:lnTo>
                  <a:close/>
                  <a:moveTo>
                    <a:pt x="24203" y="0"/>
                  </a:moveTo>
                  <a:lnTo>
                    <a:pt x="24036" y="56"/>
                  </a:lnTo>
                  <a:lnTo>
                    <a:pt x="23757" y="223"/>
                  </a:lnTo>
                  <a:lnTo>
                    <a:pt x="23589" y="502"/>
                  </a:lnTo>
                  <a:lnTo>
                    <a:pt x="23534" y="669"/>
                  </a:lnTo>
                  <a:lnTo>
                    <a:pt x="23534" y="837"/>
                  </a:lnTo>
                  <a:lnTo>
                    <a:pt x="23534" y="1004"/>
                  </a:lnTo>
                  <a:lnTo>
                    <a:pt x="23589" y="1171"/>
                  </a:lnTo>
                  <a:lnTo>
                    <a:pt x="23757" y="1394"/>
                  </a:lnTo>
                  <a:lnTo>
                    <a:pt x="24036" y="1617"/>
                  </a:lnTo>
                  <a:lnTo>
                    <a:pt x="24203" y="1673"/>
                  </a:lnTo>
                  <a:lnTo>
                    <a:pt x="24537" y="1673"/>
                  </a:lnTo>
                  <a:lnTo>
                    <a:pt x="24649" y="1617"/>
                  </a:lnTo>
                  <a:lnTo>
                    <a:pt x="24928" y="1394"/>
                  </a:lnTo>
                  <a:lnTo>
                    <a:pt x="25095" y="1171"/>
                  </a:lnTo>
                  <a:lnTo>
                    <a:pt x="25151" y="1004"/>
                  </a:lnTo>
                  <a:lnTo>
                    <a:pt x="25207" y="837"/>
                  </a:lnTo>
                  <a:lnTo>
                    <a:pt x="25151" y="669"/>
                  </a:lnTo>
                  <a:lnTo>
                    <a:pt x="25095" y="502"/>
                  </a:lnTo>
                  <a:lnTo>
                    <a:pt x="24928" y="223"/>
                  </a:lnTo>
                  <a:lnTo>
                    <a:pt x="24649" y="56"/>
                  </a:lnTo>
                  <a:lnTo>
                    <a:pt x="24537" y="0"/>
                  </a:lnTo>
                  <a:close/>
                  <a:moveTo>
                    <a:pt x="32624" y="0"/>
                  </a:moveTo>
                  <a:lnTo>
                    <a:pt x="32456" y="56"/>
                  </a:lnTo>
                  <a:lnTo>
                    <a:pt x="32178" y="223"/>
                  </a:lnTo>
                  <a:lnTo>
                    <a:pt x="32010" y="502"/>
                  </a:lnTo>
                  <a:lnTo>
                    <a:pt x="31954" y="669"/>
                  </a:lnTo>
                  <a:lnTo>
                    <a:pt x="31954" y="837"/>
                  </a:lnTo>
                  <a:lnTo>
                    <a:pt x="31954" y="1004"/>
                  </a:lnTo>
                  <a:lnTo>
                    <a:pt x="32010" y="1171"/>
                  </a:lnTo>
                  <a:lnTo>
                    <a:pt x="32178" y="1394"/>
                  </a:lnTo>
                  <a:lnTo>
                    <a:pt x="32456" y="1617"/>
                  </a:lnTo>
                  <a:lnTo>
                    <a:pt x="32624" y="1673"/>
                  </a:lnTo>
                  <a:lnTo>
                    <a:pt x="32958" y="1673"/>
                  </a:lnTo>
                  <a:lnTo>
                    <a:pt x="33126" y="1617"/>
                  </a:lnTo>
                  <a:lnTo>
                    <a:pt x="33349" y="1394"/>
                  </a:lnTo>
                  <a:lnTo>
                    <a:pt x="33572" y="1171"/>
                  </a:lnTo>
                  <a:lnTo>
                    <a:pt x="33627" y="1004"/>
                  </a:lnTo>
                  <a:lnTo>
                    <a:pt x="33627" y="837"/>
                  </a:lnTo>
                  <a:lnTo>
                    <a:pt x="33627" y="669"/>
                  </a:lnTo>
                  <a:lnTo>
                    <a:pt x="33572" y="502"/>
                  </a:lnTo>
                  <a:lnTo>
                    <a:pt x="33349" y="223"/>
                  </a:lnTo>
                  <a:lnTo>
                    <a:pt x="33126" y="56"/>
                  </a:lnTo>
                  <a:lnTo>
                    <a:pt x="32958" y="0"/>
                  </a:lnTo>
                  <a:close/>
                  <a:moveTo>
                    <a:pt x="42773" y="0"/>
                  </a:moveTo>
                  <a:lnTo>
                    <a:pt x="42606" y="56"/>
                  </a:lnTo>
                  <a:lnTo>
                    <a:pt x="42383" y="223"/>
                  </a:lnTo>
                  <a:lnTo>
                    <a:pt x="42216" y="502"/>
                  </a:lnTo>
                  <a:lnTo>
                    <a:pt x="42160" y="669"/>
                  </a:lnTo>
                  <a:lnTo>
                    <a:pt x="42104" y="837"/>
                  </a:lnTo>
                  <a:lnTo>
                    <a:pt x="42160" y="1004"/>
                  </a:lnTo>
                  <a:lnTo>
                    <a:pt x="42216" y="1171"/>
                  </a:lnTo>
                  <a:lnTo>
                    <a:pt x="42383" y="1394"/>
                  </a:lnTo>
                  <a:lnTo>
                    <a:pt x="42606" y="1617"/>
                  </a:lnTo>
                  <a:lnTo>
                    <a:pt x="42773" y="1673"/>
                  </a:lnTo>
                  <a:lnTo>
                    <a:pt x="43108" y="1673"/>
                  </a:lnTo>
                  <a:lnTo>
                    <a:pt x="43275" y="1617"/>
                  </a:lnTo>
                  <a:lnTo>
                    <a:pt x="43554" y="1394"/>
                  </a:lnTo>
                  <a:lnTo>
                    <a:pt x="43721" y="1171"/>
                  </a:lnTo>
                  <a:lnTo>
                    <a:pt x="43777" y="1004"/>
                  </a:lnTo>
                  <a:lnTo>
                    <a:pt x="43777" y="837"/>
                  </a:lnTo>
                  <a:lnTo>
                    <a:pt x="43777" y="669"/>
                  </a:lnTo>
                  <a:lnTo>
                    <a:pt x="43721" y="502"/>
                  </a:lnTo>
                  <a:lnTo>
                    <a:pt x="43554" y="223"/>
                  </a:lnTo>
                  <a:lnTo>
                    <a:pt x="43275" y="56"/>
                  </a:lnTo>
                  <a:lnTo>
                    <a:pt x="43108" y="0"/>
                  </a:lnTo>
                  <a:close/>
                  <a:moveTo>
                    <a:pt x="51083" y="0"/>
                  </a:moveTo>
                  <a:lnTo>
                    <a:pt x="50915" y="56"/>
                  </a:lnTo>
                  <a:lnTo>
                    <a:pt x="50636" y="223"/>
                  </a:lnTo>
                  <a:lnTo>
                    <a:pt x="50469" y="502"/>
                  </a:lnTo>
                  <a:lnTo>
                    <a:pt x="50413" y="669"/>
                  </a:lnTo>
                  <a:lnTo>
                    <a:pt x="50413" y="837"/>
                  </a:lnTo>
                  <a:lnTo>
                    <a:pt x="50413" y="1004"/>
                  </a:lnTo>
                  <a:lnTo>
                    <a:pt x="50469" y="1171"/>
                  </a:lnTo>
                  <a:lnTo>
                    <a:pt x="50636" y="1394"/>
                  </a:lnTo>
                  <a:lnTo>
                    <a:pt x="50915" y="1617"/>
                  </a:lnTo>
                  <a:lnTo>
                    <a:pt x="51083" y="1673"/>
                  </a:lnTo>
                  <a:lnTo>
                    <a:pt x="51417" y="1673"/>
                  </a:lnTo>
                  <a:lnTo>
                    <a:pt x="51529" y="1617"/>
                  </a:lnTo>
                  <a:lnTo>
                    <a:pt x="51808" y="1394"/>
                  </a:lnTo>
                  <a:lnTo>
                    <a:pt x="51975" y="1171"/>
                  </a:lnTo>
                  <a:lnTo>
                    <a:pt x="52031" y="1004"/>
                  </a:lnTo>
                  <a:lnTo>
                    <a:pt x="52031" y="837"/>
                  </a:lnTo>
                  <a:lnTo>
                    <a:pt x="52031" y="669"/>
                  </a:lnTo>
                  <a:lnTo>
                    <a:pt x="51975" y="502"/>
                  </a:lnTo>
                  <a:lnTo>
                    <a:pt x="51808" y="223"/>
                  </a:lnTo>
                  <a:lnTo>
                    <a:pt x="51529" y="56"/>
                  </a:lnTo>
                  <a:lnTo>
                    <a:pt x="51417" y="0"/>
                  </a:lnTo>
                  <a:close/>
                  <a:moveTo>
                    <a:pt x="61176" y="0"/>
                  </a:moveTo>
                  <a:lnTo>
                    <a:pt x="61009" y="56"/>
                  </a:lnTo>
                  <a:lnTo>
                    <a:pt x="60730" y="223"/>
                  </a:lnTo>
                  <a:lnTo>
                    <a:pt x="60563" y="502"/>
                  </a:lnTo>
                  <a:lnTo>
                    <a:pt x="60507" y="669"/>
                  </a:lnTo>
                  <a:lnTo>
                    <a:pt x="60507" y="837"/>
                  </a:lnTo>
                  <a:lnTo>
                    <a:pt x="60507" y="1004"/>
                  </a:lnTo>
                  <a:lnTo>
                    <a:pt x="60563" y="1171"/>
                  </a:lnTo>
                  <a:lnTo>
                    <a:pt x="60730" y="1394"/>
                  </a:lnTo>
                  <a:lnTo>
                    <a:pt x="61009" y="1617"/>
                  </a:lnTo>
                  <a:lnTo>
                    <a:pt x="61176" y="1673"/>
                  </a:lnTo>
                  <a:lnTo>
                    <a:pt x="61511" y="1673"/>
                  </a:lnTo>
                  <a:lnTo>
                    <a:pt x="61623" y="1617"/>
                  </a:lnTo>
                  <a:lnTo>
                    <a:pt x="61901" y="1394"/>
                  </a:lnTo>
                  <a:lnTo>
                    <a:pt x="62069" y="1171"/>
                  </a:lnTo>
                  <a:lnTo>
                    <a:pt x="62124" y="1004"/>
                  </a:lnTo>
                  <a:lnTo>
                    <a:pt x="62124" y="837"/>
                  </a:lnTo>
                  <a:lnTo>
                    <a:pt x="62124" y="669"/>
                  </a:lnTo>
                  <a:lnTo>
                    <a:pt x="62069" y="502"/>
                  </a:lnTo>
                  <a:lnTo>
                    <a:pt x="61901" y="223"/>
                  </a:lnTo>
                  <a:lnTo>
                    <a:pt x="61623" y="56"/>
                  </a:lnTo>
                  <a:lnTo>
                    <a:pt x="61511" y="0"/>
                  </a:lnTo>
                  <a:close/>
                  <a:moveTo>
                    <a:pt x="64522" y="0"/>
                  </a:moveTo>
                  <a:lnTo>
                    <a:pt x="64355" y="56"/>
                  </a:lnTo>
                  <a:lnTo>
                    <a:pt x="64076" y="223"/>
                  </a:lnTo>
                  <a:lnTo>
                    <a:pt x="63909" y="502"/>
                  </a:lnTo>
                  <a:lnTo>
                    <a:pt x="63853" y="669"/>
                  </a:lnTo>
                  <a:lnTo>
                    <a:pt x="63853" y="837"/>
                  </a:lnTo>
                  <a:lnTo>
                    <a:pt x="63853" y="1004"/>
                  </a:lnTo>
                  <a:lnTo>
                    <a:pt x="63909" y="1171"/>
                  </a:lnTo>
                  <a:lnTo>
                    <a:pt x="64076" y="1394"/>
                  </a:lnTo>
                  <a:lnTo>
                    <a:pt x="64355" y="1617"/>
                  </a:lnTo>
                  <a:lnTo>
                    <a:pt x="64522" y="1673"/>
                  </a:lnTo>
                  <a:lnTo>
                    <a:pt x="64857" y="1673"/>
                  </a:lnTo>
                  <a:lnTo>
                    <a:pt x="65024" y="1617"/>
                  </a:lnTo>
                  <a:lnTo>
                    <a:pt x="65247" y="1394"/>
                  </a:lnTo>
                  <a:lnTo>
                    <a:pt x="65470" y="1171"/>
                  </a:lnTo>
                  <a:lnTo>
                    <a:pt x="65470" y="1004"/>
                  </a:lnTo>
                  <a:lnTo>
                    <a:pt x="65526" y="837"/>
                  </a:lnTo>
                  <a:lnTo>
                    <a:pt x="65470" y="669"/>
                  </a:lnTo>
                  <a:lnTo>
                    <a:pt x="65470" y="502"/>
                  </a:lnTo>
                  <a:lnTo>
                    <a:pt x="65247" y="223"/>
                  </a:lnTo>
                  <a:lnTo>
                    <a:pt x="65024" y="56"/>
                  </a:lnTo>
                  <a:lnTo>
                    <a:pt x="64857" y="0"/>
                  </a:lnTo>
                  <a:close/>
                  <a:moveTo>
                    <a:pt x="67868" y="0"/>
                  </a:moveTo>
                  <a:lnTo>
                    <a:pt x="67757" y="56"/>
                  </a:lnTo>
                  <a:lnTo>
                    <a:pt x="67478" y="223"/>
                  </a:lnTo>
                  <a:lnTo>
                    <a:pt x="67311" y="502"/>
                  </a:lnTo>
                  <a:lnTo>
                    <a:pt x="67255" y="669"/>
                  </a:lnTo>
                  <a:lnTo>
                    <a:pt x="67199" y="837"/>
                  </a:lnTo>
                  <a:lnTo>
                    <a:pt x="67255" y="1004"/>
                  </a:lnTo>
                  <a:lnTo>
                    <a:pt x="67311" y="1171"/>
                  </a:lnTo>
                  <a:lnTo>
                    <a:pt x="67478" y="1394"/>
                  </a:lnTo>
                  <a:lnTo>
                    <a:pt x="67757" y="1617"/>
                  </a:lnTo>
                  <a:lnTo>
                    <a:pt x="67868" y="1673"/>
                  </a:lnTo>
                  <a:lnTo>
                    <a:pt x="68203" y="1673"/>
                  </a:lnTo>
                  <a:lnTo>
                    <a:pt x="68370" y="1617"/>
                  </a:lnTo>
                  <a:lnTo>
                    <a:pt x="68649" y="1394"/>
                  </a:lnTo>
                  <a:lnTo>
                    <a:pt x="68816" y="1171"/>
                  </a:lnTo>
                  <a:lnTo>
                    <a:pt x="68872" y="1004"/>
                  </a:lnTo>
                  <a:lnTo>
                    <a:pt x="68872" y="837"/>
                  </a:lnTo>
                  <a:lnTo>
                    <a:pt x="68872" y="669"/>
                  </a:lnTo>
                  <a:lnTo>
                    <a:pt x="68816" y="502"/>
                  </a:lnTo>
                  <a:lnTo>
                    <a:pt x="68649" y="223"/>
                  </a:lnTo>
                  <a:lnTo>
                    <a:pt x="68370" y="56"/>
                  </a:lnTo>
                  <a:lnTo>
                    <a:pt x="68203" y="0"/>
                  </a:lnTo>
                  <a:close/>
                  <a:moveTo>
                    <a:pt x="72943" y="0"/>
                  </a:moveTo>
                  <a:lnTo>
                    <a:pt x="72776" y="56"/>
                  </a:lnTo>
                  <a:lnTo>
                    <a:pt x="72553" y="223"/>
                  </a:lnTo>
                  <a:lnTo>
                    <a:pt x="72386" y="502"/>
                  </a:lnTo>
                  <a:lnTo>
                    <a:pt x="72330" y="669"/>
                  </a:lnTo>
                  <a:lnTo>
                    <a:pt x="72274" y="837"/>
                  </a:lnTo>
                  <a:lnTo>
                    <a:pt x="72330" y="1004"/>
                  </a:lnTo>
                  <a:lnTo>
                    <a:pt x="72386" y="1171"/>
                  </a:lnTo>
                  <a:lnTo>
                    <a:pt x="72553" y="1394"/>
                  </a:lnTo>
                  <a:lnTo>
                    <a:pt x="72776" y="1617"/>
                  </a:lnTo>
                  <a:lnTo>
                    <a:pt x="72943" y="1673"/>
                  </a:lnTo>
                  <a:lnTo>
                    <a:pt x="73278" y="1673"/>
                  </a:lnTo>
                  <a:lnTo>
                    <a:pt x="73445" y="1617"/>
                  </a:lnTo>
                  <a:lnTo>
                    <a:pt x="73724" y="1394"/>
                  </a:lnTo>
                  <a:lnTo>
                    <a:pt x="73891" y="1171"/>
                  </a:lnTo>
                  <a:lnTo>
                    <a:pt x="73947" y="1004"/>
                  </a:lnTo>
                  <a:lnTo>
                    <a:pt x="73947" y="837"/>
                  </a:lnTo>
                  <a:lnTo>
                    <a:pt x="73947" y="669"/>
                  </a:lnTo>
                  <a:lnTo>
                    <a:pt x="73891" y="502"/>
                  </a:lnTo>
                  <a:lnTo>
                    <a:pt x="73724" y="223"/>
                  </a:lnTo>
                  <a:lnTo>
                    <a:pt x="73445" y="56"/>
                  </a:lnTo>
                  <a:lnTo>
                    <a:pt x="73278" y="0"/>
                  </a:lnTo>
                  <a:close/>
                  <a:moveTo>
                    <a:pt x="76289" y="0"/>
                  </a:moveTo>
                  <a:lnTo>
                    <a:pt x="76122" y="56"/>
                  </a:lnTo>
                  <a:lnTo>
                    <a:pt x="75899" y="223"/>
                  </a:lnTo>
                  <a:lnTo>
                    <a:pt x="75676" y="502"/>
                  </a:lnTo>
                  <a:lnTo>
                    <a:pt x="75620" y="669"/>
                  </a:lnTo>
                  <a:lnTo>
                    <a:pt x="75620" y="837"/>
                  </a:lnTo>
                  <a:lnTo>
                    <a:pt x="75620" y="1004"/>
                  </a:lnTo>
                  <a:lnTo>
                    <a:pt x="75676" y="1171"/>
                  </a:lnTo>
                  <a:lnTo>
                    <a:pt x="75899" y="1394"/>
                  </a:lnTo>
                  <a:lnTo>
                    <a:pt x="76122" y="1617"/>
                  </a:lnTo>
                  <a:lnTo>
                    <a:pt x="76289" y="1673"/>
                  </a:lnTo>
                  <a:lnTo>
                    <a:pt x="76624" y="1673"/>
                  </a:lnTo>
                  <a:lnTo>
                    <a:pt x="76791" y="1617"/>
                  </a:lnTo>
                  <a:lnTo>
                    <a:pt x="77070" y="1394"/>
                  </a:lnTo>
                  <a:lnTo>
                    <a:pt x="77237" y="1171"/>
                  </a:lnTo>
                  <a:lnTo>
                    <a:pt x="77293" y="1004"/>
                  </a:lnTo>
                  <a:lnTo>
                    <a:pt x="77293" y="837"/>
                  </a:lnTo>
                  <a:lnTo>
                    <a:pt x="77293" y="669"/>
                  </a:lnTo>
                  <a:lnTo>
                    <a:pt x="77237" y="502"/>
                  </a:lnTo>
                  <a:lnTo>
                    <a:pt x="77070" y="223"/>
                  </a:lnTo>
                  <a:lnTo>
                    <a:pt x="76791" y="56"/>
                  </a:lnTo>
                  <a:lnTo>
                    <a:pt x="76624" y="0"/>
                  </a:lnTo>
                  <a:close/>
                  <a:moveTo>
                    <a:pt x="88056" y="0"/>
                  </a:moveTo>
                  <a:lnTo>
                    <a:pt x="87889" y="56"/>
                  </a:lnTo>
                  <a:lnTo>
                    <a:pt x="87610" y="223"/>
                  </a:lnTo>
                  <a:lnTo>
                    <a:pt x="87443" y="502"/>
                  </a:lnTo>
                  <a:lnTo>
                    <a:pt x="87387" y="669"/>
                  </a:lnTo>
                  <a:lnTo>
                    <a:pt x="87387" y="837"/>
                  </a:lnTo>
                  <a:lnTo>
                    <a:pt x="87387" y="1004"/>
                  </a:lnTo>
                  <a:lnTo>
                    <a:pt x="87443" y="1171"/>
                  </a:lnTo>
                  <a:lnTo>
                    <a:pt x="87610" y="1394"/>
                  </a:lnTo>
                  <a:lnTo>
                    <a:pt x="87889" y="1617"/>
                  </a:lnTo>
                  <a:lnTo>
                    <a:pt x="88056" y="1673"/>
                  </a:lnTo>
                  <a:lnTo>
                    <a:pt x="88391" y="1673"/>
                  </a:lnTo>
                  <a:lnTo>
                    <a:pt x="88558" y="1617"/>
                  </a:lnTo>
                  <a:lnTo>
                    <a:pt x="88781" y="1394"/>
                  </a:lnTo>
                  <a:lnTo>
                    <a:pt x="88948" y="1171"/>
                  </a:lnTo>
                  <a:lnTo>
                    <a:pt x="89004" y="1004"/>
                  </a:lnTo>
                  <a:lnTo>
                    <a:pt x="89060" y="837"/>
                  </a:lnTo>
                  <a:lnTo>
                    <a:pt x="89004" y="669"/>
                  </a:lnTo>
                  <a:lnTo>
                    <a:pt x="88948" y="502"/>
                  </a:lnTo>
                  <a:lnTo>
                    <a:pt x="88781" y="223"/>
                  </a:lnTo>
                  <a:lnTo>
                    <a:pt x="88558" y="56"/>
                  </a:lnTo>
                  <a:lnTo>
                    <a:pt x="88391" y="0"/>
                  </a:lnTo>
                  <a:close/>
                  <a:moveTo>
                    <a:pt x="96477" y="0"/>
                  </a:moveTo>
                  <a:lnTo>
                    <a:pt x="96310" y="56"/>
                  </a:lnTo>
                  <a:lnTo>
                    <a:pt x="96087" y="223"/>
                  </a:lnTo>
                  <a:lnTo>
                    <a:pt x="95863" y="502"/>
                  </a:lnTo>
                  <a:lnTo>
                    <a:pt x="95863" y="669"/>
                  </a:lnTo>
                  <a:lnTo>
                    <a:pt x="95808" y="837"/>
                  </a:lnTo>
                  <a:lnTo>
                    <a:pt x="95863" y="1004"/>
                  </a:lnTo>
                  <a:lnTo>
                    <a:pt x="95863" y="1171"/>
                  </a:lnTo>
                  <a:lnTo>
                    <a:pt x="96087" y="1394"/>
                  </a:lnTo>
                  <a:lnTo>
                    <a:pt x="96310" y="1617"/>
                  </a:lnTo>
                  <a:lnTo>
                    <a:pt x="96477" y="1673"/>
                  </a:lnTo>
                  <a:lnTo>
                    <a:pt x="96811" y="1673"/>
                  </a:lnTo>
                  <a:lnTo>
                    <a:pt x="96979" y="1617"/>
                  </a:lnTo>
                  <a:lnTo>
                    <a:pt x="97258" y="1394"/>
                  </a:lnTo>
                  <a:lnTo>
                    <a:pt x="97425" y="1171"/>
                  </a:lnTo>
                  <a:lnTo>
                    <a:pt x="97481" y="1004"/>
                  </a:lnTo>
                  <a:lnTo>
                    <a:pt x="97481" y="837"/>
                  </a:lnTo>
                  <a:lnTo>
                    <a:pt x="97481" y="669"/>
                  </a:lnTo>
                  <a:lnTo>
                    <a:pt x="97425" y="502"/>
                  </a:lnTo>
                  <a:lnTo>
                    <a:pt x="97258" y="223"/>
                  </a:lnTo>
                  <a:lnTo>
                    <a:pt x="96979" y="56"/>
                  </a:lnTo>
                  <a:lnTo>
                    <a:pt x="96811" y="0"/>
                  </a:lnTo>
                  <a:close/>
                  <a:moveTo>
                    <a:pt x="99767" y="0"/>
                  </a:moveTo>
                  <a:lnTo>
                    <a:pt x="99656" y="56"/>
                  </a:lnTo>
                  <a:lnTo>
                    <a:pt x="99377" y="223"/>
                  </a:lnTo>
                  <a:lnTo>
                    <a:pt x="99209" y="502"/>
                  </a:lnTo>
                  <a:lnTo>
                    <a:pt x="99154" y="669"/>
                  </a:lnTo>
                  <a:lnTo>
                    <a:pt x="99154" y="837"/>
                  </a:lnTo>
                  <a:lnTo>
                    <a:pt x="99154" y="1004"/>
                  </a:lnTo>
                  <a:lnTo>
                    <a:pt x="99209" y="1171"/>
                  </a:lnTo>
                  <a:lnTo>
                    <a:pt x="99377" y="1394"/>
                  </a:lnTo>
                  <a:lnTo>
                    <a:pt x="99656" y="1617"/>
                  </a:lnTo>
                  <a:lnTo>
                    <a:pt x="99767" y="1673"/>
                  </a:lnTo>
                  <a:lnTo>
                    <a:pt x="100102" y="1673"/>
                  </a:lnTo>
                  <a:lnTo>
                    <a:pt x="100269" y="1617"/>
                  </a:lnTo>
                  <a:lnTo>
                    <a:pt x="100548" y="1394"/>
                  </a:lnTo>
                  <a:lnTo>
                    <a:pt x="100715" y="1171"/>
                  </a:lnTo>
                  <a:lnTo>
                    <a:pt x="100771" y="1004"/>
                  </a:lnTo>
                  <a:lnTo>
                    <a:pt x="100771" y="837"/>
                  </a:lnTo>
                  <a:lnTo>
                    <a:pt x="100771" y="669"/>
                  </a:lnTo>
                  <a:lnTo>
                    <a:pt x="100715" y="502"/>
                  </a:lnTo>
                  <a:lnTo>
                    <a:pt x="100548" y="223"/>
                  </a:lnTo>
                  <a:lnTo>
                    <a:pt x="100269" y="56"/>
                  </a:lnTo>
                  <a:lnTo>
                    <a:pt x="100102" y="0"/>
                  </a:lnTo>
                  <a:close/>
                  <a:moveTo>
                    <a:pt x="104898" y="0"/>
                  </a:moveTo>
                  <a:lnTo>
                    <a:pt x="104730" y="56"/>
                  </a:lnTo>
                  <a:lnTo>
                    <a:pt x="104452" y="223"/>
                  </a:lnTo>
                  <a:lnTo>
                    <a:pt x="104284" y="502"/>
                  </a:lnTo>
                  <a:lnTo>
                    <a:pt x="104228" y="669"/>
                  </a:lnTo>
                  <a:lnTo>
                    <a:pt x="104228" y="837"/>
                  </a:lnTo>
                  <a:lnTo>
                    <a:pt x="104228" y="1004"/>
                  </a:lnTo>
                  <a:lnTo>
                    <a:pt x="104284" y="1171"/>
                  </a:lnTo>
                  <a:lnTo>
                    <a:pt x="104452" y="1394"/>
                  </a:lnTo>
                  <a:lnTo>
                    <a:pt x="104730" y="1617"/>
                  </a:lnTo>
                  <a:lnTo>
                    <a:pt x="104898" y="1673"/>
                  </a:lnTo>
                  <a:lnTo>
                    <a:pt x="105232" y="1673"/>
                  </a:lnTo>
                  <a:lnTo>
                    <a:pt x="105344" y="1617"/>
                  </a:lnTo>
                  <a:lnTo>
                    <a:pt x="105623" y="1394"/>
                  </a:lnTo>
                  <a:lnTo>
                    <a:pt x="105790" y="1171"/>
                  </a:lnTo>
                  <a:lnTo>
                    <a:pt x="105846" y="1004"/>
                  </a:lnTo>
                  <a:lnTo>
                    <a:pt x="105901" y="837"/>
                  </a:lnTo>
                  <a:lnTo>
                    <a:pt x="105846" y="669"/>
                  </a:lnTo>
                  <a:lnTo>
                    <a:pt x="105790" y="502"/>
                  </a:lnTo>
                  <a:lnTo>
                    <a:pt x="105623" y="223"/>
                  </a:lnTo>
                  <a:lnTo>
                    <a:pt x="105344" y="56"/>
                  </a:lnTo>
                  <a:lnTo>
                    <a:pt x="105232" y="0"/>
                  </a:lnTo>
                  <a:close/>
                  <a:moveTo>
                    <a:pt x="109972" y="0"/>
                  </a:moveTo>
                  <a:lnTo>
                    <a:pt x="109805" y="56"/>
                  </a:lnTo>
                  <a:lnTo>
                    <a:pt x="109526" y="223"/>
                  </a:lnTo>
                  <a:lnTo>
                    <a:pt x="109359" y="502"/>
                  </a:lnTo>
                  <a:lnTo>
                    <a:pt x="109303" y="669"/>
                  </a:lnTo>
                  <a:lnTo>
                    <a:pt x="109303" y="837"/>
                  </a:lnTo>
                  <a:lnTo>
                    <a:pt x="109303" y="1004"/>
                  </a:lnTo>
                  <a:lnTo>
                    <a:pt x="109359" y="1171"/>
                  </a:lnTo>
                  <a:lnTo>
                    <a:pt x="109526" y="1394"/>
                  </a:lnTo>
                  <a:lnTo>
                    <a:pt x="109805" y="1617"/>
                  </a:lnTo>
                  <a:lnTo>
                    <a:pt x="109972" y="1673"/>
                  </a:lnTo>
                  <a:lnTo>
                    <a:pt x="110307" y="1673"/>
                  </a:lnTo>
                  <a:lnTo>
                    <a:pt x="110474" y="1617"/>
                  </a:lnTo>
                  <a:lnTo>
                    <a:pt x="110697" y="1394"/>
                  </a:lnTo>
                  <a:lnTo>
                    <a:pt x="110921" y="1171"/>
                  </a:lnTo>
                  <a:lnTo>
                    <a:pt x="110921" y="1004"/>
                  </a:lnTo>
                  <a:lnTo>
                    <a:pt x="110976" y="837"/>
                  </a:lnTo>
                  <a:lnTo>
                    <a:pt x="110921" y="669"/>
                  </a:lnTo>
                  <a:lnTo>
                    <a:pt x="110921" y="502"/>
                  </a:lnTo>
                  <a:lnTo>
                    <a:pt x="110697" y="223"/>
                  </a:lnTo>
                  <a:lnTo>
                    <a:pt x="110474" y="56"/>
                  </a:lnTo>
                  <a:lnTo>
                    <a:pt x="110307" y="0"/>
                  </a:lnTo>
                  <a:close/>
                  <a:moveTo>
                    <a:pt x="120011" y="0"/>
                  </a:moveTo>
                  <a:lnTo>
                    <a:pt x="119843" y="56"/>
                  </a:lnTo>
                  <a:lnTo>
                    <a:pt x="119564" y="223"/>
                  </a:lnTo>
                  <a:lnTo>
                    <a:pt x="119397" y="502"/>
                  </a:lnTo>
                  <a:lnTo>
                    <a:pt x="119341" y="669"/>
                  </a:lnTo>
                  <a:lnTo>
                    <a:pt x="119341" y="837"/>
                  </a:lnTo>
                  <a:lnTo>
                    <a:pt x="119341" y="1004"/>
                  </a:lnTo>
                  <a:lnTo>
                    <a:pt x="119397" y="1171"/>
                  </a:lnTo>
                  <a:lnTo>
                    <a:pt x="119564" y="1394"/>
                  </a:lnTo>
                  <a:lnTo>
                    <a:pt x="119843" y="1617"/>
                  </a:lnTo>
                  <a:lnTo>
                    <a:pt x="120011" y="1673"/>
                  </a:lnTo>
                  <a:lnTo>
                    <a:pt x="120345" y="1673"/>
                  </a:lnTo>
                  <a:lnTo>
                    <a:pt x="120512" y="1617"/>
                  </a:lnTo>
                  <a:lnTo>
                    <a:pt x="120736" y="1394"/>
                  </a:lnTo>
                  <a:lnTo>
                    <a:pt x="120959" y="1171"/>
                  </a:lnTo>
                  <a:lnTo>
                    <a:pt x="120959" y="1004"/>
                  </a:lnTo>
                  <a:lnTo>
                    <a:pt x="121014" y="837"/>
                  </a:lnTo>
                  <a:lnTo>
                    <a:pt x="120959" y="669"/>
                  </a:lnTo>
                  <a:lnTo>
                    <a:pt x="120959" y="502"/>
                  </a:lnTo>
                  <a:lnTo>
                    <a:pt x="120736" y="223"/>
                  </a:lnTo>
                  <a:lnTo>
                    <a:pt x="120512" y="56"/>
                  </a:lnTo>
                  <a:lnTo>
                    <a:pt x="120345" y="0"/>
                  </a:lnTo>
                  <a:close/>
                  <a:moveTo>
                    <a:pt x="128431" y="0"/>
                  </a:moveTo>
                  <a:lnTo>
                    <a:pt x="128264" y="56"/>
                  </a:lnTo>
                  <a:lnTo>
                    <a:pt x="128041" y="223"/>
                  </a:lnTo>
                  <a:lnTo>
                    <a:pt x="127818" y="502"/>
                  </a:lnTo>
                  <a:lnTo>
                    <a:pt x="127818" y="669"/>
                  </a:lnTo>
                  <a:lnTo>
                    <a:pt x="127762" y="837"/>
                  </a:lnTo>
                  <a:lnTo>
                    <a:pt x="127818" y="1004"/>
                  </a:lnTo>
                  <a:lnTo>
                    <a:pt x="127818" y="1171"/>
                  </a:lnTo>
                  <a:lnTo>
                    <a:pt x="128041" y="1394"/>
                  </a:lnTo>
                  <a:lnTo>
                    <a:pt x="128264" y="1617"/>
                  </a:lnTo>
                  <a:lnTo>
                    <a:pt x="128431" y="1673"/>
                  </a:lnTo>
                  <a:lnTo>
                    <a:pt x="128766" y="1673"/>
                  </a:lnTo>
                  <a:lnTo>
                    <a:pt x="128933" y="1617"/>
                  </a:lnTo>
                  <a:lnTo>
                    <a:pt x="129212" y="1394"/>
                  </a:lnTo>
                  <a:lnTo>
                    <a:pt x="129379" y="1171"/>
                  </a:lnTo>
                  <a:lnTo>
                    <a:pt x="129435" y="1004"/>
                  </a:lnTo>
                  <a:lnTo>
                    <a:pt x="129435" y="837"/>
                  </a:lnTo>
                  <a:lnTo>
                    <a:pt x="129435" y="669"/>
                  </a:lnTo>
                  <a:lnTo>
                    <a:pt x="129379" y="502"/>
                  </a:lnTo>
                  <a:lnTo>
                    <a:pt x="129212" y="223"/>
                  </a:lnTo>
                  <a:lnTo>
                    <a:pt x="128933" y="56"/>
                  </a:lnTo>
                  <a:lnTo>
                    <a:pt x="128766" y="0"/>
                  </a:lnTo>
                  <a:close/>
                  <a:moveTo>
                    <a:pt x="138581" y="0"/>
                  </a:moveTo>
                  <a:lnTo>
                    <a:pt x="138469" y="56"/>
                  </a:lnTo>
                  <a:lnTo>
                    <a:pt x="138191" y="223"/>
                  </a:lnTo>
                  <a:lnTo>
                    <a:pt x="138023" y="502"/>
                  </a:lnTo>
                  <a:lnTo>
                    <a:pt x="137968" y="669"/>
                  </a:lnTo>
                  <a:lnTo>
                    <a:pt x="137968" y="837"/>
                  </a:lnTo>
                  <a:lnTo>
                    <a:pt x="137968" y="1004"/>
                  </a:lnTo>
                  <a:lnTo>
                    <a:pt x="138023" y="1171"/>
                  </a:lnTo>
                  <a:lnTo>
                    <a:pt x="138191" y="1394"/>
                  </a:lnTo>
                  <a:lnTo>
                    <a:pt x="138469" y="1617"/>
                  </a:lnTo>
                  <a:lnTo>
                    <a:pt x="138581" y="1673"/>
                  </a:lnTo>
                  <a:lnTo>
                    <a:pt x="138916" y="1673"/>
                  </a:lnTo>
                  <a:lnTo>
                    <a:pt x="139083" y="1617"/>
                  </a:lnTo>
                  <a:lnTo>
                    <a:pt x="139362" y="1394"/>
                  </a:lnTo>
                  <a:lnTo>
                    <a:pt x="139529" y="1171"/>
                  </a:lnTo>
                  <a:lnTo>
                    <a:pt x="139585" y="1004"/>
                  </a:lnTo>
                  <a:lnTo>
                    <a:pt x="139585" y="837"/>
                  </a:lnTo>
                  <a:lnTo>
                    <a:pt x="139585" y="669"/>
                  </a:lnTo>
                  <a:lnTo>
                    <a:pt x="139529" y="502"/>
                  </a:lnTo>
                  <a:lnTo>
                    <a:pt x="139362" y="223"/>
                  </a:lnTo>
                  <a:lnTo>
                    <a:pt x="139083" y="56"/>
                  </a:lnTo>
                  <a:lnTo>
                    <a:pt x="138916" y="0"/>
                  </a:lnTo>
                  <a:close/>
                  <a:moveTo>
                    <a:pt x="146834" y="0"/>
                  </a:moveTo>
                  <a:lnTo>
                    <a:pt x="146723" y="56"/>
                  </a:lnTo>
                  <a:lnTo>
                    <a:pt x="146444" y="223"/>
                  </a:lnTo>
                  <a:lnTo>
                    <a:pt x="146277" y="502"/>
                  </a:lnTo>
                  <a:lnTo>
                    <a:pt x="146221" y="669"/>
                  </a:lnTo>
                  <a:lnTo>
                    <a:pt x="146221" y="837"/>
                  </a:lnTo>
                  <a:lnTo>
                    <a:pt x="146221" y="1004"/>
                  </a:lnTo>
                  <a:lnTo>
                    <a:pt x="146277" y="1171"/>
                  </a:lnTo>
                  <a:lnTo>
                    <a:pt x="146444" y="1394"/>
                  </a:lnTo>
                  <a:lnTo>
                    <a:pt x="146723" y="1617"/>
                  </a:lnTo>
                  <a:lnTo>
                    <a:pt x="146834" y="1673"/>
                  </a:lnTo>
                  <a:lnTo>
                    <a:pt x="147169" y="1673"/>
                  </a:lnTo>
                  <a:lnTo>
                    <a:pt x="147336" y="1617"/>
                  </a:lnTo>
                  <a:lnTo>
                    <a:pt x="147615" y="1394"/>
                  </a:lnTo>
                  <a:lnTo>
                    <a:pt x="147783" y="1171"/>
                  </a:lnTo>
                  <a:lnTo>
                    <a:pt x="147838" y="1004"/>
                  </a:lnTo>
                  <a:lnTo>
                    <a:pt x="147838" y="837"/>
                  </a:lnTo>
                  <a:lnTo>
                    <a:pt x="147838" y="669"/>
                  </a:lnTo>
                  <a:lnTo>
                    <a:pt x="147783" y="502"/>
                  </a:lnTo>
                  <a:lnTo>
                    <a:pt x="147615" y="223"/>
                  </a:lnTo>
                  <a:lnTo>
                    <a:pt x="147336" y="56"/>
                  </a:lnTo>
                  <a:lnTo>
                    <a:pt x="147169" y="0"/>
                  </a:lnTo>
                  <a:close/>
                  <a:moveTo>
                    <a:pt x="156928" y="0"/>
                  </a:moveTo>
                  <a:lnTo>
                    <a:pt x="156817" y="56"/>
                  </a:lnTo>
                  <a:lnTo>
                    <a:pt x="156538" y="223"/>
                  </a:lnTo>
                  <a:lnTo>
                    <a:pt x="156371" y="502"/>
                  </a:lnTo>
                  <a:lnTo>
                    <a:pt x="156315" y="669"/>
                  </a:lnTo>
                  <a:lnTo>
                    <a:pt x="156315" y="837"/>
                  </a:lnTo>
                  <a:lnTo>
                    <a:pt x="156315" y="1004"/>
                  </a:lnTo>
                  <a:lnTo>
                    <a:pt x="156371" y="1171"/>
                  </a:lnTo>
                  <a:lnTo>
                    <a:pt x="156538" y="1394"/>
                  </a:lnTo>
                  <a:lnTo>
                    <a:pt x="156817" y="1617"/>
                  </a:lnTo>
                  <a:lnTo>
                    <a:pt x="156928" y="1673"/>
                  </a:lnTo>
                  <a:lnTo>
                    <a:pt x="157263" y="1673"/>
                  </a:lnTo>
                  <a:lnTo>
                    <a:pt x="157430" y="1617"/>
                  </a:lnTo>
                  <a:lnTo>
                    <a:pt x="157709" y="1394"/>
                  </a:lnTo>
                  <a:lnTo>
                    <a:pt x="157876" y="1171"/>
                  </a:lnTo>
                  <a:lnTo>
                    <a:pt x="157932" y="1004"/>
                  </a:lnTo>
                  <a:lnTo>
                    <a:pt x="157932" y="837"/>
                  </a:lnTo>
                  <a:lnTo>
                    <a:pt x="157932" y="669"/>
                  </a:lnTo>
                  <a:lnTo>
                    <a:pt x="157876" y="502"/>
                  </a:lnTo>
                  <a:lnTo>
                    <a:pt x="157709" y="223"/>
                  </a:lnTo>
                  <a:lnTo>
                    <a:pt x="157430" y="56"/>
                  </a:lnTo>
                  <a:lnTo>
                    <a:pt x="157263" y="0"/>
                  </a:lnTo>
                  <a:close/>
                  <a:moveTo>
                    <a:pt x="160330" y="0"/>
                  </a:moveTo>
                  <a:lnTo>
                    <a:pt x="160163" y="56"/>
                  </a:lnTo>
                  <a:lnTo>
                    <a:pt x="159884" y="223"/>
                  </a:lnTo>
                  <a:lnTo>
                    <a:pt x="159717" y="502"/>
                  </a:lnTo>
                  <a:lnTo>
                    <a:pt x="159661" y="669"/>
                  </a:lnTo>
                  <a:lnTo>
                    <a:pt x="159661" y="837"/>
                  </a:lnTo>
                  <a:lnTo>
                    <a:pt x="159661" y="1004"/>
                  </a:lnTo>
                  <a:lnTo>
                    <a:pt x="159717" y="1171"/>
                  </a:lnTo>
                  <a:lnTo>
                    <a:pt x="159884" y="1394"/>
                  </a:lnTo>
                  <a:lnTo>
                    <a:pt x="160163" y="1617"/>
                  </a:lnTo>
                  <a:lnTo>
                    <a:pt x="160330" y="1673"/>
                  </a:lnTo>
                  <a:lnTo>
                    <a:pt x="160665" y="1673"/>
                  </a:lnTo>
                  <a:lnTo>
                    <a:pt x="160832" y="1617"/>
                  </a:lnTo>
                  <a:lnTo>
                    <a:pt x="161055" y="1394"/>
                  </a:lnTo>
                  <a:lnTo>
                    <a:pt x="161222" y="1171"/>
                  </a:lnTo>
                  <a:lnTo>
                    <a:pt x="161278" y="1004"/>
                  </a:lnTo>
                  <a:lnTo>
                    <a:pt x="161334" y="837"/>
                  </a:lnTo>
                  <a:lnTo>
                    <a:pt x="161278" y="669"/>
                  </a:lnTo>
                  <a:lnTo>
                    <a:pt x="161222" y="502"/>
                  </a:lnTo>
                  <a:lnTo>
                    <a:pt x="161055" y="223"/>
                  </a:lnTo>
                  <a:lnTo>
                    <a:pt x="160832" y="56"/>
                  </a:lnTo>
                  <a:lnTo>
                    <a:pt x="160665" y="0"/>
                  </a:lnTo>
                  <a:close/>
                  <a:moveTo>
                    <a:pt x="163676" y="0"/>
                  </a:moveTo>
                  <a:lnTo>
                    <a:pt x="163509" y="56"/>
                  </a:lnTo>
                  <a:lnTo>
                    <a:pt x="163286" y="223"/>
                  </a:lnTo>
                  <a:lnTo>
                    <a:pt x="163063" y="502"/>
                  </a:lnTo>
                  <a:lnTo>
                    <a:pt x="163063" y="669"/>
                  </a:lnTo>
                  <a:lnTo>
                    <a:pt x="163007" y="837"/>
                  </a:lnTo>
                  <a:lnTo>
                    <a:pt x="163063" y="1004"/>
                  </a:lnTo>
                  <a:lnTo>
                    <a:pt x="163063" y="1171"/>
                  </a:lnTo>
                  <a:lnTo>
                    <a:pt x="163286" y="1394"/>
                  </a:lnTo>
                  <a:lnTo>
                    <a:pt x="163509" y="1617"/>
                  </a:lnTo>
                  <a:lnTo>
                    <a:pt x="163676" y="1673"/>
                  </a:lnTo>
                  <a:lnTo>
                    <a:pt x="164011" y="1673"/>
                  </a:lnTo>
                  <a:lnTo>
                    <a:pt x="164178" y="1617"/>
                  </a:lnTo>
                  <a:lnTo>
                    <a:pt x="164457" y="1394"/>
                  </a:lnTo>
                  <a:lnTo>
                    <a:pt x="164624" y="1171"/>
                  </a:lnTo>
                  <a:lnTo>
                    <a:pt x="164680" y="1004"/>
                  </a:lnTo>
                  <a:lnTo>
                    <a:pt x="164680" y="837"/>
                  </a:lnTo>
                  <a:lnTo>
                    <a:pt x="164680" y="669"/>
                  </a:lnTo>
                  <a:lnTo>
                    <a:pt x="164624" y="502"/>
                  </a:lnTo>
                  <a:lnTo>
                    <a:pt x="164457" y="223"/>
                  </a:lnTo>
                  <a:lnTo>
                    <a:pt x="164178" y="56"/>
                  </a:lnTo>
                  <a:lnTo>
                    <a:pt x="164011" y="0"/>
                  </a:lnTo>
                  <a:close/>
                  <a:moveTo>
                    <a:pt x="168751" y="0"/>
                  </a:moveTo>
                  <a:lnTo>
                    <a:pt x="168584" y="56"/>
                  </a:lnTo>
                  <a:lnTo>
                    <a:pt x="168361" y="223"/>
                  </a:lnTo>
                  <a:lnTo>
                    <a:pt x="168137" y="502"/>
                  </a:lnTo>
                  <a:lnTo>
                    <a:pt x="168137" y="669"/>
                  </a:lnTo>
                  <a:lnTo>
                    <a:pt x="168082" y="837"/>
                  </a:lnTo>
                  <a:lnTo>
                    <a:pt x="168137" y="1004"/>
                  </a:lnTo>
                  <a:lnTo>
                    <a:pt x="168137" y="1171"/>
                  </a:lnTo>
                  <a:lnTo>
                    <a:pt x="168361" y="1394"/>
                  </a:lnTo>
                  <a:lnTo>
                    <a:pt x="168584" y="1617"/>
                  </a:lnTo>
                  <a:lnTo>
                    <a:pt x="168751" y="1673"/>
                  </a:lnTo>
                  <a:lnTo>
                    <a:pt x="169085" y="1673"/>
                  </a:lnTo>
                  <a:lnTo>
                    <a:pt x="169253" y="1617"/>
                  </a:lnTo>
                  <a:lnTo>
                    <a:pt x="169532" y="1394"/>
                  </a:lnTo>
                  <a:lnTo>
                    <a:pt x="169699" y="1171"/>
                  </a:lnTo>
                  <a:lnTo>
                    <a:pt x="169755" y="1004"/>
                  </a:lnTo>
                  <a:lnTo>
                    <a:pt x="169755" y="837"/>
                  </a:lnTo>
                  <a:lnTo>
                    <a:pt x="169755" y="669"/>
                  </a:lnTo>
                  <a:lnTo>
                    <a:pt x="169699" y="502"/>
                  </a:lnTo>
                  <a:lnTo>
                    <a:pt x="169532" y="223"/>
                  </a:lnTo>
                  <a:lnTo>
                    <a:pt x="169253" y="56"/>
                  </a:lnTo>
                  <a:lnTo>
                    <a:pt x="169085" y="0"/>
                  </a:lnTo>
                  <a:close/>
                  <a:moveTo>
                    <a:pt x="172097" y="0"/>
                  </a:moveTo>
                  <a:lnTo>
                    <a:pt x="171930" y="56"/>
                  </a:lnTo>
                  <a:lnTo>
                    <a:pt x="171651" y="223"/>
                  </a:lnTo>
                  <a:lnTo>
                    <a:pt x="171483" y="502"/>
                  </a:lnTo>
                  <a:lnTo>
                    <a:pt x="171428" y="669"/>
                  </a:lnTo>
                  <a:lnTo>
                    <a:pt x="171428" y="837"/>
                  </a:lnTo>
                  <a:lnTo>
                    <a:pt x="171428" y="1004"/>
                  </a:lnTo>
                  <a:lnTo>
                    <a:pt x="171483" y="1171"/>
                  </a:lnTo>
                  <a:lnTo>
                    <a:pt x="171651" y="1394"/>
                  </a:lnTo>
                  <a:lnTo>
                    <a:pt x="171930" y="1617"/>
                  </a:lnTo>
                  <a:lnTo>
                    <a:pt x="172097" y="1673"/>
                  </a:lnTo>
                  <a:lnTo>
                    <a:pt x="172432" y="1673"/>
                  </a:lnTo>
                  <a:lnTo>
                    <a:pt x="172599" y="1617"/>
                  </a:lnTo>
                  <a:lnTo>
                    <a:pt x="172822" y="1394"/>
                  </a:lnTo>
                  <a:lnTo>
                    <a:pt x="173045" y="1171"/>
                  </a:lnTo>
                  <a:lnTo>
                    <a:pt x="173045" y="1004"/>
                  </a:lnTo>
                  <a:lnTo>
                    <a:pt x="173101" y="837"/>
                  </a:lnTo>
                  <a:lnTo>
                    <a:pt x="173045" y="669"/>
                  </a:lnTo>
                  <a:lnTo>
                    <a:pt x="173045" y="502"/>
                  </a:lnTo>
                  <a:lnTo>
                    <a:pt x="172822" y="223"/>
                  </a:lnTo>
                  <a:lnTo>
                    <a:pt x="172599" y="56"/>
                  </a:lnTo>
                  <a:lnTo>
                    <a:pt x="172432" y="0"/>
                  </a:lnTo>
                  <a:close/>
                  <a:moveTo>
                    <a:pt x="183864" y="0"/>
                  </a:moveTo>
                  <a:lnTo>
                    <a:pt x="183696" y="56"/>
                  </a:lnTo>
                  <a:lnTo>
                    <a:pt x="183418" y="223"/>
                  </a:lnTo>
                  <a:lnTo>
                    <a:pt x="183250" y="502"/>
                  </a:lnTo>
                  <a:lnTo>
                    <a:pt x="183195" y="669"/>
                  </a:lnTo>
                  <a:lnTo>
                    <a:pt x="183195" y="837"/>
                  </a:lnTo>
                  <a:lnTo>
                    <a:pt x="183195" y="1004"/>
                  </a:lnTo>
                  <a:lnTo>
                    <a:pt x="183250" y="1171"/>
                  </a:lnTo>
                  <a:lnTo>
                    <a:pt x="183418" y="1394"/>
                  </a:lnTo>
                  <a:lnTo>
                    <a:pt x="183696" y="1617"/>
                  </a:lnTo>
                  <a:lnTo>
                    <a:pt x="183864" y="1673"/>
                  </a:lnTo>
                  <a:lnTo>
                    <a:pt x="184198" y="1673"/>
                  </a:lnTo>
                  <a:lnTo>
                    <a:pt x="184310" y="1617"/>
                  </a:lnTo>
                  <a:lnTo>
                    <a:pt x="184589" y="1394"/>
                  </a:lnTo>
                  <a:lnTo>
                    <a:pt x="184756" y="1171"/>
                  </a:lnTo>
                  <a:lnTo>
                    <a:pt x="184812" y="1004"/>
                  </a:lnTo>
                  <a:lnTo>
                    <a:pt x="184812" y="837"/>
                  </a:lnTo>
                  <a:lnTo>
                    <a:pt x="184812" y="669"/>
                  </a:lnTo>
                  <a:lnTo>
                    <a:pt x="184756" y="502"/>
                  </a:lnTo>
                  <a:lnTo>
                    <a:pt x="184589" y="223"/>
                  </a:lnTo>
                  <a:lnTo>
                    <a:pt x="184310" y="56"/>
                  </a:lnTo>
                  <a:lnTo>
                    <a:pt x="184198" y="0"/>
                  </a:lnTo>
                  <a:close/>
                  <a:moveTo>
                    <a:pt x="192285" y="0"/>
                  </a:moveTo>
                  <a:lnTo>
                    <a:pt x="192117" y="56"/>
                  </a:lnTo>
                  <a:lnTo>
                    <a:pt x="191838" y="223"/>
                  </a:lnTo>
                  <a:lnTo>
                    <a:pt x="191671" y="502"/>
                  </a:lnTo>
                  <a:lnTo>
                    <a:pt x="191615" y="669"/>
                  </a:lnTo>
                  <a:lnTo>
                    <a:pt x="191615" y="837"/>
                  </a:lnTo>
                  <a:lnTo>
                    <a:pt x="191615" y="1004"/>
                  </a:lnTo>
                  <a:lnTo>
                    <a:pt x="191671" y="1171"/>
                  </a:lnTo>
                  <a:lnTo>
                    <a:pt x="191838" y="1394"/>
                  </a:lnTo>
                  <a:lnTo>
                    <a:pt x="192117" y="1617"/>
                  </a:lnTo>
                  <a:lnTo>
                    <a:pt x="192285" y="1673"/>
                  </a:lnTo>
                  <a:lnTo>
                    <a:pt x="192619" y="1673"/>
                  </a:lnTo>
                  <a:lnTo>
                    <a:pt x="192786" y="1617"/>
                  </a:lnTo>
                  <a:lnTo>
                    <a:pt x="193010" y="1394"/>
                  </a:lnTo>
                  <a:lnTo>
                    <a:pt x="193233" y="1171"/>
                  </a:lnTo>
                  <a:lnTo>
                    <a:pt x="193233" y="1004"/>
                  </a:lnTo>
                  <a:lnTo>
                    <a:pt x="193288" y="837"/>
                  </a:lnTo>
                  <a:lnTo>
                    <a:pt x="193233" y="669"/>
                  </a:lnTo>
                  <a:lnTo>
                    <a:pt x="193233" y="502"/>
                  </a:lnTo>
                  <a:lnTo>
                    <a:pt x="193010" y="223"/>
                  </a:lnTo>
                  <a:lnTo>
                    <a:pt x="192786" y="56"/>
                  </a:lnTo>
                  <a:lnTo>
                    <a:pt x="192619" y="0"/>
                  </a:lnTo>
                  <a:close/>
                  <a:moveTo>
                    <a:pt x="195575" y="0"/>
                  </a:moveTo>
                  <a:lnTo>
                    <a:pt x="195463" y="56"/>
                  </a:lnTo>
                  <a:lnTo>
                    <a:pt x="195184" y="223"/>
                  </a:lnTo>
                  <a:lnTo>
                    <a:pt x="195017" y="502"/>
                  </a:lnTo>
                  <a:lnTo>
                    <a:pt x="194961" y="669"/>
                  </a:lnTo>
                  <a:lnTo>
                    <a:pt x="194906" y="837"/>
                  </a:lnTo>
                  <a:lnTo>
                    <a:pt x="194961" y="1004"/>
                  </a:lnTo>
                  <a:lnTo>
                    <a:pt x="195017" y="1171"/>
                  </a:lnTo>
                  <a:lnTo>
                    <a:pt x="195184" y="1394"/>
                  </a:lnTo>
                  <a:lnTo>
                    <a:pt x="195463" y="1617"/>
                  </a:lnTo>
                  <a:lnTo>
                    <a:pt x="195575" y="1673"/>
                  </a:lnTo>
                  <a:lnTo>
                    <a:pt x="195909" y="1673"/>
                  </a:lnTo>
                  <a:lnTo>
                    <a:pt x="196077" y="1617"/>
                  </a:lnTo>
                  <a:lnTo>
                    <a:pt x="196356" y="1394"/>
                  </a:lnTo>
                  <a:lnTo>
                    <a:pt x="196523" y="1171"/>
                  </a:lnTo>
                  <a:lnTo>
                    <a:pt x="196579" y="1004"/>
                  </a:lnTo>
                  <a:lnTo>
                    <a:pt x="196579" y="837"/>
                  </a:lnTo>
                  <a:lnTo>
                    <a:pt x="196579" y="669"/>
                  </a:lnTo>
                  <a:lnTo>
                    <a:pt x="196523" y="502"/>
                  </a:lnTo>
                  <a:lnTo>
                    <a:pt x="196356" y="223"/>
                  </a:lnTo>
                  <a:lnTo>
                    <a:pt x="196077" y="56"/>
                  </a:lnTo>
                  <a:lnTo>
                    <a:pt x="195909" y="0"/>
                  </a:lnTo>
                  <a:close/>
                  <a:moveTo>
                    <a:pt x="200705" y="0"/>
                  </a:moveTo>
                  <a:lnTo>
                    <a:pt x="200538" y="56"/>
                  </a:lnTo>
                  <a:lnTo>
                    <a:pt x="200259" y="223"/>
                  </a:lnTo>
                  <a:lnTo>
                    <a:pt x="200092" y="502"/>
                  </a:lnTo>
                  <a:lnTo>
                    <a:pt x="200036" y="669"/>
                  </a:lnTo>
                  <a:lnTo>
                    <a:pt x="200036" y="837"/>
                  </a:lnTo>
                  <a:lnTo>
                    <a:pt x="200036" y="1004"/>
                  </a:lnTo>
                  <a:lnTo>
                    <a:pt x="200092" y="1171"/>
                  </a:lnTo>
                  <a:lnTo>
                    <a:pt x="200259" y="1394"/>
                  </a:lnTo>
                  <a:lnTo>
                    <a:pt x="200538" y="1617"/>
                  </a:lnTo>
                  <a:lnTo>
                    <a:pt x="200705" y="1673"/>
                  </a:lnTo>
                  <a:lnTo>
                    <a:pt x="201040" y="1673"/>
                  </a:lnTo>
                  <a:lnTo>
                    <a:pt x="201152" y="1617"/>
                  </a:lnTo>
                  <a:lnTo>
                    <a:pt x="201430" y="1394"/>
                  </a:lnTo>
                  <a:lnTo>
                    <a:pt x="201598" y="1171"/>
                  </a:lnTo>
                  <a:lnTo>
                    <a:pt x="201653" y="1004"/>
                  </a:lnTo>
                  <a:lnTo>
                    <a:pt x="201653" y="837"/>
                  </a:lnTo>
                  <a:lnTo>
                    <a:pt x="201653" y="669"/>
                  </a:lnTo>
                  <a:lnTo>
                    <a:pt x="201598" y="502"/>
                  </a:lnTo>
                  <a:lnTo>
                    <a:pt x="201430" y="223"/>
                  </a:lnTo>
                  <a:lnTo>
                    <a:pt x="201152" y="56"/>
                  </a:lnTo>
                  <a:lnTo>
                    <a:pt x="201040" y="0"/>
                  </a:lnTo>
                  <a:close/>
                  <a:moveTo>
                    <a:pt x="205780" y="0"/>
                  </a:moveTo>
                  <a:lnTo>
                    <a:pt x="205613" y="56"/>
                  </a:lnTo>
                  <a:lnTo>
                    <a:pt x="205334" y="223"/>
                  </a:lnTo>
                  <a:lnTo>
                    <a:pt x="205167" y="502"/>
                  </a:lnTo>
                  <a:lnTo>
                    <a:pt x="205111" y="669"/>
                  </a:lnTo>
                  <a:lnTo>
                    <a:pt x="205111" y="837"/>
                  </a:lnTo>
                  <a:lnTo>
                    <a:pt x="205111" y="1004"/>
                  </a:lnTo>
                  <a:lnTo>
                    <a:pt x="205167" y="1171"/>
                  </a:lnTo>
                  <a:lnTo>
                    <a:pt x="205334" y="1394"/>
                  </a:lnTo>
                  <a:lnTo>
                    <a:pt x="205613" y="1617"/>
                  </a:lnTo>
                  <a:lnTo>
                    <a:pt x="205780" y="1673"/>
                  </a:lnTo>
                  <a:lnTo>
                    <a:pt x="206115" y="1673"/>
                  </a:lnTo>
                  <a:lnTo>
                    <a:pt x="206226" y="1617"/>
                  </a:lnTo>
                  <a:lnTo>
                    <a:pt x="206505" y="1394"/>
                  </a:lnTo>
                  <a:lnTo>
                    <a:pt x="206672" y="1171"/>
                  </a:lnTo>
                  <a:lnTo>
                    <a:pt x="206728" y="1004"/>
                  </a:lnTo>
                  <a:lnTo>
                    <a:pt x="206784" y="837"/>
                  </a:lnTo>
                  <a:lnTo>
                    <a:pt x="206728" y="669"/>
                  </a:lnTo>
                  <a:lnTo>
                    <a:pt x="206672" y="502"/>
                  </a:lnTo>
                  <a:lnTo>
                    <a:pt x="206505" y="223"/>
                  </a:lnTo>
                  <a:lnTo>
                    <a:pt x="206226" y="56"/>
                  </a:lnTo>
                  <a:lnTo>
                    <a:pt x="206115" y="0"/>
                  </a:lnTo>
                  <a:close/>
                  <a:moveTo>
                    <a:pt x="215818" y="0"/>
                  </a:moveTo>
                  <a:lnTo>
                    <a:pt x="215651" y="56"/>
                  </a:lnTo>
                  <a:lnTo>
                    <a:pt x="215372" y="223"/>
                  </a:lnTo>
                  <a:lnTo>
                    <a:pt x="215205" y="502"/>
                  </a:lnTo>
                  <a:lnTo>
                    <a:pt x="215149" y="669"/>
                  </a:lnTo>
                  <a:lnTo>
                    <a:pt x="215149" y="837"/>
                  </a:lnTo>
                  <a:lnTo>
                    <a:pt x="215149" y="1004"/>
                  </a:lnTo>
                  <a:lnTo>
                    <a:pt x="215205" y="1171"/>
                  </a:lnTo>
                  <a:lnTo>
                    <a:pt x="215372" y="1394"/>
                  </a:lnTo>
                  <a:lnTo>
                    <a:pt x="215651" y="1617"/>
                  </a:lnTo>
                  <a:lnTo>
                    <a:pt x="215818" y="1673"/>
                  </a:lnTo>
                  <a:lnTo>
                    <a:pt x="216153" y="1673"/>
                  </a:lnTo>
                  <a:lnTo>
                    <a:pt x="216264" y="1617"/>
                  </a:lnTo>
                  <a:lnTo>
                    <a:pt x="216543" y="1394"/>
                  </a:lnTo>
                  <a:lnTo>
                    <a:pt x="216710" y="1171"/>
                  </a:lnTo>
                  <a:lnTo>
                    <a:pt x="216766" y="1004"/>
                  </a:lnTo>
                  <a:lnTo>
                    <a:pt x="216822" y="837"/>
                  </a:lnTo>
                  <a:lnTo>
                    <a:pt x="216766" y="669"/>
                  </a:lnTo>
                  <a:lnTo>
                    <a:pt x="216710" y="502"/>
                  </a:lnTo>
                  <a:lnTo>
                    <a:pt x="216543" y="223"/>
                  </a:lnTo>
                  <a:lnTo>
                    <a:pt x="216264" y="56"/>
                  </a:lnTo>
                  <a:lnTo>
                    <a:pt x="216153" y="0"/>
                  </a:lnTo>
                  <a:close/>
                  <a:moveTo>
                    <a:pt x="224239" y="0"/>
                  </a:moveTo>
                  <a:lnTo>
                    <a:pt x="224072" y="56"/>
                  </a:lnTo>
                  <a:lnTo>
                    <a:pt x="223849" y="223"/>
                  </a:lnTo>
                  <a:lnTo>
                    <a:pt x="223626" y="502"/>
                  </a:lnTo>
                  <a:lnTo>
                    <a:pt x="223570" y="669"/>
                  </a:lnTo>
                  <a:lnTo>
                    <a:pt x="223570" y="837"/>
                  </a:lnTo>
                  <a:lnTo>
                    <a:pt x="223570" y="1004"/>
                  </a:lnTo>
                  <a:lnTo>
                    <a:pt x="223626" y="1171"/>
                  </a:lnTo>
                  <a:lnTo>
                    <a:pt x="223849" y="1394"/>
                  </a:lnTo>
                  <a:lnTo>
                    <a:pt x="224072" y="1617"/>
                  </a:lnTo>
                  <a:lnTo>
                    <a:pt x="224239" y="1673"/>
                  </a:lnTo>
                  <a:lnTo>
                    <a:pt x="224574" y="1673"/>
                  </a:lnTo>
                  <a:lnTo>
                    <a:pt x="224741" y="1617"/>
                  </a:lnTo>
                  <a:lnTo>
                    <a:pt x="225020" y="1394"/>
                  </a:lnTo>
                  <a:lnTo>
                    <a:pt x="225187" y="1171"/>
                  </a:lnTo>
                  <a:lnTo>
                    <a:pt x="225243" y="1004"/>
                  </a:lnTo>
                  <a:lnTo>
                    <a:pt x="225243" y="837"/>
                  </a:lnTo>
                  <a:lnTo>
                    <a:pt x="225243" y="669"/>
                  </a:lnTo>
                  <a:lnTo>
                    <a:pt x="225187" y="502"/>
                  </a:lnTo>
                  <a:lnTo>
                    <a:pt x="225020" y="223"/>
                  </a:lnTo>
                  <a:lnTo>
                    <a:pt x="224741" y="56"/>
                  </a:lnTo>
                  <a:lnTo>
                    <a:pt x="224574" y="0"/>
                  </a:lnTo>
                  <a:close/>
                  <a:moveTo>
                    <a:pt x="234389" y="0"/>
                  </a:moveTo>
                  <a:lnTo>
                    <a:pt x="234221" y="56"/>
                  </a:lnTo>
                  <a:lnTo>
                    <a:pt x="233998" y="223"/>
                  </a:lnTo>
                  <a:lnTo>
                    <a:pt x="233831" y="502"/>
                  </a:lnTo>
                  <a:lnTo>
                    <a:pt x="233775" y="669"/>
                  </a:lnTo>
                  <a:lnTo>
                    <a:pt x="233719" y="837"/>
                  </a:lnTo>
                  <a:lnTo>
                    <a:pt x="233775" y="1004"/>
                  </a:lnTo>
                  <a:lnTo>
                    <a:pt x="233831" y="1171"/>
                  </a:lnTo>
                  <a:lnTo>
                    <a:pt x="233998" y="1394"/>
                  </a:lnTo>
                  <a:lnTo>
                    <a:pt x="234221" y="1617"/>
                  </a:lnTo>
                  <a:lnTo>
                    <a:pt x="234389" y="1673"/>
                  </a:lnTo>
                  <a:lnTo>
                    <a:pt x="234723" y="1673"/>
                  </a:lnTo>
                  <a:lnTo>
                    <a:pt x="234891" y="1617"/>
                  </a:lnTo>
                  <a:lnTo>
                    <a:pt x="235169" y="1394"/>
                  </a:lnTo>
                  <a:lnTo>
                    <a:pt x="235337" y="1171"/>
                  </a:lnTo>
                  <a:lnTo>
                    <a:pt x="235392" y="1004"/>
                  </a:lnTo>
                  <a:lnTo>
                    <a:pt x="235392" y="837"/>
                  </a:lnTo>
                  <a:lnTo>
                    <a:pt x="235392" y="669"/>
                  </a:lnTo>
                  <a:lnTo>
                    <a:pt x="235337" y="502"/>
                  </a:lnTo>
                  <a:lnTo>
                    <a:pt x="235169" y="223"/>
                  </a:lnTo>
                  <a:lnTo>
                    <a:pt x="234891" y="56"/>
                  </a:lnTo>
                  <a:lnTo>
                    <a:pt x="234723" y="0"/>
                  </a:lnTo>
                  <a:close/>
                  <a:moveTo>
                    <a:pt x="242698" y="0"/>
                  </a:moveTo>
                  <a:lnTo>
                    <a:pt x="242531" y="56"/>
                  </a:lnTo>
                  <a:lnTo>
                    <a:pt x="242252" y="223"/>
                  </a:lnTo>
                  <a:lnTo>
                    <a:pt x="242084" y="502"/>
                  </a:lnTo>
                  <a:lnTo>
                    <a:pt x="242029" y="669"/>
                  </a:lnTo>
                  <a:lnTo>
                    <a:pt x="242029" y="837"/>
                  </a:lnTo>
                  <a:lnTo>
                    <a:pt x="242029" y="1004"/>
                  </a:lnTo>
                  <a:lnTo>
                    <a:pt x="242084" y="1171"/>
                  </a:lnTo>
                  <a:lnTo>
                    <a:pt x="242252" y="1394"/>
                  </a:lnTo>
                  <a:lnTo>
                    <a:pt x="242531" y="1617"/>
                  </a:lnTo>
                  <a:lnTo>
                    <a:pt x="242698" y="1673"/>
                  </a:lnTo>
                  <a:lnTo>
                    <a:pt x="243033" y="1673"/>
                  </a:lnTo>
                  <a:lnTo>
                    <a:pt x="243144" y="1617"/>
                  </a:lnTo>
                  <a:lnTo>
                    <a:pt x="243423" y="1394"/>
                  </a:lnTo>
                  <a:lnTo>
                    <a:pt x="243590" y="1171"/>
                  </a:lnTo>
                  <a:lnTo>
                    <a:pt x="243646" y="1004"/>
                  </a:lnTo>
                  <a:lnTo>
                    <a:pt x="243646" y="837"/>
                  </a:lnTo>
                  <a:lnTo>
                    <a:pt x="243646" y="669"/>
                  </a:lnTo>
                  <a:lnTo>
                    <a:pt x="243590" y="502"/>
                  </a:lnTo>
                  <a:lnTo>
                    <a:pt x="243423" y="223"/>
                  </a:lnTo>
                  <a:lnTo>
                    <a:pt x="243144" y="56"/>
                  </a:lnTo>
                  <a:lnTo>
                    <a:pt x="243033" y="0"/>
                  </a:lnTo>
                  <a:close/>
                  <a:moveTo>
                    <a:pt x="252792" y="0"/>
                  </a:moveTo>
                  <a:lnTo>
                    <a:pt x="252624" y="56"/>
                  </a:lnTo>
                  <a:lnTo>
                    <a:pt x="252346" y="223"/>
                  </a:lnTo>
                  <a:lnTo>
                    <a:pt x="252178" y="502"/>
                  </a:lnTo>
                  <a:lnTo>
                    <a:pt x="252123" y="669"/>
                  </a:lnTo>
                  <a:lnTo>
                    <a:pt x="252123" y="837"/>
                  </a:lnTo>
                  <a:lnTo>
                    <a:pt x="252123" y="1004"/>
                  </a:lnTo>
                  <a:lnTo>
                    <a:pt x="252178" y="1171"/>
                  </a:lnTo>
                  <a:lnTo>
                    <a:pt x="252346" y="1394"/>
                  </a:lnTo>
                  <a:lnTo>
                    <a:pt x="252624" y="1617"/>
                  </a:lnTo>
                  <a:lnTo>
                    <a:pt x="252792" y="1673"/>
                  </a:lnTo>
                  <a:lnTo>
                    <a:pt x="253126" y="1673"/>
                  </a:lnTo>
                  <a:lnTo>
                    <a:pt x="253238" y="1617"/>
                  </a:lnTo>
                  <a:lnTo>
                    <a:pt x="253517" y="1394"/>
                  </a:lnTo>
                  <a:lnTo>
                    <a:pt x="253684" y="1171"/>
                  </a:lnTo>
                  <a:lnTo>
                    <a:pt x="253740" y="1004"/>
                  </a:lnTo>
                  <a:lnTo>
                    <a:pt x="253740" y="837"/>
                  </a:lnTo>
                  <a:lnTo>
                    <a:pt x="253740" y="669"/>
                  </a:lnTo>
                  <a:lnTo>
                    <a:pt x="253684" y="502"/>
                  </a:lnTo>
                  <a:lnTo>
                    <a:pt x="253517" y="223"/>
                  </a:lnTo>
                  <a:lnTo>
                    <a:pt x="253238" y="56"/>
                  </a:lnTo>
                  <a:lnTo>
                    <a:pt x="253126" y="0"/>
                  </a:lnTo>
                  <a:close/>
                  <a:moveTo>
                    <a:pt x="256138" y="0"/>
                  </a:moveTo>
                  <a:lnTo>
                    <a:pt x="255970" y="56"/>
                  </a:lnTo>
                  <a:lnTo>
                    <a:pt x="255692" y="223"/>
                  </a:lnTo>
                  <a:lnTo>
                    <a:pt x="255524" y="502"/>
                  </a:lnTo>
                  <a:lnTo>
                    <a:pt x="255469" y="669"/>
                  </a:lnTo>
                  <a:lnTo>
                    <a:pt x="255469" y="837"/>
                  </a:lnTo>
                  <a:lnTo>
                    <a:pt x="255469" y="1004"/>
                  </a:lnTo>
                  <a:lnTo>
                    <a:pt x="255524" y="1171"/>
                  </a:lnTo>
                  <a:lnTo>
                    <a:pt x="255692" y="1394"/>
                  </a:lnTo>
                  <a:lnTo>
                    <a:pt x="255970" y="1617"/>
                  </a:lnTo>
                  <a:lnTo>
                    <a:pt x="256138" y="1673"/>
                  </a:lnTo>
                  <a:lnTo>
                    <a:pt x="256472" y="1673"/>
                  </a:lnTo>
                  <a:lnTo>
                    <a:pt x="256640" y="1617"/>
                  </a:lnTo>
                  <a:lnTo>
                    <a:pt x="256863" y="1394"/>
                  </a:lnTo>
                  <a:lnTo>
                    <a:pt x="257086" y="1171"/>
                  </a:lnTo>
                  <a:lnTo>
                    <a:pt x="257142" y="1004"/>
                  </a:lnTo>
                  <a:lnTo>
                    <a:pt x="257142" y="837"/>
                  </a:lnTo>
                  <a:lnTo>
                    <a:pt x="257142" y="669"/>
                  </a:lnTo>
                  <a:lnTo>
                    <a:pt x="257086" y="502"/>
                  </a:lnTo>
                  <a:lnTo>
                    <a:pt x="256863" y="223"/>
                  </a:lnTo>
                  <a:lnTo>
                    <a:pt x="256640" y="56"/>
                  </a:lnTo>
                  <a:lnTo>
                    <a:pt x="256472" y="0"/>
                  </a:lnTo>
                  <a:close/>
                  <a:moveTo>
                    <a:pt x="259484" y="0"/>
                  </a:moveTo>
                  <a:lnTo>
                    <a:pt x="259372" y="56"/>
                  </a:lnTo>
                  <a:lnTo>
                    <a:pt x="259093" y="223"/>
                  </a:lnTo>
                  <a:lnTo>
                    <a:pt x="258926" y="502"/>
                  </a:lnTo>
                  <a:lnTo>
                    <a:pt x="258870" y="669"/>
                  </a:lnTo>
                  <a:lnTo>
                    <a:pt x="258815" y="837"/>
                  </a:lnTo>
                  <a:lnTo>
                    <a:pt x="258870" y="1004"/>
                  </a:lnTo>
                  <a:lnTo>
                    <a:pt x="258926" y="1171"/>
                  </a:lnTo>
                  <a:lnTo>
                    <a:pt x="259093" y="1394"/>
                  </a:lnTo>
                  <a:lnTo>
                    <a:pt x="259372" y="1617"/>
                  </a:lnTo>
                  <a:lnTo>
                    <a:pt x="259484" y="1673"/>
                  </a:lnTo>
                  <a:lnTo>
                    <a:pt x="259818" y="1673"/>
                  </a:lnTo>
                  <a:lnTo>
                    <a:pt x="259986" y="1617"/>
                  </a:lnTo>
                  <a:lnTo>
                    <a:pt x="260265" y="1394"/>
                  </a:lnTo>
                  <a:lnTo>
                    <a:pt x="260432" y="1171"/>
                  </a:lnTo>
                  <a:lnTo>
                    <a:pt x="260488" y="1004"/>
                  </a:lnTo>
                  <a:lnTo>
                    <a:pt x="260488" y="837"/>
                  </a:lnTo>
                  <a:lnTo>
                    <a:pt x="260488" y="669"/>
                  </a:lnTo>
                  <a:lnTo>
                    <a:pt x="260432" y="502"/>
                  </a:lnTo>
                  <a:lnTo>
                    <a:pt x="260265" y="223"/>
                  </a:lnTo>
                  <a:lnTo>
                    <a:pt x="259986" y="56"/>
                  </a:lnTo>
                  <a:lnTo>
                    <a:pt x="259818" y="0"/>
                  </a:lnTo>
                  <a:close/>
                  <a:moveTo>
                    <a:pt x="264559" y="0"/>
                  </a:moveTo>
                  <a:lnTo>
                    <a:pt x="264447" y="56"/>
                  </a:lnTo>
                  <a:lnTo>
                    <a:pt x="264168" y="223"/>
                  </a:lnTo>
                  <a:lnTo>
                    <a:pt x="264001" y="502"/>
                  </a:lnTo>
                  <a:lnTo>
                    <a:pt x="263945" y="669"/>
                  </a:lnTo>
                  <a:lnTo>
                    <a:pt x="263889" y="837"/>
                  </a:lnTo>
                  <a:lnTo>
                    <a:pt x="263945" y="1004"/>
                  </a:lnTo>
                  <a:lnTo>
                    <a:pt x="264001" y="1171"/>
                  </a:lnTo>
                  <a:lnTo>
                    <a:pt x="264168" y="1394"/>
                  </a:lnTo>
                  <a:lnTo>
                    <a:pt x="264447" y="1617"/>
                  </a:lnTo>
                  <a:lnTo>
                    <a:pt x="264559" y="1673"/>
                  </a:lnTo>
                  <a:lnTo>
                    <a:pt x="264893" y="1673"/>
                  </a:lnTo>
                  <a:lnTo>
                    <a:pt x="265060" y="1617"/>
                  </a:lnTo>
                  <a:lnTo>
                    <a:pt x="265339" y="1394"/>
                  </a:lnTo>
                  <a:lnTo>
                    <a:pt x="265507" y="1171"/>
                  </a:lnTo>
                  <a:lnTo>
                    <a:pt x="265562" y="1004"/>
                  </a:lnTo>
                  <a:lnTo>
                    <a:pt x="265562" y="837"/>
                  </a:lnTo>
                  <a:lnTo>
                    <a:pt x="265562" y="669"/>
                  </a:lnTo>
                  <a:lnTo>
                    <a:pt x="265507" y="502"/>
                  </a:lnTo>
                  <a:lnTo>
                    <a:pt x="265339" y="223"/>
                  </a:lnTo>
                  <a:lnTo>
                    <a:pt x="265060" y="56"/>
                  </a:lnTo>
                  <a:lnTo>
                    <a:pt x="264893" y="0"/>
                  </a:lnTo>
                  <a:close/>
                  <a:moveTo>
                    <a:pt x="267905" y="0"/>
                  </a:moveTo>
                  <a:lnTo>
                    <a:pt x="267737" y="56"/>
                  </a:lnTo>
                  <a:lnTo>
                    <a:pt x="267514" y="223"/>
                  </a:lnTo>
                  <a:lnTo>
                    <a:pt x="267291" y="502"/>
                  </a:lnTo>
                  <a:lnTo>
                    <a:pt x="267291" y="669"/>
                  </a:lnTo>
                  <a:lnTo>
                    <a:pt x="267235" y="837"/>
                  </a:lnTo>
                  <a:lnTo>
                    <a:pt x="267291" y="1004"/>
                  </a:lnTo>
                  <a:lnTo>
                    <a:pt x="267291" y="1171"/>
                  </a:lnTo>
                  <a:lnTo>
                    <a:pt x="267514" y="1394"/>
                  </a:lnTo>
                  <a:lnTo>
                    <a:pt x="267737" y="1617"/>
                  </a:lnTo>
                  <a:lnTo>
                    <a:pt x="267905" y="1673"/>
                  </a:lnTo>
                  <a:lnTo>
                    <a:pt x="268239" y="1673"/>
                  </a:lnTo>
                  <a:lnTo>
                    <a:pt x="268406" y="1617"/>
                  </a:lnTo>
                  <a:lnTo>
                    <a:pt x="268685" y="1394"/>
                  </a:lnTo>
                  <a:lnTo>
                    <a:pt x="268853" y="1171"/>
                  </a:lnTo>
                  <a:lnTo>
                    <a:pt x="268908" y="1004"/>
                  </a:lnTo>
                  <a:lnTo>
                    <a:pt x="268908" y="837"/>
                  </a:lnTo>
                  <a:lnTo>
                    <a:pt x="268908" y="669"/>
                  </a:lnTo>
                  <a:lnTo>
                    <a:pt x="268853" y="502"/>
                  </a:lnTo>
                  <a:lnTo>
                    <a:pt x="268685" y="223"/>
                  </a:lnTo>
                  <a:lnTo>
                    <a:pt x="268406" y="56"/>
                  </a:lnTo>
                  <a:lnTo>
                    <a:pt x="268239" y="0"/>
                  </a:lnTo>
                  <a:close/>
                  <a:moveTo>
                    <a:pt x="279671" y="0"/>
                  </a:moveTo>
                  <a:lnTo>
                    <a:pt x="279504" y="56"/>
                  </a:lnTo>
                  <a:lnTo>
                    <a:pt x="279225" y="223"/>
                  </a:lnTo>
                  <a:lnTo>
                    <a:pt x="279058" y="502"/>
                  </a:lnTo>
                  <a:lnTo>
                    <a:pt x="279002" y="669"/>
                  </a:lnTo>
                  <a:lnTo>
                    <a:pt x="279002" y="837"/>
                  </a:lnTo>
                  <a:lnTo>
                    <a:pt x="279002" y="1004"/>
                  </a:lnTo>
                  <a:lnTo>
                    <a:pt x="279058" y="1171"/>
                  </a:lnTo>
                  <a:lnTo>
                    <a:pt x="279225" y="1394"/>
                  </a:lnTo>
                  <a:lnTo>
                    <a:pt x="279504" y="1617"/>
                  </a:lnTo>
                  <a:lnTo>
                    <a:pt x="279671" y="1673"/>
                  </a:lnTo>
                  <a:lnTo>
                    <a:pt x="280006" y="1673"/>
                  </a:lnTo>
                  <a:lnTo>
                    <a:pt x="280173" y="1617"/>
                  </a:lnTo>
                  <a:lnTo>
                    <a:pt x="280396" y="1394"/>
                  </a:lnTo>
                  <a:lnTo>
                    <a:pt x="280564" y="1171"/>
                  </a:lnTo>
                  <a:lnTo>
                    <a:pt x="280619" y="1004"/>
                  </a:lnTo>
                  <a:lnTo>
                    <a:pt x="280675" y="837"/>
                  </a:lnTo>
                  <a:lnTo>
                    <a:pt x="280619" y="669"/>
                  </a:lnTo>
                  <a:lnTo>
                    <a:pt x="280564" y="502"/>
                  </a:lnTo>
                  <a:lnTo>
                    <a:pt x="280396" y="223"/>
                  </a:lnTo>
                  <a:lnTo>
                    <a:pt x="280173" y="56"/>
                  </a:lnTo>
                  <a:lnTo>
                    <a:pt x="280006" y="0"/>
                  </a:lnTo>
                  <a:close/>
                  <a:moveTo>
                    <a:pt x="2510" y="3346"/>
                  </a:moveTo>
                  <a:lnTo>
                    <a:pt x="2342" y="3402"/>
                  </a:lnTo>
                  <a:lnTo>
                    <a:pt x="2175" y="3458"/>
                  </a:lnTo>
                  <a:lnTo>
                    <a:pt x="1896" y="3625"/>
                  </a:lnTo>
                  <a:lnTo>
                    <a:pt x="1729" y="3848"/>
                  </a:lnTo>
                  <a:lnTo>
                    <a:pt x="1673" y="4015"/>
                  </a:lnTo>
                  <a:lnTo>
                    <a:pt x="1673" y="4183"/>
                  </a:lnTo>
                  <a:lnTo>
                    <a:pt x="1673" y="4350"/>
                  </a:lnTo>
                  <a:lnTo>
                    <a:pt x="1729" y="4517"/>
                  </a:lnTo>
                  <a:lnTo>
                    <a:pt x="1896" y="4796"/>
                  </a:lnTo>
                  <a:lnTo>
                    <a:pt x="2175" y="4963"/>
                  </a:lnTo>
                  <a:lnTo>
                    <a:pt x="2342" y="5019"/>
                  </a:lnTo>
                  <a:lnTo>
                    <a:pt x="2677" y="5019"/>
                  </a:lnTo>
                  <a:lnTo>
                    <a:pt x="2788" y="4963"/>
                  </a:lnTo>
                  <a:lnTo>
                    <a:pt x="3067" y="4796"/>
                  </a:lnTo>
                  <a:lnTo>
                    <a:pt x="3234" y="4517"/>
                  </a:lnTo>
                  <a:lnTo>
                    <a:pt x="3290" y="4350"/>
                  </a:lnTo>
                  <a:lnTo>
                    <a:pt x="3290" y="4183"/>
                  </a:lnTo>
                  <a:lnTo>
                    <a:pt x="3290" y="4015"/>
                  </a:lnTo>
                  <a:lnTo>
                    <a:pt x="3234" y="3848"/>
                  </a:lnTo>
                  <a:lnTo>
                    <a:pt x="3067" y="3625"/>
                  </a:lnTo>
                  <a:lnTo>
                    <a:pt x="2788" y="3458"/>
                  </a:lnTo>
                  <a:lnTo>
                    <a:pt x="2677" y="3402"/>
                  </a:lnTo>
                  <a:lnTo>
                    <a:pt x="2510" y="3346"/>
                  </a:lnTo>
                  <a:close/>
                  <a:moveTo>
                    <a:pt x="10930" y="3346"/>
                  </a:moveTo>
                  <a:lnTo>
                    <a:pt x="10763" y="3402"/>
                  </a:lnTo>
                  <a:lnTo>
                    <a:pt x="10596" y="3458"/>
                  </a:lnTo>
                  <a:lnTo>
                    <a:pt x="10317" y="3625"/>
                  </a:lnTo>
                  <a:lnTo>
                    <a:pt x="10150" y="3848"/>
                  </a:lnTo>
                  <a:lnTo>
                    <a:pt x="10094" y="4015"/>
                  </a:lnTo>
                  <a:lnTo>
                    <a:pt x="10094" y="4183"/>
                  </a:lnTo>
                  <a:lnTo>
                    <a:pt x="10094" y="4350"/>
                  </a:lnTo>
                  <a:lnTo>
                    <a:pt x="10150" y="4517"/>
                  </a:lnTo>
                  <a:lnTo>
                    <a:pt x="10317" y="4796"/>
                  </a:lnTo>
                  <a:lnTo>
                    <a:pt x="10596" y="4963"/>
                  </a:lnTo>
                  <a:lnTo>
                    <a:pt x="10763" y="5019"/>
                  </a:lnTo>
                  <a:lnTo>
                    <a:pt x="11098" y="5019"/>
                  </a:lnTo>
                  <a:lnTo>
                    <a:pt x="11265" y="4963"/>
                  </a:lnTo>
                  <a:lnTo>
                    <a:pt x="11488" y="4796"/>
                  </a:lnTo>
                  <a:lnTo>
                    <a:pt x="11711" y="4517"/>
                  </a:lnTo>
                  <a:lnTo>
                    <a:pt x="11711" y="4350"/>
                  </a:lnTo>
                  <a:lnTo>
                    <a:pt x="11767" y="4183"/>
                  </a:lnTo>
                  <a:lnTo>
                    <a:pt x="11711" y="4015"/>
                  </a:lnTo>
                  <a:lnTo>
                    <a:pt x="11711" y="3848"/>
                  </a:lnTo>
                  <a:lnTo>
                    <a:pt x="11488" y="3625"/>
                  </a:lnTo>
                  <a:lnTo>
                    <a:pt x="11265" y="3458"/>
                  </a:lnTo>
                  <a:lnTo>
                    <a:pt x="11098" y="3402"/>
                  </a:lnTo>
                  <a:lnTo>
                    <a:pt x="10930" y="3346"/>
                  </a:lnTo>
                  <a:close/>
                  <a:moveTo>
                    <a:pt x="15949" y="3346"/>
                  </a:moveTo>
                  <a:lnTo>
                    <a:pt x="15782" y="3402"/>
                  </a:lnTo>
                  <a:lnTo>
                    <a:pt x="15671" y="3458"/>
                  </a:lnTo>
                  <a:lnTo>
                    <a:pt x="15392" y="3625"/>
                  </a:lnTo>
                  <a:lnTo>
                    <a:pt x="15224" y="3848"/>
                  </a:lnTo>
                  <a:lnTo>
                    <a:pt x="15169" y="4015"/>
                  </a:lnTo>
                  <a:lnTo>
                    <a:pt x="15113" y="4183"/>
                  </a:lnTo>
                  <a:lnTo>
                    <a:pt x="15169" y="4350"/>
                  </a:lnTo>
                  <a:lnTo>
                    <a:pt x="15224" y="4517"/>
                  </a:lnTo>
                  <a:lnTo>
                    <a:pt x="15392" y="4796"/>
                  </a:lnTo>
                  <a:lnTo>
                    <a:pt x="15671" y="4963"/>
                  </a:lnTo>
                  <a:lnTo>
                    <a:pt x="15782" y="5019"/>
                  </a:lnTo>
                  <a:lnTo>
                    <a:pt x="16117" y="5019"/>
                  </a:lnTo>
                  <a:lnTo>
                    <a:pt x="16284" y="4963"/>
                  </a:lnTo>
                  <a:lnTo>
                    <a:pt x="16563" y="4796"/>
                  </a:lnTo>
                  <a:lnTo>
                    <a:pt x="16730" y="4517"/>
                  </a:lnTo>
                  <a:lnTo>
                    <a:pt x="16786" y="4350"/>
                  </a:lnTo>
                  <a:lnTo>
                    <a:pt x="16786" y="4183"/>
                  </a:lnTo>
                  <a:lnTo>
                    <a:pt x="16786" y="4015"/>
                  </a:lnTo>
                  <a:lnTo>
                    <a:pt x="16730" y="3848"/>
                  </a:lnTo>
                  <a:lnTo>
                    <a:pt x="16563" y="3625"/>
                  </a:lnTo>
                  <a:lnTo>
                    <a:pt x="16284" y="3458"/>
                  </a:lnTo>
                  <a:lnTo>
                    <a:pt x="16117" y="3402"/>
                  </a:lnTo>
                  <a:lnTo>
                    <a:pt x="15949" y="3346"/>
                  </a:lnTo>
                  <a:close/>
                  <a:moveTo>
                    <a:pt x="19295" y="3346"/>
                  </a:moveTo>
                  <a:lnTo>
                    <a:pt x="19128" y="3402"/>
                  </a:lnTo>
                  <a:lnTo>
                    <a:pt x="18961" y="3458"/>
                  </a:lnTo>
                  <a:lnTo>
                    <a:pt x="18682" y="3625"/>
                  </a:lnTo>
                  <a:lnTo>
                    <a:pt x="18515" y="3848"/>
                  </a:lnTo>
                  <a:lnTo>
                    <a:pt x="18459" y="4015"/>
                  </a:lnTo>
                  <a:lnTo>
                    <a:pt x="18459" y="4183"/>
                  </a:lnTo>
                  <a:lnTo>
                    <a:pt x="18459" y="4350"/>
                  </a:lnTo>
                  <a:lnTo>
                    <a:pt x="18515" y="4517"/>
                  </a:lnTo>
                  <a:lnTo>
                    <a:pt x="18682" y="4796"/>
                  </a:lnTo>
                  <a:lnTo>
                    <a:pt x="18961" y="4963"/>
                  </a:lnTo>
                  <a:lnTo>
                    <a:pt x="19128" y="5019"/>
                  </a:lnTo>
                  <a:lnTo>
                    <a:pt x="19463" y="5019"/>
                  </a:lnTo>
                  <a:lnTo>
                    <a:pt x="19630" y="4963"/>
                  </a:lnTo>
                  <a:lnTo>
                    <a:pt x="19853" y="4796"/>
                  </a:lnTo>
                  <a:lnTo>
                    <a:pt x="20076" y="4517"/>
                  </a:lnTo>
                  <a:lnTo>
                    <a:pt x="20076" y="4350"/>
                  </a:lnTo>
                  <a:lnTo>
                    <a:pt x="20132" y="4183"/>
                  </a:lnTo>
                  <a:lnTo>
                    <a:pt x="20076" y="4015"/>
                  </a:lnTo>
                  <a:lnTo>
                    <a:pt x="20076" y="3848"/>
                  </a:lnTo>
                  <a:lnTo>
                    <a:pt x="19853" y="3625"/>
                  </a:lnTo>
                  <a:lnTo>
                    <a:pt x="19630" y="3458"/>
                  </a:lnTo>
                  <a:lnTo>
                    <a:pt x="19463" y="3402"/>
                  </a:lnTo>
                  <a:lnTo>
                    <a:pt x="19295" y="3346"/>
                  </a:lnTo>
                  <a:close/>
                  <a:moveTo>
                    <a:pt x="24370" y="3346"/>
                  </a:moveTo>
                  <a:lnTo>
                    <a:pt x="24203" y="3402"/>
                  </a:lnTo>
                  <a:lnTo>
                    <a:pt x="24036" y="3458"/>
                  </a:lnTo>
                  <a:lnTo>
                    <a:pt x="23757" y="3625"/>
                  </a:lnTo>
                  <a:lnTo>
                    <a:pt x="23589" y="3848"/>
                  </a:lnTo>
                  <a:lnTo>
                    <a:pt x="23534" y="4015"/>
                  </a:lnTo>
                  <a:lnTo>
                    <a:pt x="23534" y="4183"/>
                  </a:lnTo>
                  <a:lnTo>
                    <a:pt x="23534" y="4350"/>
                  </a:lnTo>
                  <a:lnTo>
                    <a:pt x="23589" y="4517"/>
                  </a:lnTo>
                  <a:lnTo>
                    <a:pt x="23757" y="4796"/>
                  </a:lnTo>
                  <a:lnTo>
                    <a:pt x="24036" y="4963"/>
                  </a:lnTo>
                  <a:lnTo>
                    <a:pt x="24203" y="5019"/>
                  </a:lnTo>
                  <a:lnTo>
                    <a:pt x="24537" y="5019"/>
                  </a:lnTo>
                  <a:lnTo>
                    <a:pt x="24649" y="4963"/>
                  </a:lnTo>
                  <a:lnTo>
                    <a:pt x="24928" y="4796"/>
                  </a:lnTo>
                  <a:lnTo>
                    <a:pt x="25095" y="4517"/>
                  </a:lnTo>
                  <a:lnTo>
                    <a:pt x="25151" y="4350"/>
                  </a:lnTo>
                  <a:lnTo>
                    <a:pt x="25207" y="4183"/>
                  </a:lnTo>
                  <a:lnTo>
                    <a:pt x="25151" y="4015"/>
                  </a:lnTo>
                  <a:lnTo>
                    <a:pt x="25095" y="3848"/>
                  </a:lnTo>
                  <a:lnTo>
                    <a:pt x="24928" y="3625"/>
                  </a:lnTo>
                  <a:lnTo>
                    <a:pt x="24649" y="3458"/>
                  </a:lnTo>
                  <a:lnTo>
                    <a:pt x="24537" y="3402"/>
                  </a:lnTo>
                  <a:lnTo>
                    <a:pt x="24370" y="3346"/>
                  </a:lnTo>
                  <a:close/>
                  <a:moveTo>
                    <a:pt x="27660" y="3346"/>
                  </a:moveTo>
                  <a:lnTo>
                    <a:pt x="27493" y="3402"/>
                  </a:lnTo>
                  <a:lnTo>
                    <a:pt x="27326" y="3458"/>
                  </a:lnTo>
                  <a:lnTo>
                    <a:pt x="27103" y="3625"/>
                  </a:lnTo>
                  <a:lnTo>
                    <a:pt x="26880" y="3848"/>
                  </a:lnTo>
                  <a:lnTo>
                    <a:pt x="26880" y="4015"/>
                  </a:lnTo>
                  <a:lnTo>
                    <a:pt x="26824" y="4183"/>
                  </a:lnTo>
                  <a:lnTo>
                    <a:pt x="26880" y="4350"/>
                  </a:lnTo>
                  <a:lnTo>
                    <a:pt x="26880" y="4517"/>
                  </a:lnTo>
                  <a:lnTo>
                    <a:pt x="27103" y="4796"/>
                  </a:lnTo>
                  <a:lnTo>
                    <a:pt x="27326" y="4963"/>
                  </a:lnTo>
                  <a:lnTo>
                    <a:pt x="27493" y="5019"/>
                  </a:lnTo>
                  <a:lnTo>
                    <a:pt x="27828" y="5019"/>
                  </a:lnTo>
                  <a:lnTo>
                    <a:pt x="27995" y="4963"/>
                  </a:lnTo>
                  <a:lnTo>
                    <a:pt x="28274" y="4796"/>
                  </a:lnTo>
                  <a:lnTo>
                    <a:pt x="28441" y="4517"/>
                  </a:lnTo>
                  <a:lnTo>
                    <a:pt x="28497" y="4350"/>
                  </a:lnTo>
                  <a:lnTo>
                    <a:pt x="28497" y="4183"/>
                  </a:lnTo>
                  <a:lnTo>
                    <a:pt x="28497" y="4015"/>
                  </a:lnTo>
                  <a:lnTo>
                    <a:pt x="28441" y="3848"/>
                  </a:lnTo>
                  <a:lnTo>
                    <a:pt x="28274" y="3625"/>
                  </a:lnTo>
                  <a:lnTo>
                    <a:pt x="27995" y="3458"/>
                  </a:lnTo>
                  <a:lnTo>
                    <a:pt x="27828" y="3402"/>
                  </a:lnTo>
                  <a:lnTo>
                    <a:pt x="27660" y="3346"/>
                  </a:lnTo>
                  <a:close/>
                  <a:moveTo>
                    <a:pt x="31118" y="3346"/>
                  </a:moveTo>
                  <a:lnTo>
                    <a:pt x="30951" y="3402"/>
                  </a:lnTo>
                  <a:lnTo>
                    <a:pt x="30783" y="3458"/>
                  </a:lnTo>
                  <a:lnTo>
                    <a:pt x="30505" y="3625"/>
                  </a:lnTo>
                  <a:lnTo>
                    <a:pt x="30337" y="3848"/>
                  </a:lnTo>
                  <a:lnTo>
                    <a:pt x="30281" y="4015"/>
                  </a:lnTo>
                  <a:lnTo>
                    <a:pt x="30281" y="4183"/>
                  </a:lnTo>
                  <a:lnTo>
                    <a:pt x="30281" y="4350"/>
                  </a:lnTo>
                  <a:lnTo>
                    <a:pt x="30337" y="4517"/>
                  </a:lnTo>
                  <a:lnTo>
                    <a:pt x="30505" y="4796"/>
                  </a:lnTo>
                  <a:lnTo>
                    <a:pt x="30783" y="4963"/>
                  </a:lnTo>
                  <a:lnTo>
                    <a:pt x="30951" y="5019"/>
                  </a:lnTo>
                  <a:lnTo>
                    <a:pt x="31285" y="5019"/>
                  </a:lnTo>
                  <a:lnTo>
                    <a:pt x="31397" y="4963"/>
                  </a:lnTo>
                  <a:lnTo>
                    <a:pt x="31676" y="4796"/>
                  </a:lnTo>
                  <a:lnTo>
                    <a:pt x="31843" y="4517"/>
                  </a:lnTo>
                  <a:lnTo>
                    <a:pt x="31899" y="4350"/>
                  </a:lnTo>
                  <a:lnTo>
                    <a:pt x="31899" y="4183"/>
                  </a:lnTo>
                  <a:lnTo>
                    <a:pt x="31899" y="4015"/>
                  </a:lnTo>
                  <a:lnTo>
                    <a:pt x="31843" y="3848"/>
                  </a:lnTo>
                  <a:lnTo>
                    <a:pt x="31676" y="3625"/>
                  </a:lnTo>
                  <a:lnTo>
                    <a:pt x="31397" y="3458"/>
                  </a:lnTo>
                  <a:lnTo>
                    <a:pt x="31285" y="3402"/>
                  </a:lnTo>
                  <a:lnTo>
                    <a:pt x="31118" y="3346"/>
                  </a:lnTo>
                  <a:close/>
                  <a:moveTo>
                    <a:pt x="41156" y="3346"/>
                  </a:moveTo>
                  <a:lnTo>
                    <a:pt x="40989" y="3402"/>
                  </a:lnTo>
                  <a:lnTo>
                    <a:pt x="40821" y="3458"/>
                  </a:lnTo>
                  <a:lnTo>
                    <a:pt x="40543" y="3625"/>
                  </a:lnTo>
                  <a:lnTo>
                    <a:pt x="40375" y="3848"/>
                  </a:lnTo>
                  <a:lnTo>
                    <a:pt x="40320" y="4015"/>
                  </a:lnTo>
                  <a:lnTo>
                    <a:pt x="40320" y="4183"/>
                  </a:lnTo>
                  <a:lnTo>
                    <a:pt x="40320" y="4350"/>
                  </a:lnTo>
                  <a:lnTo>
                    <a:pt x="40375" y="4517"/>
                  </a:lnTo>
                  <a:lnTo>
                    <a:pt x="40543" y="4796"/>
                  </a:lnTo>
                  <a:lnTo>
                    <a:pt x="40821" y="4963"/>
                  </a:lnTo>
                  <a:lnTo>
                    <a:pt x="40989" y="5019"/>
                  </a:lnTo>
                  <a:lnTo>
                    <a:pt x="41323" y="5019"/>
                  </a:lnTo>
                  <a:lnTo>
                    <a:pt x="41435" y="4963"/>
                  </a:lnTo>
                  <a:lnTo>
                    <a:pt x="41714" y="4796"/>
                  </a:lnTo>
                  <a:lnTo>
                    <a:pt x="41881" y="4517"/>
                  </a:lnTo>
                  <a:lnTo>
                    <a:pt x="41937" y="4350"/>
                  </a:lnTo>
                  <a:lnTo>
                    <a:pt x="41937" y="4183"/>
                  </a:lnTo>
                  <a:lnTo>
                    <a:pt x="41937" y="4015"/>
                  </a:lnTo>
                  <a:lnTo>
                    <a:pt x="41881" y="3848"/>
                  </a:lnTo>
                  <a:lnTo>
                    <a:pt x="41714" y="3625"/>
                  </a:lnTo>
                  <a:lnTo>
                    <a:pt x="41435" y="3458"/>
                  </a:lnTo>
                  <a:lnTo>
                    <a:pt x="41323" y="3402"/>
                  </a:lnTo>
                  <a:lnTo>
                    <a:pt x="41156" y="3346"/>
                  </a:lnTo>
                  <a:close/>
                  <a:moveTo>
                    <a:pt x="83037" y="3402"/>
                  </a:moveTo>
                  <a:lnTo>
                    <a:pt x="82870" y="3458"/>
                  </a:lnTo>
                  <a:lnTo>
                    <a:pt x="82591" y="3625"/>
                  </a:lnTo>
                  <a:lnTo>
                    <a:pt x="82424" y="3904"/>
                  </a:lnTo>
                  <a:lnTo>
                    <a:pt x="82368" y="4015"/>
                  </a:lnTo>
                  <a:lnTo>
                    <a:pt x="82368" y="4183"/>
                  </a:lnTo>
                  <a:lnTo>
                    <a:pt x="82368" y="4350"/>
                  </a:lnTo>
                  <a:lnTo>
                    <a:pt x="82424" y="4517"/>
                  </a:lnTo>
                  <a:lnTo>
                    <a:pt x="82591" y="4796"/>
                  </a:lnTo>
                  <a:lnTo>
                    <a:pt x="82870" y="4963"/>
                  </a:lnTo>
                  <a:lnTo>
                    <a:pt x="83037" y="5019"/>
                  </a:lnTo>
                  <a:lnTo>
                    <a:pt x="83372" y="5019"/>
                  </a:lnTo>
                  <a:lnTo>
                    <a:pt x="83539" y="4963"/>
                  </a:lnTo>
                  <a:lnTo>
                    <a:pt x="83762" y="4796"/>
                  </a:lnTo>
                  <a:lnTo>
                    <a:pt x="83985" y="4517"/>
                  </a:lnTo>
                  <a:lnTo>
                    <a:pt x="83985" y="4350"/>
                  </a:lnTo>
                  <a:lnTo>
                    <a:pt x="84041" y="4183"/>
                  </a:lnTo>
                  <a:lnTo>
                    <a:pt x="83985" y="4015"/>
                  </a:lnTo>
                  <a:lnTo>
                    <a:pt x="83985" y="3904"/>
                  </a:lnTo>
                  <a:lnTo>
                    <a:pt x="83762" y="3625"/>
                  </a:lnTo>
                  <a:lnTo>
                    <a:pt x="83539" y="3458"/>
                  </a:lnTo>
                  <a:lnTo>
                    <a:pt x="83372" y="3402"/>
                  </a:lnTo>
                  <a:close/>
                  <a:moveTo>
                    <a:pt x="86383" y="3402"/>
                  </a:moveTo>
                  <a:lnTo>
                    <a:pt x="86216" y="3458"/>
                  </a:lnTo>
                  <a:lnTo>
                    <a:pt x="85993" y="3625"/>
                  </a:lnTo>
                  <a:lnTo>
                    <a:pt x="85825" y="3904"/>
                  </a:lnTo>
                  <a:lnTo>
                    <a:pt x="85770" y="4015"/>
                  </a:lnTo>
                  <a:lnTo>
                    <a:pt x="85714" y="4183"/>
                  </a:lnTo>
                  <a:lnTo>
                    <a:pt x="85770" y="4350"/>
                  </a:lnTo>
                  <a:lnTo>
                    <a:pt x="85825" y="4517"/>
                  </a:lnTo>
                  <a:lnTo>
                    <a:pt x="85993" y="4796"/>
                  </a:lnTo>
                  <a:lnTo>
                    <a:pt x="86216" y="4963"/>
                  </a:lnTo>
                  <a:lnTo>
                    <a:pt x="86383" y="5019"/>
                  </a:lnTo>
                  <a:lnTo>
                    <a:pt x="86718" y="5019"/>
                  </a:lnTo>
                  <a:lnTo>
                    <a:pt x="86885" y="4963"/>
                  </a:lnTo>
                  <a:lnTo>
                    <a:pt x="87164" y="4796"/>
                  </a:lnTo>
                  <a:lnTo>
                    <a:pt x="87331" y="4517"/>
                  </a:lnTo>
                  <a:lnTo>
                    <a:pt x="87387" y="4350"/>
                  </a:lnTo>
                  <a:lnTo>
                    <a:pt x="87387" y="4183"/>
                  </a:lnTo>
                  <a:lnTo>
                    <a:pt x="87387" y="4015"/>
                  </a:lnTo>
                  <a:lnTo>
                    <a:pt x="87331" y="3904"/>
                  </a:lnTo>
                  <a:lnTo>
                    <a:pt x="87164" y="3625"/>
                  </a:lnTo>
                  <a:lnTo>
                    <a:pt x="86885" y="3458"/>
                  </a:lnTo>
                  <a:lnTo>
                    <a:pt x="86718" y="3402"/>
                  </a:lnTo>
                  <a:close/>
                  <a:moveTo>
                    <a:pt x="89785" y="3402"/>
                  </a:moveTo>
                  <a:lnTo>
                    <a:pt x="89618" y="3458"/>
                  </a:lnTo>
                  <a:lnTo>
                    <a:pt x="89339" y="3625"/>
                  </a:lnTo>
                  <a:lnTo>
                    <a:pt x="89171" y="3904"/>
                  </a:lnTo>
                  <a:lnTo>
                    <a:pt x="89116" y="4015"/>
                  </a:lnTo>
                  <a:lnTo>
                    <a:pt x="89116" y="4183"/>
                  </a:lnTo>
                  <a:lnTo>
                    <a:pt x="89116" y="4350"/>
                  </a:lnTo>
                  <a:lnTo>
                    <a:pt x="89171" y="4517"/>
                  </a:lnTo>
                  <a:lnTo>
                    <a:pt x="89339" y="4796"/>
                  </a:lnTo>
                  <a:lnTo>
                    <a:pt x="89618" y="4963"/>
                  </a:lnTo>
                  <a:lnTo>
                    <a:pt x="89785" y="5019"/>
                  </a:lnTo>
                  <a:lnTo>
                    <a:pt x="90119" y="5019"/>
                  </a:lnTo>
                  <a:lnTo>
                    <a:pt x="90231" y="4963"/>
                  </a:lnTo>
                  <a:lnTo>
                    <a:pt x="90510" y="4796"/>
                  </a:lnTo>
                  <a:lnTo>
                    <a:pt x="90677" y="4517"/>
                  </a:lnTo>
                  <a:lnTo>
                    <a:pt x="90733" y="4350"/>
                  </a:lnTo>
                  <a:lnTo>
                    <a:pt x="90733" y="4183"/>
                  </a:lnTo>
                  <a:lnTo>
                    <a:pt x="90733" y="4015"/>
                  </a:lnTo>
                  <a:lnTo>
                    <a:pt x="90677" y="3904"/>
                  </a:lnTo>
                  <a:lnTo>
                    <a:pt x="90510" y="3625"/>
                  </a:lnTo>
                  <a:lnTo>
                    <a:pt x="90231" y="3458"/>
                  </a:lnTo>
                  <a:lnTo>
                    <a:pt x="90119" y="3402"/>
                  </a:lnTo>
                  <a:close/>
                  <a:moveTo>
                    <a:pt x="93075" y="3402"/>
                  </a:moveTo>
                  <a:lnTo>
                    <a:pt x="92908" y="3458"/>
                  </a:lnTo>
                  <a:lnTo>
                    <a:pt x="92685" y="3625"/>
                  </a:lnTo>
                  <a:lnTo>
                    <a:pt x="92462" y="3904"/>
                  </a:lnTo>
                  <a:lnTo>
                    <a:pt x="92462" y="4015"/>
                  </a:lnTo>
                  <a:lnTo>
                    <a:pt x="92406" y="4183"/>
                  </a:lnTo>
                  <a:lnTo>
                    <a:pt x="92462" y="4350"/>
                  </a:lnTo>
                  <a:lnTo>
                    <a:pt x="92462" y="4517"/>
                  </a:lnTo>
                  <a:lnTo>
                    <a:pt x="92685" y="4796"/>
                  </a:lnTo>
                  <a:lnTo>
                    <a:pt x="92908" y="4963"/>
                  </a:lnTo>
                  <a:lnTo>
                    <a:pt x="93075" y="5019"/>
                  </a:lnTo>
                  <a:lnTo>
                    <a:pt x="93410" y="5019"/>
                  </a:lnTo>
                  <a:lnTo>
                    <a:pt x="93577" y="4963"/>
                  </a:lnTo>
                  <a:lnTo>
                    <a:pt x="93856" y="4796"/>
                  </a:lnTo>
                  <a:lnTo>
                    <a:pt x="94023" y="4517"/>
                  </a:lnTo>
                  <a:lnTo>
                    <a:pt x="94079" y="4350"/>
                  </a:lnTo>
                  <a:lnTo>
                    <a:pt x="94079" y="4183"/>
                  </a:lnTo>
                  <a:lnTo>
                    <a:pt x="94079" y="4015"/>
                  </a:lnTo>
                  <a:lnTo>
                    <a:pt x="94023" y="3904"/>
                  </a:lnTo>
                  <a:lnTo>
                    <a:pt x="93856" y="3625"/>
                  </a:lnTo>
                  <a:lnTo>
                    <a:pt x="93577" y="3458"/>
                  </a:lnTo>
                  <a:lnTo>
                    <a:pt x="93410" y="3402"/>
                  </a:lnTo>
                  <a:close/>
                  <a:moveTo>
                    <a:pt x="98317" y="3346"/>
                  </a:moveTo>
                  <a:lnTo>
                    <a:pt x="98150" y="3402"/>
                  </a:lnTo>
                  <a:lnTo>
                    <a:pt x="97983" y="3458"/>
                  </a:lnTo>
                  <a:lnTo>
                    <a:pt x="97704" y="3625"/>
                  </a:lnTo>
                  <a:lnTo>
                    <a:pt x="97536" y="3848"/>
                  </a:lnTo>
                  <a:lnTo>
                    <a:pt x="97481" y="4015"/>
                  </a:lnTo>
                  <a:lnTo>
                    <a:pt x="97481" y="4183"/>
                  </a:lnTo>
                  <a:lnTo>
                    <a:pt x="97481" y="4350"/>
                  </a:lnTo>
                  <a:lnTo>
                    <a:pt x="97536" y="4517"/>
                  </a:lnTo>
                  <a:lnTo>
                    <a:pt x="97704" y="4796"/>
                  </a:lnTo>
                  <a:lnTo>
                    <a:pt x="97983" y="4963"/>
                  </a:lnTo>
                  <a:lnTo>
                    <a:pt x="98150" y="5019"/>
                  </a:lnTo>
                  <a:lnTo>
                    <a:pt x="98484" y="5019"/>
                  </a:lnTo>
                  <a:lnTo>
                    <a:pt x="98652" y="4963"/>
                  </a:lnTo>
                  <a:lnTo>
                    <a:pt x="98875" y="4796"/>
                  </a:lnTo>
                  <a:lnTo>
                    <a:pt x="99042" y="4517"/>
                  </a:lnTo>
                  <a:lnTo>
                    <a:pt x="99098" y="4350"/>
                  </a:lnTo>
                  <a:lnTo>
                    <a:pt x="99154" y="4183"/>
                  </a:lnTo>
                  <a:lnTo>
                    <a:pt x="99098" y="4015"/>
                  </a:lnTo>
                  <a:lnTo>
                    <a:pt x="99042" y="3848"/>
                  </a:lnTo>
                  <a:lnTo>
                    <a:pt x="98875" y="3625"/>
                  </a:lnTo>
                  <a:lnTo>
                    <a:pt x="98652" y="3458"/>
                  </a:lnTo>
                  <a:lnTo>
                    <a:pt x="98484" y="3402"/>
                  </a:lnTo>
                  <a:lnTo>
                    <a:pt x="98317" y="3346"/>
                  </a:lnTo>
                  <a:close/>
                  <a:moveTo>
                    <a:pt x="106738" y="3346"/>
                  </a:moveTo>
                  <a:lnTo>
                    <a:pt x="106571" y="3402"/>
                  </a:lnTo>
                  <a:lnTo>
                    <a:pt x="106403" y="3458"/>
                  </a:lnTo>
                  <a:lnTo>
                    <a:pt x="106180" y="3625"/>
                  </a:lnTo>
                  <a:lnTo>
                    <a:pt x="105957" y="3848"/>
                  </a:lnTo>
                  <a:lnTo>
                    <a:pt x="105957" y="4015"/>
                  </a:lnTo>
                  <a:lnTo>
                    <a:pt x="105901" y="4183"/>
                  </a:lnTo>
                  <a:lnTo>
                    <a:pt x="105957" y="4350"/>
                  </a:lnTo>
                  <a:lnTo>
                    <a:pt x="105957" y="4517"/>
                  </a:lnTo>
                  <a:lnTo>
                    <a:pt x="106180" y="4796"/>
                  </a:lnTo>
                  <a:lnTo>
                    <a:pt x="106403" y="4963"/>
                  </a:lnTo>
                  <a:lnTo>
                    <a:pt x="106571" y="5019"/>
                  </a:lnTo>
                  <a:lnTo>
                    <a:pt x="106905" y="5019"/>
                  </a:lnTo>
                  <a:lnTo>
                    <a:pt x="107073" y="4963"/>
                  </a:lnTo>
                  <a:lnTo>
                    <a:pt x="107351" y="4796"/>
                  </a:lnTo>
                  <a:lnTo>
                    <a:pt x="107519" y="4517"/>
                  </a:lnTo>
                  <a:lnTo>
                    <a:pt x="107575" y="4350"/>
                  </a:lnTo>
                  <a:lnTo>
                    <a:pt x="107575" y="4183"/>
                  </a:lnTo>
                  <a:lnTo>
                    <a:pt x="107575" y="4015"/>
                  </a:lnTo>
                  <a:lnTo>
                    <a:pt x="107519" y="3848"/>
                  </a:lnTo>
                  <a:lnTo>
                    <a:pt x="107351" y="3625"/>
                  </a:lnTo>
                  <a:lnTo>
                    <a:pt x="107073" y="3458"/>
                  </a:lnTo>
                  <a:lnTo>
                    <a:pt x="106905" y="3402"/>
                  </a:lnTo>
                  <a:lnTo>
                    <a:pt x="106738" y="3346"/>
                  </a:lnTo>
                  <a:close/>
                  <a:moveTo>
                    <a:pt x="111813" y="3346"/>
                  </a:moveTo>
                  <a:lnTo>
                    <a:pt x="111645" y="3402"/>
                  </a:lnTo>
                  <a:lnTo>
                    <a:pt x="111478" y="3458"/>
                  </a:lnTo>
                  <a:lnTo>
                    <a:pt x="111199" y="3625"/>
                  </a:lnTo>
                  <a:lnTo>
                    <a:pt x="111032" y="3848"/>
                  </a:lnTo>
                  <a:lnTo>
                    <a:pt x="110976" y="4015"/>
                  </a:lnTo>
                  <a:lnTo>
                    <a:pt x="110976" y="4183"/>
                  </a:lnTo>
                  <a:lnTo>
                    <a:pt x="110976" y="4350"/>
                  </a:lnTo>
                  <a:lnTo>
                    <a:pt x="111032" y="4517"/>
                  </a:lnTo>
                  <a:lnTo>
                    <a:pt x="111199" y="4796"/>
                  </a:lnTo>
                  <a:lnTo>
                    <a:pt x="111478" y="4963"/>
                  </a:lnTo>
                  <a:lnTo>
                    <a:pt x="111645" y="5019"/>
                  </a:lnTo>
                  <a:lnTo>
                    <a:pt x="111980" y="5019"/>
                  </a:lnTo>
                  <a:lnTo>
                    <a:pt x="112092" y="4963"/>
                  </a:lnTo>
                  <a:lnTo>
                    <a:pt x="112370" y="4796"/>
                  </a:lnTo>
                  <a:lnTo>
                    <a:pt x="112538" y="4517"/>
                  </a:lnTo>
                  <a:lnTo>
                    <a:pt x="112594" y="4350"/>
                  </a:lnTo>
                  <a:lnTo>
                    <a:pt x="112594" y="4183"/>
                  </a:lnTo>
                  <a:lnTo>
                    <a:pt x="112594" y="4015"/>
                  </a:lnTo>
                  <a:lnTo>
                    <a:pt x="112538" y="3848"/>
                  </a:lnTo>
                  <a:lnTo>
                    <a:pt x="112370" y="3625"/>
                  </a:lnTo>
                  <a:lnTo>
                    <a:pt x="112092" y="3458"/>
                  </a:lnTo>
                  <a:lnTo>
                    <a:pt x="111980" y="3402"/>
                  </a:lnTo>
                  <a:lnTo>
                    <a:pt x="111813" y="3346"/>
                  </a:lnTo>
                  <a:close/>
                  <a:moveTo>
                    <a:pt x="115103" y="3346"/>
                  </a:moveTo>
                  <a:lnTo>
                    <a:pt x="114936" y="3402"/>
                  </a:lnTo>
                  <a:lnTo>
                    <a:pt x="114768" y="3458"/>
                  </a:lnTo>
                  <a:lnTo>
                    <a:pt x="114545" y="3625"/>
                  </a:lnTo>
                  <a:lnTo>
                    <a:pt x="114322" y="3848"/>
                  </a:lnTo>
                  <a:lnTo>
                    <a:pt x="114267" y="4015"/>
                  </a:lnTo>
                  <a:lnTo>
                    <a:pt x="114267" y="4183"/>
                  </a:lnTo>
                  <a:lnTo>
                    <a:pt x="114267" y="4350"/>
                  </a:lnTo>
                  <a:lnTo>
                    <a:pt x="114322" y="4517"/>
                  </a:lnTo>
                  <a:lnTo>
                    <a:pt x="114545" y="4796"/>
                  </a:lnTo>
                  <a:lnTo>
                    <a:pt x="114768" y="4963"/>
                  </a:lnTo>
                  <a:lnTo>
                    <a:pt x="114936" y="5019"/>
                  </a:lnTo>
                  <a:lnTo>
                    <a:pt x="115270" y="5019"/>
                  </a:lnTo>
                  <a:lnTo>
                    <a:pt x="115438" y="4963"/>
                  </a:lnTo>
                  <a:lnTo>
                    <a:pt x="115716" y="4796"/>
                  </a:lnTo>
                  <a:lnTo>
                    <a:pt x="115884" y="4517"/>
                  </a:lnTo>
                  <a:lnTo>
                    <a:pt x="115940" y="4350"/>
                  </a:lnTo>
                  <a:lnTo>
                    <a:pt x="115940" y="4183"/>
                  </a:lnTo>
                  <a:lnTo>
                    <a:pt x="115940" y="4015"/>
                  </a:lnTo>
                  <a:lnTo>
                    <a:pt x="115884" y="3848"/>
                  </a:lnTo>
                  <a:lnTo>
                    <a:pt x="115716" y="3625"/>
                  </a:lnTo>
                  <a:lnTo>
                    <a:pt x="115438" y="3458"/>
                  </a:lnTo>
                  <a:lnTo>
                    <a:pt x="115270" y="3402"/>
                  </a:lnTo>
                  <a:lnTo>
                    <a:pt x="115103" y="3346"/>
                  </a:lnTo>
                  <a:close/>
                  <a:moveTo>
                    <a:pt x="120178" y="3346"/>
                  </a:moveTo>
                  <a:lnTo>
                    <a:pt x="120011" y="3402"/>
                  </a:lnTo>
                  <a:lnTo>
                    <a:pt x="119843" y="3458"/>
                  </a:lnTo>
                  <a:lnTo>
                    <a:pt x="119564" y="3625"/>
                  </a:lnTo>
                  <a:lnTo>
                    <a:pt x="119397" y="3848"/>
                  </a:lnTo>
                  <a:lnTo>
                    <a:pt x="119341" y="4015"/>
                  </a:lnTo>
                  <a:lnTo>
                    <a:pt x="119341" y="4183"/>
                  </a:lnTo>
                  <a:lnTo>
                    <a:pt x="119341" y="4350"/>
                  </a:lnTo>
                  <a:lnTo>
                    <a:pt x="119397" y="4517"/>
                  </a:lnTo>
                  <a:lnTo>
                    <a:pt x="119564" y="4796"/>
                  </a:lnTo>
                  <a:lnTo>
                    <a:pt x="119843" y="4963"/>
                  </a:lnTo>
                  <a:lnTo>
                    <a:pt x="120011" y="5019"/>
                  </a:lnTo>
                  <a:lnTo>
                    <a:pt x="120345" y="5019"/>
                  </a:lnTo>
                  <a:lnTo>
                    <a:pt x="120512" y="4963"/>
                  </a:lnTo>
                  <a:lnTo>
                    <a:pt x="120736" y="4796"/>
                  </a:lnTo>
                  <a:lnTo>
                    <a:pt x="120959" y="4517"/>
                  </a:lnTo>
                  <a:lnTo>
                    <a:pt x="120959" y="4350"/>
                  </a:lnTo>
                  <a:lnTo>
                    <a:pt x="121014" y="4183"/>
                  </a:lnTo>
                  <a:lnTo>
                    <a:pt x="120959" y="4015"/>
                  </a:lnTo>
                  <a:lnTo>
                    <a:pt x="120959" y="3848"/>
                  </a:lnTo>
                  <a:lnTo>
                    <a:pt x="120736" y="3625"/>
                  </a:lnTo>
                  <a:lnTo>
                    <a:pt x="120512" y="3458"/>
                  </a:lnTo>
                  <a:lnTo>
                    <a:pt x="120345" y="3402"/>
                  </a:lnTo>
                  <a:lnTo>
                    <a:pt x="120178" y="3346"/>
                  </a:lnTo>
                  <a:close/>
                  <a:moveTo>
                    <a:pt x="123468" y="3346"/>
                  </a:moveTo>
                  <a:lnTo>
                    <a:pt x="123301" y="3402"/>
                  </a:lnTo>
                  <a:lnTo>
                    <a:pt x="123189" y="3458"/>
                  </a:lnTo>
                  <a:lnTo>
                    <a:pt x="122910" y="3625"/>
                  </a:lnTo>
                  <a:lnTo>
                    <a:pt x="122743" y="3848"/>
                  </a:lnTo>
                  <a:lnTo>
                    <a:pt x="122687" y="4015"/>
                  </a:lnTo>
                  <a:lnTo>
                    <a:pt x="122632" y="4183"/>
                  </a:lnTo>
                  <a:lnTo>
                    <a:pt x="122687" y="4350"/>
                  </a:lnTo>
                  <a:lnTo>
                    <a:pt x="122743" y="4517"/>
                  </a:lnTo>
                  <a:lnTo>
                    <a:pt x="122910" y="4796"/>
                  </a:lnTo>
                  <a:lnTo>
                    <a:pt x="123189" y="4963"/>
                  </a:lnTo>
                  <a:lnTo>
                    <a:pt x="123301" y="5019"/>
                  </a:lnTo>
                  <a:lnTo>
                    <a:pt x="123635" y="5019"/>
                  </a:lnTo>
                  <a:lnTo>
                    <a:pt x="123803" y="4963"/>
                  </a:lnTo>
                  <a:lnTo>
                    <a:pt x="124082" y="4796"/>
                  </a:lnTo>
                  <a:lnTo>
                    <a:pt x="124249" y="4517"/>
                  </a:lnTo>
                  <a:lnTo>
                    <a:pt x="124305" y="4350"/>
                  </a:lnTo>
                  <a:lnTo>
                    <a:pt x="124305" y="4183"/>
                  </a:lnTo>
                  <a:lnTo>
                    <a:pt x="124305" y="4015"/>
                  </a:lnTo>
                  <a:lnTo>
                    <a:pt x="124249" y="3848"/>
                  </a:lnTo>
                  <a:lnTo>
                    <a:pt x="124082" y="3625"/>
                  </a:lnTo>
                  <a:lnTo>
                    <a:pt x="123803" y="3458"/>
                  </a:lnTo>
                  <a:lnTo>
                    <a:pt x="123635" y="3402"/>
                  </a:lnTo>
                  <a:lnTo>
                    <a:pt x="123468" y="3346"/>
                  </a:lnTo>
                  <a:close/>
                  <a:moveTo>
                    <a:pt x="126926" y="3346"/>
                  </a:moveTo>
                  <a:lnTo>
                    <a:pt x="126758" y="3402"/>
                  </a:lnTo>
                  <a:lnTo>
                    <a:pt x="126591" y="3458"/>
                  </a:lnTo>
                  <a:lnTo>
                    <a:pt x="126312" y="3625"/>
                  </a:lnTo>
                  <a:lnTo>
                    <a:pt x="126145" y="3848"/>
                  </a:lnTo>
                  <a:lnTo>
                    <a:pt x="126089" y="4015"/>
                  </a:lnTo>
                  <a:lnTo>
                    <a:pt x="126089" y="4183"/>
                  </a:lnTo>
                  <a:lnTo>
                    <a:pt x="126089" y="4350"/>
                  </a:lnTo>
                  <a:lnTo>
                    <a:pt x="126145" y="4517"/>
                  </a:lnTo>
                  <a:lnTo>
                    <a:pt x="126312" y="4796"/>
                  </a:lnTo>
                  <a:lnTo>
                    <a:pt x="126591" y="4963"/>
                  </a:lnTo>
                  <a:lnTo>
                    <a:pt x="126758" y="5019"/>
                  </a:lnTo>
                  <a:lnTo>
                    <a:pt x="127093" y="5019"/>
                  </a:lnTo>
                  <a:lnTo>
                    <a:pt x="127260" y="4963"/>
                  </a:lnTo>
                  <a:lnTo>
                    <a:pt x="127483" y="4796"/>
                  </a:lnTo>
                  <a:lnTo>
                    <a:pt x="127651" y="4517"/>
                  </a:lnTo>
                  <a:lnTo>
                    <a:pt x="127706" y="4350"/>
                  </a:lnTo>
                  <a:lnTo>
                    <a:pt x="127762" y="4183"/>
                  </a:lnTo>
                  <a:lnTo>
                    <a:pt x="127706" y="4015"/>
                  </a:lnTo>
                  <a:lnTo>
                    <a:pt x="127651" y="3848"/>
                  </a:lnTo>
                  <a:lnTo>
                    <a:pt x="127483" y="3625"/>
                  </a:lnTo>
                  <a:lnTo>
                    <a:pt x="127260" y="3458"/>
                  </a:lnTo>
                  <a:lnTo>
                    <a:pt x="127093" y="3402"/>
                  </a:lnTo>
                  <a:lnTo>
                    <a:pt x="126926" y="3346"/>
                  </a:lnTo>
                  <a:close/>
                  <a:moveTo>
                    <a:pt x="136964" y="3346"/>
                  </a:moveTo>
                  <a:lnTo>
                    <a:pt x="136796" y="3402"/>
                  </a:lnTo>
                  <a:lnTo>
                    <a:pt x="136629" y="3458"/>
                  </a:lnTo>
                  <a:lnTo>
                    <a:pt x="136350" y="3625"/>
                  </a:lnTo>
                  <a:lnTo>
                    <a:pt x="136183" y="3848"/>
                  </a:lnTo>
                  <a:lnTo>
                    <a:pt x="136127" y="4015"/>
                  </a:lnTo>
                  <a:lnTo>
                    <a:pt x="136127" y="4183"/>
                  </a:lnTo>
                  <a:lnTo>
                    <a:pt x="136127" y="4350"/>
                  </a:lnTo>
                  <a:lnTo>
                    <a:pt x="136183" y="4517"/>
                  </a:lnTo>
                  <a:lnTo>
                    <a:pt x="136350" y="4796"/>
                  </a:lnTo>
                  <a:lnTo>
                    <a:pt x="136629" y="4963"/>
                  </a:lnTo>
                  <a:lnTo>
                    <a:pt x="136796" y="5019"/>
                  </a:lnTo>
                  <a:lnTo>
                    <a:pt x="137131" y="5019"/>
                  </a:lnTo>
                  <a:lnTo>
                    <a:pt x="137298" y="4963"/>
                  </a:lnTo>
                  <a:lnTo>
                    <a:pt x="137521" y="4796"/>
                  </a:lnTo>
                  <a:lnTo>
                    <a:pt x="137689" y="4517"/>
                  </a:lnTo>
                  <a:lnTo>
                    <a:pt x="137744" y="4350"/>
                  </a:lnTo>
                  <a:lnTo>
                    <a:pt x="137800" y="4183"/>
                  </a:lnTo>
                  <a:lnTo>
                    <a:pt x="137744" y="4015"/>
                  </a:lnTo>
                  <a:lnTo>
                    <a:pt x="137689" y="3848"/>
                  </a:lnTo>
                  <a:lnTo>
                    <a:pt x="137521" y="3625"/>
                  </a:lnTo>
                  <a:lnTo>
                    <a:pt x="137298" y="3458"/>
                  </a:lnTo>
                  <a:lnTo>
                    <a:pt x="137131" y="3402"/>
                  </a:lnTo>
                  <a:lnTo>
                    <a:pt x="136964" y="3346"/>
                  </a:lnTo>
                  <a:close/>
                  <a:moveTo>
                    <a:pt x="178845" y="3402"/>
                  </a:moveTo>
                  <a:lnTo>
                    <a:pt x="178677" y="3458"/>
                  </a:lnTo>
                  <a:lnTo>
                    <a:pt x="178399" y="3625"/>
                  </a:lnTo>
                  <a:lnTo>
                    <a:pt x="178231" y="3904"/>
                  </a:lnTo>
                  <a:lnTo>
                    <a:pt x="178176" y="4015"/>
                  </a:lnTo>
                  <a:lnTo>
                    <a:pt x="178176" y="4183"/>
                  </a:lnTo>
                  <a:lnTo>
                    <a:pt x="178176" y="4350"/>
                  </a:lnTo>
                  <a:lnTo>
                    <a:pt x="178231" y="4517"/>
                  </a:lnTo>
                  <a:lnTo>
                    <a:pt x="178399" y="4796"/>
                  </a:lnTo>
                  <a:lnTo>
                    <a:pt x="178677" y="4963"/>
                  </a:lnTo>
                  <a:lnTo>
                    <a:pt x="178845" y="5019"/>
                  </a:lnTo>
                  <a:lnTo>
                    <a:pt x="179179" y="5019"/>
                  </a:lnTo>
                  <a:lnTo>
                    <a:pt x="179347" y="4963"/>
                  </a:lnTo>
                  <a:lnTo>
                    <a:pt x="179570" y="4796"/>
                  </a:lnTo>
                  <a:lnTo>
                    <a:pt x="179737" y="4517"/>
                  </a:lnTo>
                  <a:lnTo>
                    <a:pt x="179793" y="4350"/>
                  </a:lnTo>
                  <a:lnTo>
                    <a:pt x="179849" y="4183"/>
                  </a:lnTo>
                  <a:lnTo>
                    <a:pt x="179793" y="4015"/>
                  </a:lnTo>
                  <a:lnTo>
                    <a:pt x="179737" y="3904"/>
                  </a:lnTo>
                  <a:lnTo>
                    <a:pt x="179570" y="3625"/>
                  </a:lnTo>
                  <a:lnTo>
                    <a:pt x="179347" y="3458"/>
                  </a:lnTo>
                  <a:lnTo>
                    <a:pt x="179179" y="3402"/>
                  </a:lnTo>
                  <a:close/>
                  <a:moveTo>
                    <a:pt x="182191" y="3402"/>
                  </a:moveTo>
                  <a:lnTo>
                    <a:pt x="182023" y="3458"/>
                  </a:lnTo>
                  <a:lnTo>
                    <a:pt x="181800" y="3625"/>
                  </a:lnTo>
                  <a:lnTo>
                    <a:pt x="181577" y="3904"/>
                  </a:lnTo>
                  <a:lnTo>
                    <a:pt x="181577" y="4015"/>
                  </a:lnTo>
                  <a:lnTo>
                    <a:pt x="181522" y="4183"/>
                  </a:lnTo>
                  <a:lnTo>
                    <a:pt x="181577" y="4350"/>
                  </a:lnTo>
                  <a:lnTo>
                    <a:pt x="181577" y="4517"/>
                  </a:lnTo>
                  <a:lnTo>
                    <a:pt x="181800" y="4796"/>
                  </a:lnTo>
                  <a:lnTo>
                    <a:pt x="182023" y="4963"/>
                  </a:lnTo>
                  <a:lnTo>
                    <a:pt x="182191" y="5019"/>
                  </a:lnTo>
                  <a:lnTo>
                    <a:pt x="182525" y="5019"/>
                  </a:lnTo>
                  <a:lnTo>
                    <a:pt x="182693" y="4963"/>
                  </a:lnTo>
                  <a:lnTo>
                    <a:pt x="182971" y="4796"/>
                  </a:lnTo>
                  <a:lnTo>
                    <a:pt x="183139" y="4517"/>
                  </a:lnTo>
                  <a:lnTo>
                    <a:pt x="183195" y="4350"/>
                  </a:lnTo>
                  <a:lnTo>
                    <a:pt x="183195" y="4183"/>
                  </a:lnTo>
                  <a:lnTo>
                    <a:pt x="183195" y="4015"/>
                  </a:lnTo>
                  <a:lnTo>
                    <a:pt x="183139" y="3904"/>
                  </a:lnTo>
                  <a:lnTo>
                    <a:pt x="182971" y="3625"/>
                  </a:lnTo>
                  <a:lnTo>
                    <a:pt x="182693" y="3458"/>
                  </a:lnTo>
                  <a:lnTo>
                    <a:pt x="182525" y="3402"/>
                  </a:lnTo>
                  <a:close/>
                  <a:moveTo>
                    <a:pt x="185537" y="3402"/>
                  </a:moveTo>
                  <a:lnTo>
                    <a:pt x="185425" y="3458"/>
                  </a:lnTo>
                  <a:lnTo>
                    <a:pt x="185146" y="3625"/>
                  </a:lnTo>
                  <a:lnTo>
                    <a:pt x="184979" y="3904"/>
                  </a:lnTo>
                  <a:lnTo>
                    <a:pt x="184923" y="4015"/>
                  </a:lnTo>
                  <a:lnTo>
                    <a:pt x="184923" y="4183"/>
                  </a:lnTo>
                  <a:lnTo>
                    <a:pt x="184923" y="4350"/>
                  </a:lnTo>
                  <a:lnTo>
                    <a:pt x="184979" y="4517"/>
                  </a:lnTo>
                  <a:lnTo>
                    <a:pt x="185146" y="4796"/>
                  </a:lnTo>
                  <a:lnTo>
                    <a:pt x="185425" y="4963"/>
                  </a:lnTo>
                  <a:lnTo>
                    <a:pt x="185537" y="5019"/>
                  </a:lnTo>
                  <a:lnTo>
                    <a:pt x="185871" y="5019"/>
                  </a:lnTo>
                  <a:lnTo>
                    <a:pt x="186039" y="4963"/>
                  </a:lnTo>
                  <a:lnTo>
                    <a:pt x="186317" y="4796"/>
                  </a:lnTo>
                  <a:lnTo>
                    <a:pt x="186485" y="4517"/>
                  </a:lnTo>
                  <a:lnTo>
                    <a:pt x="186541" y="4350"/>
                  </a:lnTo>
                  <a:lnTo>
                    <a:pt x="186541" y="4183"/>
                  </a:lnTo>
                  <a:lnTo>
                    <a:pt x="186541" y="4015"/>
                  </a:lnTo>
                  <a:lnTo>
                    <a:pt x="186485" y="3904"/>
                  </a:lnTo>
                  <a:lnTo>
                    <a:pt x="186317" y="3625"/>
                  </a:lnTo>
                  <a:lnTo>
                    <a:pt x="186039" y="3458"/>
                  </a:lnTo>
                  <a:lnTo>
                    <a:pt x="185871" y="3402"/>
                  </a:lnTo>
                  <a:close/>
                  <a:moveTo>
                    <a:pt x="188883" y="3402"/>
                  </a:moveTo>
                  <a:lnTo>
                    <a:pt x="188715" y="3458"/>
                  </a:lnTo>
                  <a:lnTo>
                    <a:pt x="188437" y="3625"/>
                  </a:lnTo>
                  <a:lnTo>
                    <a:pt x="188269" y="3904"/>
                  </a:lnTo>
                  <a:lnTo>
                    <a:pt x="188214" y="4015"/>
                  </a:lnTo>
                  <a:lnTo>
                    <a:pt x="188214" y="4183"/>
                  </a:lnTo>
                  <a:lnTo>
                    <a:pt x="188214" y="4350"/>
                  </a:lnTo>
                  <a:lnTo>
                    <a:pt x="188269" y="4517"/>
                  </a:lnTo>
                  <a:lnTo>
                    <a:pt x="188437" y="4796"/>
                  </a:lnTo>
                  <a:lnTo>
                    <a:pt x="188715" y="4963"/>
                  </a:lnTo>
                  <a:lnTo>
                    <a:pt x="188883" y="5019"/>
                  </a:lnTo>
                  <a:lnTo>
                    <a:pt x="189217" y="5019"/>
                  </a:lnTo>
                  <a:lnTo>
                    <a:pt x="189385" y="4963"/>
                  </a:lnTo>
                  <a:lnTo>
                    <a:pt x="189608" y="4796"/>
                  </a:lnTo>
                  <a:lnTo>
                    <a:pt x="189831" y="4517"/>
                  </a:lnTo>
                  <a:lnTo>
                    <a:pt x="189887" y="4350"/>
                  </a:lnTo>
                  <a:lnTo>
                    <a:pt x="189887" y="4183"/>
                  </a:lnTo>
                  <a:lnTo>
                    <a:pt x="189887" y="4015"/>
                  </a:lnTo>
                  <a:lnTo>
                    <a:pt x="189831" y="3904"/>
                  </a:lnTo>
                  <a:lnTo>
                    <a:pt x="189608" y="3625"/>
                  </a:lnTo>
                  <a:lnTo>
                    <a:pt x="189385" y="3458"/>
                  </a:lnTo>
                  <a:lnTo>
                    <a:pt x="189217" y="3402"/>
                  </a:lnTo>
                  <a:close/>
                  <a:moveTo>
                    <a:pt x="194125" y="3346"/>
                  </a:moveTo>
                  <a:lnTo>
                    <a:pt x="193958" y="3402"/>
                  </a:lnTo>
                  <a:lnTo>
                    <a:pt x="193790" y="3458"/>
                  </a:lnTo>
                  <a:lnTo>
                    <a:pt x="193511" y="3625"/>
                  </a:lnTo>
                  <a:lnTo>
                    <a:pt x="193344" y="3848"/>
                  </a:lnTo>
                  <a:lnTo>
                    <a:pt x="193288" y="4015"/>
                  </a:lnTo>
                  <a:lnTo>
                    <a:pt x="193288" y="4183"/>
                  </a:lnTo>
                  <a:lnTo>
                    <a:pt x="193288" y="4350"/>
                  </a:lnTo>
                  <a:lnTo>
                    <a:pt x="193344" y="4517"/>
                  </a:lnTo>
                  <a:lnTo>
                    <a:pt x="193511" y="4796"/>
                  </a:lnTo>
                  <a:lnTo>
                    <a:pt x="193790" y="4963"/>
                  </a:lnTo>
                  <a:lnTo>
                    <a:pt x="193958" y="5019"/>
                  </a:lnTo>
                  <a:lnTo>
                    <a:pt x="194292" y="5019"/>
                  </a:lnTo>
                  <a:lnTo>
                    <a:pt x="194404" y="4963"/>
                  </a:lnTo>
                  <a:lnTo>
                    <a:pt x="194683" y="4796"/>
                  </a:lnTo>
                  <a:lnTo>
                    <a:pt x="194850" y="4517"/>
                  </a:lnTo>
                  <a:lnTo>
                    <a:pt x="194906" y="4350"/>
                  </a:lnTo>
                  <a:lnTo>
                    <a:pt x="194961" y="4183"/>
                  </a:lnTo>
                  <a:lnTo>
                    <a:pt x="194906" y="4015"/>
                  </a:lnTo>
                  <a:lnTo>
                    <a:pt x="194850" y="3848"/>
                  </a:lnTo>
                  <a:lnTo>
                    <a:pt x="194683" y="3625"/>
                  </a:lnTo>
                  <a:lnTo>
                    <a:pt x="194404" y="3458"/>
                  </a:lnTo>
                  <a:lnTo>
                    <a:pt x="194292" y="3402"/>
                  </a:lnTo>
                  <a:lnTo>
                    <a:pt x="194125" y="3346"/>
                  </a:lnTo>
                  <a:close/>
                  <a:moveTo>
                    <a:pt x="202546" y="3346"/>
                  </a:moveTo>
                  <a:lnTo>
                    <a:pt x="202378" y="3402"/>
                  </a:lnTo>
                  <a:lnTo>
                    <a:pt x="202211" y="3458"/>
                  </a:lnTo>
                  <a:lnTo>
                    <a:pt x="201932" y="3625"/>
                  </a:lnTo>
                  <a:lnTo>
                    <a:pt x="201765" y="3848"/>
                  </a:lnTo>
                  <a:lnTo>
                    <a:pt x="201709" y="4015"/>
                  </a:lnTo>
                  <a:lnTo>
                    <a:pt x="201709" y="4183"/>
                  </a:lnTo>
                  <a:lnTo>
                    <a:pt x="201709" y="4350"/>
                  </a:lnTo>
                  <a:lnTo>
                    <a:pt x="201765" y="4517"/>
                  </a:lnTo>
                  <a:lnTo>
                    <a:pt x="201932" y="4796"/>
                  </a:lnTo>
                  <a:lnTo>
                    <a:pt x="202211" y="4963"/>
                  </a:lnTo>
                  <a:lnTo>
                    <a:pt x="202378" y="5019"/>
                  </a:lnTo>
                  <a:lnTo>
                    <a:pt x="202713" y="5019"/>
                  </a:lnTo>
                  <a:lnTo>
                    <a:pt x="202880" y="4963"/>
                  </a:lnTo>
                  <a:lnTo>
                    <a:pt x="203103" y="4796"/>
                  </a:lnTo>
                  <a:lnTo>
                    <a:pt x="203326" y="4517"/>
                  </a:lnTo>
                  <a:lnTo>
                    <a:pt x="203382" y="4350"/>
                  </a:lnTo>
                  <a:lnTo>
                    <a:pt x="203382" y="4183"/>
                  </a:lnTo>
                  <a:lnTo>
                    <a:pt x="203382" y="4015"/>
                  </a:lnTo>
                  <a:lnTo>
                    <a:pt x="203326" y="3848"/>
                  </a:lnTo>
                  <a:lnTo>
                    <a:pt x="203103" y="3625"/>
                  </a:lnTo>
                  <a:lnTo>
                    <a:pt x="202880" y="3458"/>
                  </a:lnTo>
                  <a:lnTo>
                    <a:pt x="202713" y="3402"/>
                  </a:lnTo>
                  <a:lnTo>
                    <a:pt x="202546" y="3346"/>
                  </a:lnTo>
                  <a:close/>
                  <a:moveTo>
                    <a:pt x="207565" y="3346"/>
                  </a:moveTo>
                  <a:lnTo>
                    <a:pt x="207397" y="3402"/>
                  </a:lnTo>
                  <a:lnTo>
                    <a:pt x="207286" y="3458"/>
                  </a:lnTo>
                  <a:lnTo>
                    <a:pt x="207007" y="3625"/>
                  </a:lnTo>
                  <a:lnTo>
                    <a:pt x="206840" y="3848"/>
                  </a:lnTo>
                  <a:lnTo>
                    <a:pt x="206784" y="4015"/>
                  </a:lnTo>
                  <a:lnTo>
                    <a:pt x="206784" y="4183"/>
                  </a:lnTo>
                  <a:lnTo>
                    <a:pt x="206784" y="4350"/>
                  </a:lnTo>
                  <a:lnTo>
                    <a:pt x="206840" y="4517"/>
                  </a:lnTo>
                  <a:lnTo>
                    <a:pt x="207007" y="4796"/>
                  </a:lnTo>
                  <a:lnTo>
                    <a:pt x="207286" y="4963"/>
                  </a:lnTo>
                  <a:lnTo>
                    <a:pt x="207397" y="5019"/>
                  </a:lnTo>
                  <a:lnTo>
                    <a:pt x="207732" y="5019"/>
                  </a:lnTo>
                  <a:lnTo>
                    <a:pt x="207899" y="4963"/>
                  </a:lnTo>
                  <a:lnTo>
                    <a:pt x="208178" y="4796"/>
                  </a:lnTo>
                  <a:lnTo>
                    <a:pt x="208345" y="4517"/>
                  </a:lnTo>
                  <a:lnTo>
                    <a:pt x="208401" y="4350"/>
                  </a:lnTo>
                  <a:lnTo>
                    <a:pt x="208401" y="4183"/>
                  </a:lnTo>
                  <a:lnTo>
                    <a:pt x="208401" y="4015"/>
                  </a:lnTo>
                  <a:lnTo>
                    <a:pt x="208345" y="3848"/>
                  </a:lnTo>
                  <a:lnTo>
                    <a:pt x="208178" y="3625"/>
                  </a:lnTo>
                  <a:lnTo>
                    <a:pt x="207899" y="3458"/>
                  </a:lnTo>
                  <a:lnTo>
                    <a:pt x="207732" y="3402"/>
                  </a:lnTo>
                  <a:lnTo>
                    <a:pt x="207565" y="3346"/>
                  </a:lnTo>
                  <a:close/>
                  <a:moveTo>
                    <a:pt x="210911" y="3346"/>
                  </a:moveTo>
                  <a:lnTo>
                    <a:pt x="210743" y="3402"/>
                  </a:lnTo>
                  <a:lnTo>
                    <a:pt x="210576" y="3458"/>
                  </a:lnTo>
                  <a:lnTo>
                    <a:pt x="210297" y="3625"/>
                  </a:lnTo>
                  <a:lnTo>
                    <a:pt x="210130" y="3848"/>
                  </a:lnTo>
                  <a:lnTo>
                    <a:pt x="210074" y="4015"/>
                  </a:lnTo>
                  <a:lnTo>
                    <a:pt x="210074" y="4183"/>
                  </a:lnTo>
                  <a:lnTo>
                    <a:pt x="210074" y="4350"/>
                  </a:lnTo>
                  <a:lnTo>
                    <a:pt x="210130" y="4517"/>
                  </a:lnTo>
                  <a:lnTo>
                    <a:pt x="210297" y="4796"/>
                  </a:lnTo>
                  <a:lnTo>
                    <a:pt x="210576" y="4963"/>
                  </a:lnTo>
                  <a:lnTo>
                    <a:pt x="210743" y="5019"/>
                  </a:lnTo>
                  <a:lnTo>
                    <a:pt x="211078" y="5019"/>
                  </a:lnTo>
                  <a:lnTo>
                    <a:pt x="211245" y="4963"/>
                  </a:lnTo>
                  <a:lnTo>
                    <a:pt x="211468" y="4796"/>
                  </a:lnTo>
                  <a:lnTo>
                    <a:pt x="211691" y="4517"/>
                  </a:lnTo>
                  <a:lnTo>
                    <a:pt x="211691" y="4350"/>
                  </a:lnTo>
                  <a:lnTo>
                    <a:pt x="211747" y="4183"/>
                  </a:lnTo>
                  <a:lnTo>
                    <a:pt x="211691" y="4015"/>
                  </a:lnTo>
                  <a:lnTo>
                    <a:pt x="211691" y="3848"/>
                  </a:lnTo>
                  <a:lnTo>
                    <a:pt x="211468" y="3625"/>
                  </a:lnTo>
                  <a:lnTo>
                    <a:pt x="211245" y="3458"/>
                  </a:lnTo>
                  <a:lnTo>
                    <a:pt x="211078" y="3402"/>
                  </a:lnTo>
                  <a:lnTo>
                    <a:pt x="210911" y="3346"/>
                  </a:lnTo>
                  <a:close/>
                  <a:moveTo>
                    <a:pt x="215986" y="3346"/>
                  </a:moveTo>
                  <a:lnTo>
                    <a:pt x="215818" y="3402"/>
                  </a:lnTo>
                  <a:lnTo>
                    <a:pt x="215651" y="3458"/>
                  </a:lnTo>
                  <a:lnTo>
                    <a:pt x="215372" y="3625"/>
                  </a:lnTo>
                  <a:lnTo>
                    <a:pt x="215205" y="3848"/>
                  </a:lnTo>
                  <a:lnTo>
                    <a:pt x="215149" y="4015"/>
                  </a:lnTo>
                  <a:lnTo>
                    <a:pt x="215149" y="4183"/>
                  </a:lnTo>
                  <a:lnTo>
                    <a:pt x="215149" y="4350"/>
                  </a:lnTo>
                  <a:lnTo>
                    <a:pt x="215205" y="4517"/>
                  </a:lnTo>
                  <a:lnTo>
                    <a:pt x="215372" y="4796"/>
                  </a:lnTo>
                  <a:lnTo>
                    <a:pt x="215651" y="4963"/>
                  </a:lnTo>
                  <a:lnTo>
                    <a:pt x="215818" y="5019"/>
                  </a:lnTo>
                  <a:lnTo>
                    <a:pt x="216153" y="5019"/>
                  </a:lnTo>
                  <a:lnTo>
                    <a:pt x="216264" y="4963"/>
                  </a:lnTo>
                  <a:lnTo>
                    <a:pt x="216543" y="4796"/>
                  </a:lnTo>
                  <a:lnTo>
                    <a:pt x="216710" y="4517"/>
                  </a:lnTo>
                  <a:lnTo>
                    <a:pt x="216766" y="4350"/>
                  </a:lnTo>
                  <a:lnTo>
                    <a:pt x="216822" y="4183"/>
                  </a:lnTo>
                  <a:lnTo>
                    <a:pt x="216766" y="4015"/>
                  </a:lnTo>
                  <a:lnTo>
                    <a:pt x="216710" y="3848"/>
                  </a:lnTo>
                  <a:lnTo>
                    <a:pt x="216543" y="3625"/>
                  </a:lnTo>
                  <a:lnTo>
                    <a:pt x="216264" y="3458"/>
                  </a:lnTo>
                  <a:lnTo>
                    <a:pt x="216153" y="3402"/>
                  </a:lnTo>
                  <a:lnTo>
                    <a:pt x="215986" y="3346"/>
                  </a:lnTo>
                  <a:close/>
                  <a:moveTo>
                    <a:pt x="219276" y="3346"/>
                  </a:moveTo>
                  <a:lnTo>
                    <a:pt x="219108" y="3402"/>
                  </a:lnTo>
                  <a:lnTo>
                    <a:pt x="218941" y="3458"/>
                  </a:lnTo>
                  <a:lnTo>
                    <a:pt x="218718" y="3625"/>
                  </a:lnTo>
                  <a:lnTo>
                    <a:pt x="218551" y="3848"/>
                  </a:lnTo>
                  <a:lnTo>
                    <a:pt x="218495" y="4015"/>
                  </a:lnTo>
                  <a:lnTo>
                    <a:pt x="218439" y="4183"/>
                  </a:lnTo>
                  <a:lnTo>
                    <a:pt x="218495" y="4350"/>
                  </a:lnTo>
                  <a:lnTo>
                    <a:pt x="218551" y="4517"/>
                  </a:lnTo>
                  <a:lnTo>
                    <a:pt x="218718" y="4796"/>
                  </a:lnTo>
                  <a:lnTo>
                    <a:pt x="218941" y="4963"/>
                  </a:lnTo>
                  <a:lnTo>
                    <a:pt x="219108" y="5019"/>
                  </a:lnTo>
                  <a:lnTo>
                    <a:pt x="219443" y="5019"/>
                  </a:lnTo>
                  <a:lnTo>
                    <a:pt x="219610" y="4963"/>
                  </a:lnTo>
                  <a:lnTo>
                    <a:pt x="219889" y="4796"/>
                  </a:lnTo>
                  <a:lnTo>
                    <a:pt x="220057" y="4517"/>
                  </a:lnTo>
                  <a:lnTo>
                    <a:pt x="220112" y="4350"/>
                  </a:lnTo>
                  <a:lnTo>
                    <a:pt x="220112" y="4183"/>
                  </a:lnTo>
                  <a:lnTo>
                    <a:pt x="220112" y="4015"/>
                  </a:lnTo>
                  <a:lnTo>
                    <a:pt x="220057" y="3848"/>
                  </a:lnTo>
                  <a:lnTo>
                    <a:pt x="219889" y="3625"/>
                  </a:lnTo>
                  <a:lnTo>
                    <a:pt x="219610" y="3458"/>
                  </a:lnTo>
                  <a:lnTo>
                    <a:pt x="219443" y="3402"/>
                  </a:lnTo>
                  <a:lnTo>
                    <a:pt x="219276" y="3346"/>
                  </a:lnTo>
                  <a:close/>
                  <a:moveTo>
                    <a:pt x="222733" y="3346"/>
                  </a:moveTo>
                  <a:lnTo>
                    <a:pt x="222566" y="3402"/>
                  </a:lnTo>
                  <a:lnTo>
                    <a:pt x="222399" y="3458"/>
                  </a:lnTo>
                  <a:lnTo>
                    <a:pt x="222120" y="3625"/>
                  </a:lnTo>
                  <a:lnTo>
                    <a:pt x="221953" y="3848"/>
                  </a:lnTo>
                  <a:lnTo>
                    <a:pt x="221897" y="4015"/>
                  </a:lnTo>
                  <a:lnTo>
                    <a:pt x="221897" y="4183"/>
                  </a:lnTo>
                  <a:lnTo>
                    <a:pt x="221897" y="4350"/>
                  </a:lnTo>
                  <a:lnTo>
                    <a:pt x="221953" y="4517"/>
                  </a:lnTo>
                  <a:lnTo>
                    <a:pt x="222120" y="4796"/>
                  </a:lnTo>
                  <a:lnTo>
                    <a:pt x="222399" y="4963"/>
                  </a:lnTo>
                  <a:lnTo>
                    <a:pt x="222566" y="5019"/>
                  </a:lnTo>
                  <a:lnTo>
                    <a:pt x="222901" y="5019"/>
                  </a:lnTo>
                  <a:lnTo>
                    <a:pt x="223012" y="4963"/>
                  </a:lnTo>
                  <a:lnTo>
                    <a:pt x="223291" y="4796"/>
                  </a:lnTo>
                  <a:lnTo>
                    <a:pt x="223458" y="4517"/>
                  </a:lnTo>
                  <a:lnTo>
                    <a:pt x="223514" y="4350"/>
                  </a:lnTo>
                  <a:lnTo>
                    <a:pt x="223514" y="4183"/>
                  </a:lnTo>
                  <a:lnTo>
                    <a:pt x="223514" y="4015"/>
                  </a:lnTo>
                  <a:lnTo>
                    <a:pt x="223458" y="3848"/>
                  </a:lnTo>
                  <a:lnTo>
                    <a:pt x="223291" y="3625"/>
                  </a:lnTo>
                  <a:lnTo>
                    <a:pt x="223012" y="3458"/>
                  </a:lnTo>
                  <a:lnTo>
                    <a:pt x="222901" y="3402"/>
                  </a:lnTo>
                  <a:lnTo>
                    <a:pt x="222733" y="3346"/>
                  </a:lnTo>
                  <a:close/>
                  <a:moveTo>
                    <a:pt x="232771" y="3346"/>
                  </a:moveTo>
                  <a:lnTo>
                    <a:pt x="232604" y="3402"/>
                  </a:lnTo>
                  <a:lnTo>
                    <a:pt x="232437" y="3458"/>
                  </a:lnTo>
                  <a:lnTo>
                    <a:pt x="232158" y="3625"/>
                  </a:lnTo>
                  <a:lnTo>
                    <a:pt x="231991" y="3848"/>
                  </a:lnTo>
                  <a:lnTo>
                    <a:pt x="231935" y="4015"/>
                  </a:lnTo>
                  <a:lnTo>
                    <a:pt x="231935" y="4183"/>
                  </a:lnTo>
                  <a:lnTo>
                    <a:pt x="231935" y="4350"/>
                  </a:lnTo>
                  <a:lnTo>
                    <a:pt x="231991" y="4517"/>
                  </a:lnTo>
                  <a:lnTo>
                    <a:pt x="232158" y="4796"/>
                  </a:lnTo>
                  <a:lnTo>
                    <a:pt x="232437" y="4963"/>
                  </a:lnTo>
                  <a:lnTo>
                    <a:pt x="232604" y="5019"/>
                  </a:lnTo>
                  <a:lnTo>
                    <a:pt x="232939" y="5019"/>
                  </a:lnTo>
                  <a:lnTo>
                    <a:pt x="233050" y="4963"/>
                  </a:lnTo>
                  <a:lnTo>
                    <a:pt x="233329" y="4796"/>
                  </a:lnTo>
                  <a:lnTo>
                    <a:pt x="233496" y="4517"/>
                  </a:lnTo>
                  <a:lnTo>
                    <a:pt x="233552" y="4350"/>
                  </a:lnTo>
                  <a:lnTo>
                    <a:pt x="233552" y="4183"/>
                  </a:lnTo>
                  <a:lnTo>
                    <a:pt x="233552" y="4015"/>
                  </a:lnTo>
                  <a:lnTo>
                    <a:pt x="233496" y="3848"/>
                  </a:lnTo>
                  <a:lnTo>
                    <a:pt x="233329" y="3625"/>
                  </a:lnTo>
                  <a:lnTo>
                    <a:pt x="233050" y="3458"/>
                  </a:lnTo>
                  <a:lnTo>
                    <a:pt x="232939" y="3402"/>
                  </a:lnTo>
                  <a:lnTo>
                    <a:pt x="232771" y="3346"/>
                  </a:lnTo>
                  <a:close/>
                  <a:moveTo>
                    <a:pt x="274652" y="3402"/>
                  </a:moveTo>
                  <a:lnTo>
                    <a:pt x="274485" y="3458"/>
                  </a:lnTo>
                  <a:lnTo>
                    <a:pt x="274206" y="3625"/>
                  </a:lnTo>
                  <a:lnTo>
                    <a:pt x="274039" y="3904"/>
                  </a:lnTo>
                  <a:lnTo>
                    <a:pt x="273983" y="4015"/>
                  </a:lnTo>
                  <a:lnTo>
                    <a:pt x="273983" y="4183"/>
                  </a:lnTo>
                  <a:lnTo>
                    <a:pt x="273983" y="4350"/>
                  </a:lnTo>
                  <a:lnTo>
                    <a:pt x="274039" y="4517"/>
                  </a:lnTo>
                  <a:lnTo>
                    <a:pt x="274206" y="4796"/>
                  </a:lnTo>
                  <a:lnTo>
                    <a:pt x="274485" y="4963"/>
                  </a:lnTo>
                  <a:lnTo>
                    <a:pt x="274652" y="5019"/>
                  </a:lnTo>
                  <a:lnTo>
                    <a:pt x="274987" y="5019"/>
                  </a:lnTo>
                  <a:lnTo>
                    <a:pt x="275154" y="4963"/>
                  </a:lnTo>
                  <a:lnTo>
                    <a:pt x="275377" y="4796"/>
                  </a:lnTo>
                  <a:lnTo>
                    <a:pt x="275600" y="4517"/>
                  </a:lnTo>
                  <a:lnTo>
                    <a:pt x="275600" y="4350"/>
                  </a:lnTo>
                  <a:lnTo>
                    <a:pt x="275656" y="4183"/>
                  </a:lnTo>
                  <a:lnTo>
                    <a:pt x="275600" y="4015"/>
                  </a:lnTo>
                  <a:lnTo>
                    <a:pt x="275600" y="3904"/>
                  </a:lnTo>
                  <a:lnTo>
                    <a:pt x="275377" y="3625"/>
                  </a:lnTo>
                  <a:lnTo>
                    <a:pt x="275154" y="3458"/>
                  </a:lnTo>
                  <a:lnTo>
                    <a:pt x="274987" y="3402"/>
                  </a:lnTo>
                  <a:close/>
                  <a:moveTo>
                    <a:pt x="277998" y="3402"/>
                  </a:moveTo>
                  <a:lnTo>
                    <a:pt x="277831" y="3458"/>
                  </a:lnTo>
                  <a:lnTo>
                    <a:pt x="277608" y="3625"/>
                  </a:lnTo>
                  <a:lnTo>
                    <a:pt x="277441" y="3904"/>
                  </a:lnTo>
                  <a:lnTo>
                    <a:pt x="277385" y="4015"/>
                  </a:lnTo>
                  <a:lnTo>
                    <a:pt x="277329" y="4183"/>
                  </a:lnTo>
                  <a:lnTo>
                    <a:pt x="277385" y="4350"/>
                  </a:lnTo>
                  <a:lnTo>
                    <a:pt x="277441" y="4517"/>
                  </a:lnTo>
                  <a:lnTo>
                    <a:pt x="277608" y="4796"/>
                  </a:lnTo>
                  <a:lnTo>
                    <a:pt x="277831" y="4963"/>
                  </a:lnTo>
                  <a:lnTo>
                    <a:pt x="277998" y="5019"/>
                  </a:lnTo>
                  <a:lnTo>
                    <a:pt x="278333" y="5019"/>
                  </a:lnTo>
                  <a:lnTo>
                    <a:pt x="278500" y="4963"/>
                  </a:lnTo>
                  <a:lnTo>
                    <a:pt x="278779" y="4796"/>
                  </a:lnTo>
                  <a:lnTo>
                    <a:pt x="278946" y="4517"/>
                  </a:lnTo>
                  <a:lnTo>
                    <a:pt x="279002" y="4350"/>
                  </a:lnTo>
                  <a:lnTo>
                    <a:pt x="279002" y="4183"/>
                  </a:lnTo>
                  <a:lnTo>
                    <a:pt x="279002" y="4015"/>
                  </a:lnTo>
                  <a:lnTo>
                    <a:pt x="278946" y="3904"/>
                  </a:lnTo>
                  <a:lnTo>
                    <a:pt x="278779" y="3625"/>
                  </a:lnTo>
                  <a:lnTo>
                    <a:pt x="278500" y="3458"/>
                  </a:lnTo>
                  <a:lnTo>
                    <a:pt x="278333" y="3402"/>
                  </a:lnTo>
                  <a:close/>
                  <a:moveTo>
                    <a:pt x="281400" y="3402"/>
                  </a:moveTo>
                  <a:lnTo>
                    <a:pt x="281233" y="3458"/>
                  </a:lnTo>
                  <a:lnTo>
                    <a:pt x="280954" y="3625"/>
                  </a:lnTo>
                  <a:lnTo>
                    <a:pt x="280787" y="3904"/>
                  </a:lnTo>
                  <a:lnTo>
                    <a:pt x="280731" y="4015"/>
                  </a:lnTo>
                  <a:lnTo>
                    <a:pt x="280731" y="4183"/>
                  </a:lnTo>
                  <a:lnTo>
                    <a:pt x="280731" y="4350"/>
                  </a:lnTo>
                  <a:lnTo>
                    <a:pt x="280787" y="4517"/>
                  </a:lnTo>
                  <a:lnTo>
                    <a:pt x="280954" y="4796"/>
                  </a:lnTo>
                  <a:lnTo>
                    <a:pt x="281233" y="4963"/>
                  </a:lnTo>
                  <a:lnTo>
                    <a:pt x="281400" y="5019"/>
                  </a:lnTo>
                  <a:lnTo>
                    <a:pt x="281735" y="5019"/>
                  </a:lnTo>
                  <a:lnTo>
                    <a:pt x="281846" y="4963"/>
                  </a:lnTo>
                  <a:lnTo>
                    <a:pt x="282125" y="4796"/>
                  </a:lnTo>
                  <a:lnTo>
                    <a:pt x="282292" y="4517"/>
                  </a:lnTo>
                  <a:lnTo>
                    <a:pt x="282348" y="4350"/>
                  </a:lnTo>
                  <a:lnTo>
                    <a:pt x="282348" y="4183"/>
                  </a:lnTo>
                  <a:lnTo>
                    <a:pt x="282348" y="4015"/>
                  </a:lnTo>
                  <a:lnTo>
                    <a:pt x="282292" y="3904"/>
                  </a:lnTo>
                  <a:lnTo>
                    <a:pt x="282125" y="3625"/>
                  </a:lnTo>
                  <a:lnTo>
                    <a:pt x="281846" y="3458"/>
                  </a:lnTo>
                  <a:lnTo>
                    <a:pt x="281735" y="3402"/>
                  </a:lnTo>
                  <a:close/>
                  <a:moveTo>
                    <a:pt x="284690" y="3402"/>
                  </a:moveTo>
                  <a:lnTo>
                    <a:pt x="284523" y="3458"/>
                  </a:lnTo>
                  <a:lnTo>
                    <a:pt x="284300" y="3625"/>
                  </a:lnTo>
                  <a:lnTo>
                    <a:pt x="284077" y="3904"/>
                  </a:lnTo>
                  <a:lnTo>
                    <a:pt x="284077" y="4015"/>
                  </a:lnTo>
                  <a:lnTo>
                    <a:pt x="284021" y="4183"/>
                  </a:lnTo>
                  <a:lnTo>
                    <a:pt x="284077" y="4350"/>
                  </a:lnTo>
                  <a:lnTo>
                    <a:pt x="284077" y="4517"/>
                  </a:lnTo>
                  <a:lnTo>
                    <a:pt x="284300" y="4796"/>
                  </a:lnTo>
                  <a:lnTo>
                    <a:pt x="284523" y="4963"/>
                  </a:lnTo>
                  <a:lnTo>
                    <a:pt x="284690" y="5019"/>
                  </a:lnTo>
                  <a:lnTo>
                    <a:pt x="285025" y="5019"/>
                  </a:lnTo>
                  <a:lnTo>
                    <a:pt x="285192" y="4963"/>
                  </a:lnTo>
                  <a:lnTo>
                    <a:pt x="285471" y="4796"/>
                  </a:lnTo>
                  <a:lnTo>
                    <a:pt x="285638" y="4517"/>
                  </a:lnTo>
                  <a:lnTo>
                    <a:pt x="285694" y="4350"/>
                  </a:lnTo>
                  <a:lnTo>
                    <a:pt x="285694" y="4183"/>
                  </a:lnTo>
                  <a:lnTo>
                    <a:pt x="285694" y="4015"/>
                  </a:lnTo>
                  <a:lnTo>
                    <a:pt x="285638" y="3904"/>
                  </a:lnTo>
                  <a:lnTo>
                    <a:pt x="285471" y="3625"/>
                  </a:lnTo>
                  <a:lnTo>
                    <a:pt x="285192" y="3458"/>
                  </a:lnTo>
                  <a:lnTo>
                    <a:pt x="285025" y="3402"/>
                  </a:lnTo>
                  <a:close/>
                  <a:moveTo>
                    <a:pt x="3179" y="11711"/>
                  </a:moveTo>
                  <a:lnTo>
                    <a:pt x="3067" y="11767"/>
                  </a:lnTo>
                  <a:lnTo>
                    <a:pt x="2788" y="11934"/>
                  </a:lnTo>
                  <a:lnTo>
                    <a:pt x="2621" y="12213"/>
                  </a:lnTo>
                  <a:lnTo>
                    <a:pt x="2565" y="12324"/>
                  </a:lnTo>
                  <a:lnTo>
                    <a:pt x="2510" y="12492"/>
                  </a:lnTo>
                  <a:lnTo>
                    <a:pt x="2565" y="12659"/>
                  </a:lnTo>
                  <a:lnTo>
                    <a:pt x="2621" y="12826"/>
                  </a:lnTo>
                  <a:lnTo>
                    <a:pt x="2788" y="13105"/>
                  </a:lnTo>
                  <a:lnTo>
                    <a:pt x="3067" y="13272"/>
                  </a:lnTo>
                  <a:lnTo>
                    <a:pt x="3179" y="13328"/>
                  </a:lnTo>
                  <a:lnTo>
                    <a:pt x="3513" y="13328"/>
                  </a:lnTo>
                  <a:lnTo>
                    <a:pt x="3681" y="13272"/>
                  </a:lnTo>
                  <a:lnTo>
                    <a:pt x="3959" y="13105"/>
                  </a:lnTo>
                  <a:lnTo>
                    <a:pt x="4127" y="12826"/>
                  </a:lnTo>
                  <a:lnTo>
                    <a:pt x="4183" y="12659"/>
                  </a:lnTo>
                  <a:lnTo>
                    <a:pt x="4183" y="12492"/>
                  </a:lnTo>
                  <a:lnTo>
                    <a:pt x="4183" y="12324"/>
                  </a:lnTo>
                  <a:lnTo>
                    <a:pt x="4127" y="12213"/>
                  </a:lnTo>
                  <a:lnTo>
                    <a:pt x="3959" y="11934"/>
                  </a:lnTo>
                  <a:lnTo>
                    <a:pt x="3681" y="11767"/>
                  </a:lnTo>
                  <a:lnTo>
                    <a:pt x="3513" y="11711"/>
                  </a:lnTo>
                  <a:close/>
                  <a:moveTo>
                    <a:pt x="13273" y="11711"/>
                  </a:moveTo>
                  <a:lnTo>
                    <a:pt x="13161" y="11767"/>
                  </a:lnTo>
                  <a:lnTo>
                    <a:pt x="12882" y="11934"/>
                  </a:lnTo>
                  <a:lnTo>
                    <a:pt x="12715" y="12213"/>
                  </a:lnTo>
                  <a:lnTo>
                    <a:pt x="12659" y="12324"/>
                  </a:lnTo>
                  <a:lnTo>
                    <a:pt x="12603" y="12492"/>
                  </a:lnTo>
                  <a:lnTo>
                    <a:pt x="12659" y="12659"/>
                  </a:lnTo>
                  <a:lnTo>
                    <a:pt x="12715" y="12826"/>
                  </a:lnTo>
                  <a:lnTo>
                    <a:pt x="12882" y="13105"/>
                  </a:lnTo>
                  <a:lnTo>
                    <a:pt x="13161" y="13272"/>
                  </a:lnTo>
                  <a:lnTo>
                    <a:pt x="13273" y="13328"/>
                  </a:lnTo>
                  <a:lnTo>
                    <a:pt x="13607" y="13328"/>
                  </a:lnTo>
                  <a:lnTo>
                    <a:pt x="13774" y="13272"/>
                  </a:lnTo>
                  <a:lnTo>
                    <a:pt x="14053" y="13105"/>
                  </a:lnTo>
                  <a:lnTo>
                    <a:pt x="14221" y="12826"/>
                  </a:lnTo>
                  <a:lnTo>
                    <a:pt x="14276" y="12659"/>
                  </a:lnTo>
                  <a:lnTo>
                    <a:pt x="14276" y="12492"/>
                  </a:lnTo>
                  <a:lnTo>
                    <a:pt x="14276" y="12324"/>
                  </a:lnTo>
                  <a:lnTo>
                    <a:pt x="14221" y="12213"/>
                  </a:lnTo>
                  <a:lnTo>
                    <a:pt x="14053" y="11934"/>
                  </a:lnTo>
                  <a:lnTo>
                    <a:pt x="13774" y="11767"/>
                  </a:lnTo>
                  <a:lnTo>
                    <a:pt x="13607" y="11711"/>
                  </a:lnTo>
                  <a:close/>
                  <a:moveTo>
                    <a:pt x="16674" y="11711"/>
                  </a:moveTo>
                  <a:lnTo>
                    <a:pt x="16507" y="11767"/>
                  </a:lnTo>
                  <a:lnTo>
                    <a:pt x="16228" y="11934"/>
                  </a:lnTo>
                  <a:lnTo>
                    <a:pt x="16061" y="12213"/>
                  </a:lnTo>
                  <a:lnTo>
                    <a:pt x="16005" y="12324"/>
                  </a:lnTo>
                  <a:lnTo>
                    <a:pt x="16005" y="12492"/>
                  </a:lnTo>
                  <a:lnTo>
                    <a:pt x="16005" y="12659"/>
                  </a:lnTo>
                  <a:lnTo>
                    <a:pt x="16061" y="12826"/>
                  </a:lnTo>
                  <a:lnTo>
                    <a:pt x="16228" y="13105"/>
                  </a:lnTo>
                  <a:lnTo>
                    <a:pt x="16507" y="13272"/>
                  </a:lnTo>
                  <a:lnTo>
                    <a:pt x="16674" y="13328"/>
                  </a:lnTo>
                  <a:lnTo>
                    <a:pt x="17009" y="13328"/>
                  </a:lnTo>
                  <a:lnTo>
                    <a:pt x="17120" y="13272"/>
                  </a:lnTo>
                  <a:lnTo>
                    <a:pt x="17399" y="13105"/>
                  </a:lnTo>
                  <a:lnTo>
                    <a:pt x="17567" y="12826"/>
                  </a:lnTo>
                  <a:lnTo>
                    <a:pt x="17622" y="12659"/>
                  </a:lnTo>
                  <a:lnTo>
                    <a:pt x="17678" y="12492"/>
                  </a:lnTo>
                  <a:lnTo>
                    <a:pt x="17622" y="12324"/>
                  </a:lnTo>
                  <a:lnTo>
                    <a:pt x="17567" y="12213"/>
                  </a:lnTo>
                  <a:lnTo>
                    <a:pt x="17399" y="11934"/>
                  </a:lnTo>
                  <a:lnTo>
                    <a:pt x="17120" y="11767"/>
                  </a:lnTo>
                  <a:lnTo>
                    <a:pt x="17009" y="11711"/>
                  </a:lnTo>
                  <a:close/>
                  <a:moveTo>
                    <a:pt x="20020" y="11711"/>
                  </a:moveTo>
                  <a:lnTo>
                    <a:pt x="19853" y="11767"/>
                  </a:lnTo>
                  <a:lnTo>
                    <a:pt x="19630" y="11934"/>
                  </a:lnTo>
                  <a:lnTo>
                    <a:pt x="19407" y="12213"/>
                  </a:lnTo>
                  <a:lnTo>
                    <a:pt x="19351" y="12324"/>
                  </a:lnTo>
                  <a:lnTo>
                    <a:pt x="19351" y="12492"/>
                  </a:lnTo>
                  <a:lnTo>
                    <a:pt x="19351" y="12659"/>
                  </a:lnTo>
                  <a:lnTo>
                    <a:pt x="19407" y="12826"/>
                  </a:lnTo>
                  <a:lnTo>
                    <a:pt x="19630" y="13105"/>
                  </a:lnTo>
                  <a:lnTo>
                    <a:pt x="19853" y="13272"/>
                  </a:lnTo>
                  <a:lnTo>
                    <a:pt x="20020" y="13328"/>
                  </a:lnTo>
                  <a:lnTo>
                    <a:pt x="20355" y="13328"/>
                  </a:lnTo>
                  <a:lnTo>
                    <a:pt x="20522" y="13272"/>
                  </a:lnTo>
                  <a:lnTo>
                    <a:pt x="20801" y="13105"/>
                  </a:lnTo>
                  <a:lnTo>
                    <a:pt x="20968" y="12826"/>
                  </a:lnTo>
                  <a:lnTo>
                    <a:pt x="21024" y="12659"/>
                  </a:lnTo>
                  <a:lnTo>
                    <a:pt x="21024" y="12492"/>
                  </a:lnTo>
                  <a:lnTo>
                    <a:pt x="21024" y="12324"/>
                  </a:lnTo>
                  <a:lnTo>
                    <a:pt x="20968" y="12213"/>
                  </a:lnTo>
                  <a:lnTo>
                    <a:pt x="20801" y="11934"/>
                  </a:lnTo>
                  <a:lnTo>
                    <a:pt x="20522" y="11767"/>
                  </a:lnTo>
                  <a:lnTo>
                    <a:pt x="20355" y="11711"/>
                  </a:lnTo>
                  <a:close/>
                  <a:moveTo>
                    <a:pt x="25095" y="11711"/>
                  </a:moveTo>
                  <a:lnTo>
                    <a:pt x="24928" y="11767"/>
                  </a:lnTo>
                  <a:lnTo>
                    <a:pt x="24705" y="11934"/>
                  </a:lnTo>
                  <a:lnTo>
                    <a:pt x="24482" y="12213"/>
                  </a:lnTo>
                  <a:lnTo>
                    <a:pt x="24426" y="12324"/>
                  </a:lnTo>
                  <a:lnTo>
                    <a:pt x="24426" y="12492"/>
                  </a:lnTo>
                  <a:lnTo>
                    <a:pt x="24426" y="12659"/>
                  </a:lnTo>
                  <a:lnTo>
                    <a:pt x="24482" y="12826"/>
                  </a:lnTo>
                  <a:lnTo>
                    <a:pt x="24705" y="13105"/>
                  </a:lnTo>
                  <a:lnTo>
                    <a:pt x="24928" y="13272"/>
                  </a:lnTo>
                  <a:lnTo>
                    <a:pt x="25095" y="13328"/>
                  </a:lnTo>
                  <a:lnTo>
                    <a:pt x="25430" y="13328"/>
                  </a:lnTo>
                  <a:lnTo>
                    <a:pt x="25597" y="13272"/>
                  </a:lnTo>
                  <a:lnTo>
                    <a:pt x="25876" y="13105"/>
                  </a:lnTo>
                  <a:lnTo>
                    <a:pt x="26043" y="12826"/>
                  </a:lnTo>
                  <a:lnTo>
                    <a:pt x="26099" y="12659"/>
                  </a:lnTo>
                  <a:lnTo>
                    <a:pt x="26099" y="12492"/>
                  </a:lnTo>
                  <a:lnTo>
                    <a:pt x="26099" y="12324"/>
                  </a:lnTo>
                  <a:lnTo>
                    <a:pt x="26043" y="12213"/>
                  </a:lnTo>
                  <a:lnTo>
                    <a:pt x="25876" y="11934"/>
                  </a:lnTo>
                  <a:lnTo>
                    <a:pt x="25597" y="11767"/>
                  </a:lnTo>
                  <a:lnTo>
                    <a:pt x="25430" y="11711"/>
                  </a:lnTo>
                  <a:close/>
                  <a:moveTo>
                    <a:pt x="28441" y="11711"/>
                  </a:moveTo>
                  <a:lnTo>
                    <a:pt x="28274" y="11767"/>
                  </a:lnTo>
                  <a:lnTo>
                    <a:pt x="27995" y="11934"/>
                  </a:lnTo>
                  <a:lnTo>
                    <a:pt x="27828" y="12213"/>
                  </a:lnTo>
                  <a:lnTo>
                    <a:pt x="27772" y="12324"/>
                  </a:lnTo>
                  <a:lnTo>
                    <a:pt x="27772" y="12492"/>
                  </a:lnTo>
                  <a:lnTo>
                    <a:pt x="27772" y="12659"/>
                  </a:lnTo>
                  <a:lnTo>
                    <a:pt x="27828" y="12826"/>
                  </a:lnTo>
                  <a:lnTo>
                    <a:pt x="27995" y="13105"/>
                  </a:lnTo>
                  <a:lnTo>
                    <a:pt x="28274" y="13272"/>
                  </a:lnTo>
                  <a:lnTo>
                    <a:pt x="28441" y="13328"/>
                  </a:lnTo>
                  <a:lnTo>
                    <a:pt x="28776" y="13328"/>
                  </a:lnTo>
                  <a:lnTo>
                    <a:pt x="28943" y="13272"/>
                  </a:lnTo>
                  <a:lnTo>
                    <a:pt x="29166" y="13105"/>
                  </a:lnTo>
                  <a:lnTo>
                    <a:pt x="29333" y="12826"/>
                  </a:lnTo>
                  <a:lnTo>
                    <a:pt x="29389" y="12659"/>
                  </a:lnTo>
                  <a:lnTo>
                    <a:pt x="29445" y="12492"/>
                  </a:lnTo>
                  <a:lnTo>
                    <a:pt x="29389" y="12324"/>
                  </a:lnTo>
                  <a:lnTo>
                    <a:pt x="29333" y="12213"/>
                  </a:lnTo>
                  <a:lnTo>
                    <a:pt x="29166" y="11934"/>
                  </a:lnTo>
                  <a:lnTo>
                    <a:pt x="28943" y="11767"/>
                  </a:lnTo>
                  <a:lnTo>
                    <a:pt x="28776" y="11711"/>
                  </a:lnTo>
                  <a:close/>
                  <a:moveTo>
                    <a:pt x="40152" y="11711"/>
                  </a:moveTo>
                  <a:lnTo>
                    <a:pt x="40041" y="11767"/>
                  </a:lnTo>
                  <a:lnTo>
                    <a:pt x="39762" y="11934"/>
                  </a:lnTo>
                  <a:lnTo>
                    <a:pt x="39595" y="12213"/>
                  </a:lnTo>
                  <a:lnTo>
                    <a:pt x="39539" y="12324"/>
                  </a:lnTo>
                  <a:lnTo>
                    <a:pt x="39539" y="12492"/>
                  </a:lnTo>
                  <a:lnTo>
                    <a:pt x="39539" y="12659"/>
                  </a:lnTo>
                  <a:lnTo>
                    <a:pt x="39595" y="12826"/>
                  </a:lnTo>
                  <a:lnTo>
                    <a:pt x="39762" y="13105"/>
                  </a:lnTo>
                  <a:lnTo>
                    <a:pt x="40041" y="13272"/>
                  </a:lnTo>
                  <a:lnTo>
                    <a:pt x="40152" y="13328"/>
                  </a:lnTo>
                  <a:lnTo>
                    <a:pt x="40487" y="13328"/>
                  </a:lnTo>
                  <a:lnTo>
                    <a:pt x="40654" y="13272"/>
                  </a:lnTo>
                  <a:lnTo>
                    <a:pt x="40933" y="13105"/>
                  </a:lnTo>
                  <a:lnTo>
                    <a:pt x="41100" y="12826"/>
                  </a:lnTo>
                  <a:lnTo>
                    <a:pt x="41156" y="12659"/>
                  </a:lnTo>
                  <a:lnTo>
                    <a:pt x="41156" y="12492"/>
                  </a:lnTo>
                  <a:lnTo>
                    <a:pt x="41156" y="12324"/>
                  </a:lnTo>
                  <a:lnTo>
                    <a:pt x="41100" y="12213"/>
                  </a:lnTo>
                  <a:lnTo>
                    <a:pt x="40933" y="11934"/>
                  </a:lnTo>
                  <a:lnTo>
                    <a:pt x="40654" y="11767"/>
                  </a:lnTo>
                  <a:lnTo>
                    <a:pt x="40487" y="11711"/>
                  </a:lnTo>
                  <a:close/>
                  <a:moveTo>
                    <a:pt x="48517" y="11711"/>
                  </a:moveTo>
                  <a:lnTo>
                    <a:pt x="48350" y="11767"/>
                  </a:lnTo>
                  <a:lnTo>
                    <a:pt x="48127" y="11934"/>
                  </a:lnTo>
                  <a:lnTo>
                    <a:pt x="47904" y="12213"/>
                  </a:lnTo>
                  <a:lnTo>
                    <a:pt x="47904" y="12324"/>
                  </a:lnTo>
                  <a:lnTo>
                    <a:pt x="47848" y="12492"/>
                  </a:lnTo>
                  <a:lnTo>
                    <a:pt x="47904" y="12659"/>
                  </a:lnTo>
                  <a:lnTo>
                    <a:pt x="47904" y="12826"/>
                  </a:lnTo>
                  <a:lnTo>
                    <a:pt x="48127" y="13105"/>
                  </a:lnTo>
                  <a:lnTo>
                    <a:pt x="48350" y="13272"/>
                  </a:lnTo>
                  <a:lnTo>
                    <a:pt x="48517" y="13328"/>
                  </a:lnTo>
                  <a:lnTo>
                    <a:pt x="48852" y="13328"/>
                  </a:lnTo>
                  <a:lnTo>
                    <a:pt x="49019" y="13272"/>
                  </a:lnTo>
                  <a:lnTo>
                    <a:pt x="49298" y="13105"/>
                  </a:lnTo>
                  <a:lnTo>
                    <a:pt x="49465" y="12826"/>
                  </a:lnTo>
                  <a:lnTo>
                    <a:pt x="49521" y="12659"/>
                  </a:lnTo>
                  <a:lnTo>
                    <a:pt x="49521" y="12492"/>
                  </a:lnTo>
                  <a:lnTo>
                    <a:pt x="49521" y="12324"/>
                  </a:lnTo>
                  <a:lnTo>
                    <a:pt x="49465" y="12213"/>
                  </a:lnTo>
                  <a:lnTo>
                    <a:pt x="49298" y="11934"/>
                  </a:lnTo>
                  <a:lnTo>
                    <a:pt x="49019" y="11767"/>
                  </a:lnTo>
                  <a:lnTo>
                    <a:pt x="48852" y="11711"/>
                  </a:lnTo>
                  <a:close/>
                  <a:moveTo>
                    <a:pt x="51808" y="11711"/>
                  </a:moveTo>
                  <a:lnTo>
                    <a:pt x="51696" y="11767"/>
                  </a:lnTo>
                  <a:lnTo>
                    <a:pt x="51417" y="11934"/>
                  </a:lnTo>
                  <a:lnTo>
                    <a:pt x="51250" y="12213"/>
                  </a:lnTo>
                  <a:lnTo>
                    <a:pt x="51194" y="12324"/>
                  </a:lnTo>
                  <a:lnTo>
                    <a:pt x="51194" y="12492"/>
                  </a:lnTo>
                  <a:lnTo>
                    <a:pt x="51194" y="12659"/>
                  </a:lnTo>
                  <a:lnTo>
                    <a:pt x="51250" y="12826"/>
                  </a:lnTo>
                  <a:lnTo>
                    <a:pt x="51417" y="13105"/>
                  </a:lnTo>
                  <a:lnTo>
                    <a:pt x="51696" y="13272"/>
                  </a:lnTo>
                  <a:lnTo>
                    <a:pt x="51808" y="13328"/>
                  </a:lnTo>
                  <a:lnTo>
                    <a:pt x="52142" y="13328"/>
                  </a:lnTo>
                  <a:lnTo>
                    <a:pt x="52309" y="13272"/>
                  </a:lnTo>
                  <a:lnTo>
                    <a:pt x="52588" y="13105"/>
                  </a:lnTo>
                  <a:lnTo>
                    <a:pt x="52756" y="12826"/>
                  </a:lnTo>
                  <a:lnTo>
                    <a:pt x="52811" y="12659"/>
                  </a:lnTo>
                  <a:lnTo>
                    <a:pt x="52811" y="12492"/>
                  </a:lnTo>
                  <a:lnTo>
                    <a:pt x="52811" y="12324"/>
                  </a:lnTo>
                  <a:lnTo>
                    <a:pt x="52756" y="12213"/>
                  </a:lnTo>
                  <a:lnTo>
                    <a:pt x="52588" y="11934"/>
                  </a:lnTo>
                  <a:lnTo>
                    <a:pt x="52309" y="11767"/>
                  </a:lnTo>
                  <a:lnTo>
                    <a:pt x="52142" y="11711"/>
                  </a:lnTo>
                  <a:close/>
                  <a:moveTo>
                    <a:pt x="56938" y="11711"/>
                  </a:moveTo>
                  <a:lnTo>
                    <a:pt x="56771" y="11767"/>
                  </a:lnTo>
                  <a:lnTo>
                    <a:pt x="56492" y="11934"/>
                  </a:lnTo>
                  <a:lnTo>
                    <a:pt x="56325" y="12213"/>
                  </a:lnTo>
                  <a:lnTo>
                    <a:pt x="56269" y="12324"/>
                  </a:lnTo>
                  <a:lnTo>
                    <a:pt x="56269" y="12492"/>
                  </a:lnTo>
                  <a:lnTo>
                    <a:pt x="56269" y="12659"/>
                  </a:lnTo>
                  <a:lnTo>
                    <a:pt x="56325" y="12826"/>
                  </a:lnTo>
                  <a:lnTo>
                    <a:pt x="56492" y="13105"/>
                  </a:lnTo>
                  <a:lnTo>
                    <a:pt x="56771" y="13272"/>
                  </a:lnTo>
                  <a:lnTo>
                    <a:pt x="56938" y="13328"/>
                  </a:lnTo>
                  <a:lnTo>
                    <a:pt x="57273" y="13328"/>
                  </a:lnTo>
                  <a:lnTo>
                    <a:pt x="57440" y="13272"/>
                  </a:lnTo>
                  <a:lnTo>
                    <a:pt x="57663" y="13105"/>
                  </a:lnTo>
                  <a:lnTo>
                    <a:pt x="57830" y="12826"/>
                  </a:lnTo>
                  <a:lnTo>
                    <a:pt x="57886" y="12659"/>
                  </a:lnTo>
                  <a:lnTo>
                    <a:pt x="57942" y="12492"/>
                  </a:lnTo>
                  <a:lnTo>
                    <a:pt x="57886" y="12324"/>
                  </a:lnTo>
                  <a:lnTo>
                    <a:pt x="57830" y="12213"/>
                  </a:lnTo>
                  <a:lnTo>
                    <a:pt x="57663" y="11934"/>
                  </a:lnTo>
                  <a:lnTo>
                    <a:pt x="57440" y="11767"/>
                  </a:lnTo>
                  <a:lnTo>
                    <a:pt x="57273" y="11711"/>
                  </a:lnTo>
                  <a:close/>
                  <a:moveTo>
                    <a:pt x="62013" y="11711"/>
                  </a:moveTo>
                  <a:lnTo>
                    <a:pt x="61846" y="11767"/>
                  </a:lnTo>
                  <a:lnTo>
                    <a:pt x="61567" y="11934"/>
                  </a:lnTo>
                  <a:lnTo>
                    <a:pt x="61399" y="12213"/>
                  </a:lnTo>
                  <a:lnTo>
                    <a:pt x="61344" y="12324"/>
                  </a:lnTo>
                  <a:lnTo>
                    <a:pt x="61344" y="12492"/>
                  </a:lnTo>
                  <a:lnTo>
                    <a:pt x="61344" y="12659"/>
                  </a:lnTo>
                  <a:lnTo>
                    <a:pt x="61399" y="12826"/>
                  </a:lnTo>
                  <a:lnTo>
                    <a:pt x="61567" y="13105"/>
                  </a:lnTo>
                  <a:lnTo>
                    <a:pt x="61846" y="13272"/>
                  </a:lnTo>
                  <a:lnTo>
                    <a:pt x="62013" y="13328"/>
                  </a:lnTo>
                  <a:lnTo>
                    <a:pt x="62347" y="13328"/>
                  </a:lnTo>
                  <a:lnTo>
                    <a:pt x="62515" y="13272"/>
                  </a:lnTo>
                  <a:lnTo>
                    <a:pt x="62738" y="13105"/>
                  </a:lnTo>
                  <a:lnTo>
                    <a:pt x="62961" y="12826"/>
                  </a:lnTo>
                  <a:lnTo>
                    <a:pt x="62961" y="12659"/>
                  </a:lnTo>
                  <a:lnTo>
                    <a:pt x="63017" y="12492"/>
                  </a:lnTo>
                  <a:lnTo>
                    <a:pt x="62961" y="12324"/>
                  </a:lnTo>
                  <a:lnTo>
                    <a:pt x="62961" y="12213"/>
                  </a:lnTo>
                  <a:lnTo>
                    <a:pt x="62738" y="11934"/>
                  </a:lnTo>
                  <a:lnTo>
                    <a:pt x="62515" y="11767"/>
                  </a:lnTo>
                  <a:lnTo>
                    <a:pt x="62347" y="11711"/>
                  </a:lnTo>
                  <a:close/>
                  <a:moveTo>
                    <a:pt x="72051" y="11711"/>
                  </a:moveTo>
                  <a:lnTo>
                    <a:pt x="71884" y="11767"/>
                  </a:lnTo>
                  <a:lnTo>
                    <a:pt x="71605" y="11934"/>
                  </a:lnTo>
                  <a:lnTo>
                    <a:pt x="71438" y="12213"/>
                  </a:lnTo>
                  <a:lnTo>
                    <a:pt x="71382" y="12324"/>
                  </a:lnTo>
                  <a:lnTo>
                    <a:pt x="71382" y="12492"/>
                  </a:lnTo>
                  <a:lnTo>
                    <a:pt x="71382" y="12659"/>
                  </a:lnTo>
                  <a:lnTo>
                    <a:pt x="71438" y="12826"/>
                  </a:lnTo>
                  <a:lnTo>
                    <a:pt x="71605" y="13105"/>
                  </a:lnTo>
                  <a:lnTo>
                    <a:pt x="71884" y="13272"/>
                  </a:lnTo>
                  <a:lnTo>
                    <a:pt x="72051" y="13328"/>
                  </a:lnTo>
                  <a:lnTo>
                    <a:pt x="72386" y="13328"/>
                  </a:lnTo>
                  <a:lnTo>
                    <a:pt x="72553" y="13272"/>
                  </a:lnTo>
                  <a:lnTo>
                    <a:pt x="72776" y="13105"/>
                  </a:lnTo>
                  <a:lnTo>
                    <a:pt x="72999" y="12826"/>
                  </a:lnTo>
                  <a:lnTo>
                    <a:pt x="72999" y="12659"/>
                  </a:lnTo>
                  <a:lnTo>
                    <a:pt x="73055" y="12492"/>
                  </a:lnTo>
                  <a:lnTo>
                    <a:pt x="72999" y="12324"/>
                  </a:lnTo>
                  <a:lnTo>
                    <a:pt x="72999" y="12213"/>
                  </a:lnTo>
                  <a:lnTo>
                    <a:pt x="72776" y="11934"/>
                  </a:lnTo>
                  <a:lnTo>
                    <a:pt x="72553" y="11767"/>
                  </a:lnTo>
                  <a:lnTo>
                    <a:pt x="72386" y="11711"/>
                  </a:lnTo>
                  <a:close/>
                  <a:moveTo>
                    <a:pt x="80472" y="11711"/>
                  </a:moveTo>
                  <a:lnTo>
                    <a:pt x="80304" y="11767"/>
                  </a:lnTo>
                  <a:lnTo>
                    <a:pt x="80081" y="11934"/>
                  </a:lnTo>
                  <a:lnTo>
                    <a:pt x="79914" y="12213"/>
                  </a:lnTo>
                  <a:lnTo>
                    <a:pt x="79858" y="12324"/>
                  </a:lnTo>
                  <a:lnTo>
                    <a:pt x="79803" y="12492"/>
                  </a:lnTo>
                  <a:lnTo>
                    <a:pt x="79858" y="12659"/>
                  </a:lnTo>
                  <a:lnTo>
                    <a:pt x="79914" y="12826"/>
                  </a:lnTo>
                  <a:lnTo>
                    <a:pt x="80081" y="13105"/>
                  </a:lnTo>
                  <a:lnTo>
                    <a:pt x="80304" y="13272"/>
                  </a:lnTo>
                  <a:lnTo>
                    <a:pt x="80472" y="13328"/>
                  </a:lnTo>
                  <a:lnTo>
                    <a:pt x="80806" y="13328"/>
                  </a:lnTo>
                  <a:lnTo>
                    <a:pt x="80974" y="13272"/>
                  </a:lnTo>
                  <a:lnTo>
                    <a:pt x="81252" y="13105"/>
                  </a:lnTo>
                  <a:lnTo>
                    <a:pt x="81420" y="12826"/>
                  </a:lnTo>
                  <a:lnTo>
                    <a:pt x="81476" y="12659"/>
                  </a:lnTo>
                  <a:lnTo>
                    <a:pt x="81476" y="12492"/>
                  </a:lnTo>
                  <a:lnTo>
                    <a:pt x="81476" y="12324"/>
                  </a:lnTo>
                  <a:lnTo>
                    <a:pt x="81420" y="12213"/>
                  </a:lnTo>
                  <a:lnTo>
                    <a:pt x="81252" y="11934"/>
                  </a:lnTo>
                  <a:lnTo>
                    <a:pt x="80974" y="11767"/>
                  </a:lnTo>
                  <a:lnTo>
                    <a:pt x="80806" y="11711"/>
                  </a:lnTo>
                  <a:close/>
                  <a:moveTo>
                    <a:pt x="90621" y="11711"/>
                  </a:moveTo>
                  <a:lnTo>
                    <a:pt x="90510" y="11767"/>
                  </a:lnTo>
                  <a:lnTo>
                    <a:pt x="90231" y="11934"/>
                  </a:lnTo>
                  <a:lnTo>
                    <a:pt x="90064" y="12213"/>
                  </a:lnTo>
                  <a:lnTo>
                    <a:pt x="90008" y="12324"/>
                  </a:lnTo>
                  <a:lnTo>
                    <a:pt x="90008" y="12492"/>
                  </a:lnTo>
                  <a:lnTo>
                    <a:pt x="90008" y="12659"/>
                  </a:lnTo>
                  <a:lnTo>
                    <a:pt x="90064" y="12826"/>
                  </a:lnTo>
                  <a:lnTo>
                    <a:pt x="90231" y="13105"/>
                  </a:lnTo>
                  <a:lnTo>
                    <a:pt x="90510" y="13272"/>
                  </a:lnTo>
                  <a:lnTo>
                    <a:pt x="90621" y="13328"/>
                  </a:lnTo>
                  <a:lnTo>
                    <a:pt x="90956" y="13328"/>
                  </a:lnTo>
                  <a:lnTo>
                    <a:pt x="91123" y="13272"/>
                  </a:lnTo>
                  <a:lnTo>
                    <a:pt x="91402" y="13105"/>
                  </a:lnTo>
                  <a:lnTo>
                    <a:pt x="91569" y="12826"/>
                  </a:lnTo>
                  <a:lnTo>
                    <a:pt x="91625" y="12659"/>
                  </a:lnTo>
                  <a:lnTo>
                    <a:pt x="91625" y="12492"/>
                  </a:lnTo>
                  <a:lnTo>
                    <a:pt x="91625" y="12324"/>
                  </a:lnTo>
                  <a:lnTo>
                    <a:pt x="91569" y="12213"/>
                  </a:lnTo>
                  <a:lnTo>
                    <a:pt x="91402" y="11934"/>
                  </a:lnTo>
                  <a:lnTo>
                    <a:pt x="91123" y="11767"/>
                  </a:lnTo>
                  <a:lnTo>
                    <a:pt x="90956" y="11711"/>
                  </a:lnTo>
                  <a:close/>
                  <a:moveTo>
                    <a:pt x="98986" y="11711"/>
                  </a:moveTo>
                  <a:lnTo>
                    <a:pt x="98875" y="11767"/>
                  </a:lnTo>
                  <a:lnTo>
                    <a:pt x="98596" y="11934"/>
                  </a:lnTo>
                  <a:lnTo>
                    <a:pt x="98429" y="12213"/>
                  </a:lnTo>
                  <a:lnTo>
                    <a:pt x="98373" y="12324"/>
                  </a:lnTo>
                  <a:lnTo>
                    <a:pt x="98373" y="12492"/>
                  </a:lnTo>
                  <a:lnTo>
                    <a:pt x="98373" y="12659"/>
                  </a:lnTo>
                  <a:lnTo>
                    <a:pt x="98429" y="12826"/>
                  </a:lnTo>
                  <a:lnTo>
                    <a:pt x="98596" y="13105"/>
                  </a:lnTo>
                  <a:lnTo>
                    <a:pt x="98875" y="13272"/>
                  </a:lnTo>
                  <a:lnTo>
                    <a:pt x="98986" y="13328"/>
                  </a:lnTo>
                  <a:lnTo>
                    <a:pt x="99321" y="13328"/>
                  </a:lnTo>
                  <a:lnTo>
                    <a:pt x="99488" y="13272"/>
                  </a:lnTo>
                  <a:lnTo>
                    <a:pt x="99767" y="13105"/>
                  </a:lnTo>
                  <a:lnTo>
                    <a:pt x="99934" y="12826"/>
                  </a:lnTo>
                  <a:lnTo>
                    <a:pt x="99990" y="12659"/>
                  </a:lnTo>
                  <a:lnTo>
                    <a:pt x="99990" y="12492"/>
                  </a:lnTo>
                  <a:lnTo>
                    <a:pt x="99990" y="12324"/>
                  </a:lnTo>
                  <a:lnTo>
                    <a:pt x="99934" y="12213"/>
                  </a:lnTo>
                  <a:lnTo>
                    <a:pt x="99767" y="11934"/>
                  </a:lnTo>
                  <a:lnTo>
                    <a:pt x="99488" y="11767"/>
                  </a:lnTo>
                  <a:lnTo>
                    <a:pt x="99321" y="11711"/>
                  </a:lnTo>
                  <a:close/>
                  <a:moveTo>
                    <a:pt x="109080" y="11711"/>
                  </a:moveTo>
                  <a:lnTo>
                    <a:pt x="108969" y="11767"/>
                  </a:lnTo>
                  <a:lnTo>
                    <a:pt x="108690" y="11934"/>
                  </a:lnTo>
                  <a:lnTo>
                    <a:pt x="108523" y="12213"/>
                  </a:lnTo>
                  <a:lnTo>
                    <a:pt x="108467" y="12324"/>
                  </a:lnTo>
                  <a:lnTo>
                    <a:pt x="108467" y="12492"/>
                  </a:lnTo>
                  <a:lnTo>
                    <a:pt x="108467" y="12659"/>
                  </a:lnTo>
                  <a:lnTo>
                    <a:pt x="108523" y="12826"/>
                  </a:lnTo>
                  <a:lnTo>
                    <a:pt x="108690" y="13105"/>
                  </a:lnTo>
                  <a:lnTo>
                    <a:pt x="108969" y="13272"/>
                  </a:lnTo>
                  <a:lnTo>
                    <a:pt x="109080" y="13328"/>
                  </a:lnTo>
                  <a:lnTo>
                    <a:pt x="109415" y="13328"/>
                  </a:lnTo>
                  <a:lnTo>
                    <a:pt x="109582" y="13272"/>
                  </a:lnTo>
                  <a:lnTo>
                    <a:pt x="109861" y="13105"/>
                  </a:lnTo>
                  <a:lnTo>
                    <a:pt x="110028" y="12826"/>
                  </a:lnTo>
                  <a:lnTo>
                    <a:pt x="110084" y="12659"/>
                  </a:lnTo>
                  <a:lnTo>
                    <a:pt x="110084" y="12492"/>
                  </a:lnTo>
                  <a:lnTo>
                    <a:pt x="110084" y="12324"/>
                  </a:lnTo>
                  <a:lnTo>
                    <a:pt x="110028" y="12213"/>
                  </a:lnTo>
                  <a:lnTo>
                    <a:pt x="109861" y="11934"/>
                  </a:lnTo>
                  <a:lnTo>
                    <a:pt x="109582" y="11767"/>
                  </a:lnTo>
                  <a:lnTo>
                    <a:pt x="109415" y="11711"/>
                  </a:lnTo>
                  <a:close/>
                  <a:moveTo>
                    <a:pt x="112482" y="11711"/>
                  </a:moveTo>
                  <a:lnTo>
                    <a:pt x="112315" y="11767"/>
                  </a:lnTo>
                  <a:lnTo>
                    <a:pt x="112036" y="11934"/>
                  </a:lnTo>
                  <a:lnTo>
                    <a:pt x="111869" y="12213"/>
                  </a:lnTo>
                  <a:lnTo>
                    <a:pt x="111813" y="12324"/>
                  </a:lnTo>
                  <a:lnTo>
                    <a:pt x="111813" y="12492"/>
                  </a:lnTo>
                  <a:lnTo>
                    <a:pt x="111813" y="12659"/>
                  </a:lnTo>
                  <a:lnTo>
                    <a:pt x="111869" y="12826"/>
                  </a:lnTo>
                  <a:lnTo>
                    <a:pt x="112036" y="13105"/>
                  </a:lnTo>
                  <a:lnTo>
                    <a:pt x="112315" y="13272"/>
                  </a:lnTo>
                  <a:lnTo>
                    <a:pt x="112482" y="13328"/>
                  </a:lnTo>
                  <a:lnTo>
                    <a:pt x="112817" y="13328"/>
                  </a:lnTo>
                  <a:lnTo>
                    <a:pt x="112984" y="13272"/>
                  </a:lnTo>
                  <a:lnTo>
                    <a:pt x="113207" y="13105"/>
                  </a:lnTo>
                  <a:lnTo>
                    <a:pt x="113430" y="12826"/>
                  </a:lnTo>
                  <a:lnTo>
                    <a:pt x="113430" y="12659"/>
                  </a:lnTo>
                  <a:lnTo>
                    <a:pt x="113486" y="12492"/>
                  </a:lnTo>
                  <a:lnTo>
                    <a:pt x="113430" y="12324"/>
                  </a:lnTo>
                  <a:lnTo>
                    <a:pt x="113430" y="12213"/>
                  </a:lnTo>
                  <a:lnTo>
                    <a:pt x="113207" y="11934"/>
                  </a:lnTo>
                  <a:lnTo>
                    <a:pt x="112984" y="11767"/>
                  </a:lnTo>
                  <a:lnTo>
                    <a:pt x="112817" y="11711"/>
                  </a:lnTo>
                  <a:close/>
                  <a:moveTo>
                    <a:pt x="115828" y="11711"/>
                  </a:moveTo>
                  <a:lnTo>
                    <a:pt x="115661" y="11767"/>
                  </a:lnTo>
                  <a:lnTo>
                    <a:pt x="115438" y="11934"/>
                  </a:lnTo>
                  <a:lnTo>
                    <a:pt x="115270" y="12213"/>
                  </a:lnTo>
                  <a:lnTo>
                    <a:pt x="115215" y="12324"/>
                  </a:lnTo>
                  <a:lnTo>
                    <a:pt x="115159" y="12492"/>
                  </a:lnTo>
                  <a:lnTo>
                    <a:pt x="115215" y="12659"/>
                  </a:lnTo>
                  <a:lnTo>
                    <a:pt x="115270" y="12826"/>
                  </a:lnTo>
                  <a:lnTo>
                    <a:pt x="115438" y="13105"/>
                  </a:lnTo>
                  <a:lnTo>
                    <a:pt x="115661" y="13272"/>
                  </a:lnTo>
                  <a:lnTo>
                    <a:pt x="115828" y="13328"/>
                  </a:lnTo>
                  <a:lnTo>
                    <a:pt x="116163" y="13328"/>
                  </a:lnTo>
                  <a:lnTo>
                    <a:pt x="116330" y="13272"/>
                  </a:lnTo>
                  <a:lnTo>
                    <a:pt x="116609" y="13105"/>
                  </a:lnTo>
                  <a:lnTo>
                    <a:pt x="116776" y="12826"/>
                  </a:lnTo>
                  <a:lnTo>
                    <a:pt x="116832" y="12659"/>
                  </a:lnTo>
                  <a:lnTo>
                    <a:pt x="116832" y="12492"/>
                  </a:lnTo>
                  <a:lnTo>
                    <a:pt x="116832" y="12324"/>
                  </a:lnTo>
                  <a:lnTo>
                    <a:pt x="116776" y="12213"/>
                  </a:lnTo>
                  <a:lnTo>
                    <a:pt x="116609" y="11934"/>
                  </a:lnTo>
                  <a:lnTo>
                    <a:pt x="116330" y="11767"/>
                  </a:lnTo>
                  <a:lnTo>
                    <a:pt x="116163" y="11711"/>
                  </a:lnTo>
                  <a:close/>
                  <a:moveTo>
                    <a:pt x="120903" y="11711"/>
                  </a:moveTo>
                  <a:lnTo>
                    <a:pt x="120736" y="11767"/>
                  </a:lnTo>
                  <a:lnTo>
                    <a:pt x="120512" y="11934"/>
                  </a:lnTo>
                  <a:lnTo>
                    <a:pt x="120345" y="12213"/>
                  </a:lnTo>
                  <a:lnTo>
                    <a:pt x="120289" y="12324"/>
                  </a:lnTo>
                  <a:lnTo>
                    <a:pt x="120234" y="12492"/>
                  </a:lnTo>
                  <a:lnTo>
                    <a:pt x="120289" y="12659"/>
                  </a:lnTo>
                  <a:lnTo>
                    <a:pt x="120345" y="12826"/>
                  </a:lnTo>
                  <a:lnTo>
                    <a:pt x="120512" y="13105"/>
                  </a:lnTo>
                  <a:lnTo>
                    <a:pt x="120736" y="13272"/>
                  </a:lnTo>
                  <a:lnTo>
                    <a:pt x="120903" y="13328"/>
                  </a:lnTo>
                  <a:lnTo>
                    <a:pt x="121237" y="13328"/>
                  </a:lnTo>
                  <a:lnTo>
                    <a:pt x="121405" y="13272"/>
                  </a:lnTo>
                  <a:lnTo>
                    <a:pt x="121684" y="13105"/>
                  </a:lnTo>
                  <a:lnTo>
                    <a:pt x="121851" y="12826"/>
                  </a:lnTo>
                  <a:lnTo>
                    <a:pt x="121907" y="12659"/>
                  </a:lnTo>
                  <a:lnTo>
                    <a:pt x="121907" y="12492"/>
                  </a:lnTo>
                  <a:lnTo>
                    <a:pt x="121907" y="12324"/>
                  </a:lnTo>
                  <a:lnTo>
                    <a:pt x="121851" y="12213"/>
                  </a:lnTo>
                  <a:lnTo>
                    <a:pt x="121684" y="11934"/>
                  </a:lnTo>
                  <a:lnTo>
                    <a:pt x="121405" y="11767"/>
                  </a:lnTo>
                  <a:lnTo>
                    <a:pt x="121237" y="11711"/>
                  </a:lnTo>
                  <a:close/>
                  <a:moveTo>
                    <a:pt x="124249" y="11711"/>
                  </a:moveTo>
                  <a:lnTo>
                    <a:pt x="124082" y="11767"/>
                  </a:lnTo>
                  <a:lnTo>
                    <a:pt x="123803" y="11934"/>
                  </a:lnTo>
                  <a:lnTo>
                    <a:pt x="123635" y="12213"/>
                  </a:lnTo>
                  <a:lnTo>
                    <a:pt x="123580" y="12324"/>
                  </a:lnTo>
                  <a:lnTo>
                    <a:pt x="123580" y="12492"/>
                  </a:lnTo>
                  <a:lnTo>
                    <a:pt x="123580" y="12659"/>
                  </a:lnTo>
                  <a:lnTo>
                    <a:pt x="123635" y="12826"/>
                  </a:lnTo>
                  <a:lnTo>
                    <a:pt x="123803" y="13105"/>
                  </a:lnTo>
                  <a:lnTo>
                    <a:pt x="124082" y="13272"/>
                  </a:lnTo>
                  <a:lnTo>
                    <a:pt x="124249" y="13328"/>
                  </a:lnTo>
                  <a:lnTo>
                    <a:pt x="124583" y="13328"/>
                  </a:lnTo>
                  <a:lnTo>
                    <a:pt x="124751" y="13272"/>
                  </a:lnTo>
                  <a:lnTo>
                    <a:pt x="124974" y="13105"/>
                  </a:lnTo>
                  <a:lnTo>
                    <a:pt x="125197" y="12826"/>
                  </a:lnTo>
                  <a:lnTo>
                    <a:pt x="125253" y="12659"/>
                  </a:lnTo>
                  <a:lnTo>
                    <a:pt x="125253" y="12492"/>
                  </a:lnTo>
                  <a:lnTo>
                    <a:pt x="125253" y="12324"/>
                  </a:lnTo>
                  <a:lnTo>
                    <a:pt x="125197" y="12213"/>
                  </a:lnTo>
                  <a:lnTo>
                    <a:pt x="124974" y="11934"/>
                  </a:lnTo>
                  <a:lnTo>
                    <a:pt x="124751" y="11767"/>
                  </a:lnTo>
                  <a:lnTo>
                    <a:pt x="124583" y="11711"/>
                  </a:lnTo>
                  <a:close/>
                  <a:moveTo>
                    <a:pt x="136016" y="11711"/>
                  </a:moveTo>
                  <a:lnTo>
                    <a:pt x="135848" y="11767"/>
                  </a:lnTo>
                  <a:lnTo>
                    <a:pt x="135570" y="11934"/>
                  </a:lnTo>
                  <a:lnTo>
                    <a:pt x="135402" y="12213"/>
                  </a:lnTo>
                  <a:lnTo>
                    <a:pt x="135346" y="12324"/>
                  </a:lnTo>
                  <a:lnTo>
                    <a:pt x="135346" y="12492"/>
                  </a:lnTo>
                  <a:lnTo>
                    <a:pt x="135346" y="12659"/>
                  </a:lnTo>
                  <a:lnTo>
                    <a:pt x="135402" y="12826"/>
                  </a:lnTo>
                  <a:lnTo>
                    <a:pt x="135570" y="13105"/>
                  </a:lnTo>
                  <a:lnTo>
                    <a:pt x="135848" y="13272"/>
                  </a:lnTo>
                  <a:lnTo>
                    <a:pt x="136016" y="13328"/>
                  </a:lnTo>
                  <a:lnTo>
                    <a:pt x="136350" y="13328"/>
                  </a:lnTo>
                  <a:lnTo>
                    <a:pt x="136462" y="13272"/>
                  </a:lnTo>
                  <a:lnTo>
                    <a:pt x="136741" y="13105"/>
                  </a:lnTo>
                  <a:lnTo>
                    <a:pt x="136908" y="12826"/>
                  </a:lnTo>
                  <a:lnTo>
                    <a:pt x="136964" y="12659"/>
                  </a:lnTo>
                  <a:lnTo>
                    <a:pt x="137019" y="12492"/>
                  </a:lnTo>
                  <a:lnTo>
                    <a:pt x="136964" y="12324"/>
                  </a:lnTo>
                  <a:lnTo>
                    <a:pt x="136908" y="12213"/>
                  </a:lnTo>
                  <a:lnTo>
                    <a:pt x="136741" y="11934"/>
                  </a:lnTo>
                  <a:lnTo>
                    <a:pt x="136462" y="11767"/>
                  </a:lnTo>
                  <a:lnTo>
                    <a:pt x="136350" y="11711"/>
                  </a:lnTo>
                  <a:close/>
                  <a:moveTo>
                    <a:pt x="144325" y="11711"/>
                  </a:moveTo>
                  <a:lnTo>
                    <a:pt x="144158" y="11767"/>
                  </a:lnTo>
                  <a:lnTo>
                    <a:pt x="143935" y="11934"/>
                  </a:lnTo>
                  <a:lnTo>
                    <a:pt x="143712" y="12213"/>
                  </a:lnTo>
                  <a:lnTo>
                    <a:pt x="143656" y="12324"/>
                  </a:lnTo>
                  <a:lnTo>
                    <a:pt x="143656" y="12492"/>
                  </a:lnTo>
                  <a:lnTo>
                    <a:pt x="143656" y="12659"/>
                  </a:lnTo>
                  <a:lnTo>
                    <a:pt x="143712" y="12826"/>
                  </a:lnTo>
                  <a:lnTo>
                    <a:pt x="143935" y="13105"/>
                  </a:lnTo>
                  <a:lnTo>
                    <a:pt x="144158" y="13272"/>
                  </a:lnTo>
                  <a:lnTo>
                    <a:pt x="144325" y="13328"/>
                  </a:lnTo>
                  <a:lnTo>
                    <a:pt x="144660" y="13328"/>
                  </a:lnTo>
                  <a:lnTo>
                    <a:pt x="144827" y="13272"/>
                  </a:lnTo>
                  <a:lnTo>
                    <a:pt x="145106" y="13105"/>
                  </a:lnTo>
                  <a:lnTo>
                    <a:pt x="145273" y="12826"/>
                  </a:lnTo>
                  <a:lnTo>
                    <a:pt x="145329" y="12659"/>
                  </a:lnTo>
                  <a:lnTo>
                    <a:pt x="145329" y="12492"/>
                  </a:lnTo>
                  <a:lnTo>
                    <a:pt x="145329" y="12324"/>
                  </a:lnTo>
                  <a:lnTo>
                    <a:pt x="145273" y="12213"/>
                  </a:lnTo>
                  <a:lnTo>
                    <a:pt x="145106" y="11934"/>
                  </a:lnTo>
                  <a:lnTo>
                    <a:pt x="144827" y="11767"/>
                  </a:lnTo>
                  <a:lnTo>
                    <a:pt x="144660" y="11711"/>
                  </a:lnTo>
                  <a:close/>
                  <a:moveTo>
                    <a:pt x="147615" y="11711"/>
                  </a:moveTo>
                  <a:lnTo>
                    <a:pt x="147504" y="11767"/>
                  </a:lnTo>
                  <a:lnTo>
                    <a:pt x="147225" y="11934"/>
                  </a:lnTo>
                  <a:lnTo>
                    <a:pt x="147058" y="12213"/>
                  </a:lnTo>
                  <a:lnTo>
                    <a:pt x="147002" y="12324"/>
                  </a:lnTo>
                  <a:lnTo>
                    <a:pt x="147002" y="12492"/>
                  </a:lnTo>
                  <a:lnTo>
                    <a:pt x="147002" y="12659"/>
                  </a:lnTo>
                  <a:lnTo>
                    <a:pt x="147058" y="12826"/>
                  </a:lnTo>
                  <a:lnTo>
                    <a:pt x="147225" y="13105"/>
                  </a:lnTo>
                  <a:lnTo>
                    <a:pt x="147504" y="13272"/>
                  </a:lnTo>
                  <a:lnTo>
                    <a:pt x="147615" y="13328"/>
                  </a:lnTo>
                  <a:lnTo>
                    <a:pt x="147950" y="13328"/>
                  </a:lnTo>
                  <a:lnTo>
                    <a:pt x="148117" y="13272"/>
                  </a:lnTo>
                  <a:lnTo>
                    <a:pt x="148396" y="13105"/>
                  </a:lnTo>
                  <a:lnTo>
                    <a:pt x="148563" y="12826"/>
                  </a:lnTo>
                  <a:lnTo>
                    <a:pt x="148619" y="12659"/>
                  </a:lnTo>
                  <a:lnTo>
                    <a:pt x="148619" y="12492"/>
                  </a:lnTo>
                  <a:lnTo>
                    <a:pt x="148619" y="12324"/>
                  </a:lnTo>
                  <a:lnTo>
                    <a:pt x="148563" y="12213"/>
                  </a:lnTo>
                  <a:lnTo>
                    <a:pt x="148396" y="11934"/>
                  </a:lnTo>
                  <a:lnTo>
                    <a:pt x="148117" y="11767"/>
                  </a:lnTo>
                  <a:lnTo>
                    <a:pt x="147950" y="11711"/>
                  </a:lnTo>
                  <a:close/>
                  <a:moveTo>
                    <a:pt x="152746" y="11711"/>
                  </a:moveTo>
                  <a:lnTo>
                    <a:pt x="152578" y="11767"/>
                  </a:lnTo>
                  <a:lnTo>
                    <a:pt x="152300" y="11934"/>
                  </a:lnTo>
                  <a:lnTo>
                    <a:pt x="152132" y="12213"/>
                  </a:lnTo>
                  <a:lnTo>
                    <a:pt x="152077" y="12324"/>
                  </a:lnTo>
                  <a:lnTo>
                    <a:pt x="152077" y="12492"/>
                  </a:lnTo>
                  <a:lnTo>
                    <a:pt x="152077" y="12659"/>
                  </a:lnTo>
                  <a:lnTo>
                    <a:pt x="152132" y="12826"/>
                  </a:lnTo>
                  <a:lnTo>
                    <a:pt x="152300" y="13105"/>
                  </a:lnTo>
                  <a:lnTo>
                    <a:pt x="152578" y="13272"/>
                  </a:lnTo>
                  <a:lnTo>
                    <a:pt x="152746" y="13328"/>
                  </a:lnTo>
                  <a:lnTo>
                    <a:pt x="153080" y="13328"/>
                  </a:lnTo>
                  <a:lnTo>
                    <a:pt x="153192" y="13272"/>
                  </a:lnTo>
                  <a:lnTo>
                    <a:pt x="153471" y="13105"/>
                  </a:lnTo>
                  <a:lnTo>
                    <a:pt x="153638" y="12826"/>
                  </a:lnTo>
                  <a:lnTo>
                    <a:pt x="153694" y="12659"/>
                  </a:lnTo>
                  <a:lnTo>
                    <a:pt x="153694" y="12492"/>
                  </a:lnTo>
                  <a:lnTo>
                    <a:pt x="153694" y="12324"/>
                  </a:lnTo>
                  <a:lnTo>
                    <a:pt x="153638" y="12213"/>
                  </a:lnTo>
                  <a:lnTo>
                    <a:pt x="153471" y="11934"/>
                  </a:lnTo>
                  <a:lnTo>
                    <a:pt x="153192" y="11767"/>
                  </a:lnTo>
                  <a:lnTo>
                    <a:pt x="153080" y="11711"/>
                  </a:lnTo>
                  <a:close/>
                  <a:moveTo>
                    <a:pt x="157821" y="11711"/>
                  </a:moveTo>
                  <a:lnTo>
                    <a:pt x="157653" y="11767"/>
                  </a:lnTo>
                  <a:lnTo>
                    <a:pt x="157374" y="11934"/>
                  </a:lnTo>
                  <a:lnTo>
                    <a:pt x="157207" y="12213"/>
                  </a:lnTo>
                  <a:lnTo>
                    <a:pt x="157151" y="12324"/>
                  </a:lnTo>
                  <a:lnTo>
                    <a:pt x="157151" y="12492"/>
                  </a:lnTo>
                  <a:lnTo>
                    <a:pt x="157151" y="12659"/>
                  </a:lnTo>
                  <a:lnTo>
                    <a:pt x="157207" y="12826"/>
                  </a:lnTo>
                  <a:lnTo>
                    <a:pt x="157374" y="13105"/>
                  </a:lnTo>
                  <a:lnTo>
                    <a:pt x="157653" y="13272"/>
                  </a:lnTo>
                  <a:lnTo>
                    <a:pt x="157821" y="13328"/>
                  </a:lnTo>
                  <a:lnTo>
                    <a:pt x="158155" y="13328"/>
                  </a:lnTo>
                  <a:lnTo>
                    <a:pt x="158322" y="13272"/>
                  </a:lnTo>
                  <a:lnTo>
                    <a:pt x="158546" y="13105"/>
                  </a:lnTo>
                  <a:lnTo>
                    <a:pt x="158713" y="12826"/>
                  </a:lnTo>
                  <a:lnTo>
                    <a:pt x="158769" y="12659"/>
                  </a:lnTo>
                  <a:lnTo>
                    <a:pt x="158824" y="12492"/>
                  </a:lnTo>
                  <a:lnTo>
                    <a:pt x="158769" y="12324"/>
                  </a:lnTo>
                  <a:lnTo>
                    <a:pt x="158713" y="12213"/>
                  </a:lnTo>
                  <a:lnTo>
                    <a:pt x="158546" y="11934"/>
                  </a:lnTo>
                  <a:lnTo>
                    <a:pt x="158322" y="11767"/>
                  </a:lnTo>
                  <a:lnTo>
                    <a:pt x="158155" y="11711"/>
                  </a:lnTo>
                  <a:close/>
                  <a:moveTo>
                    <a:pt x="167859" y="11711"/>
                  </a:moveTo>
                  <a:lnTo>
                    <a:pt x="167691" y="11767"/>
                  </a:lnTo>
                  <a:lnTo>
                    <a:pt x="167412" y="11934"/>
                  </a:lnTo>
                  <a:lnTo>
                    <a:pt x="167245" y="12213"/>
                  </a:lnTo>
                  <a:lnTo>
                    <a:pt x="167189" y="12324"/>
                  </a:lnTo>
                  <a:lnTo>
                    <a:pt x="167189" y="12492"/>
                  </a:lnTo>
                  <a:lnTo>
                    <a:pt x="167189" y="12659"/>
                  </a:lnTo>
                  <a:lnTo>
                    <a:pt x="167245" y="12826"/>
                  </a:lnTo>
                  <a:lnTo>
                    <a:pt x="167412" y="13105"/>
                  </a:lnTo>
                  <a:lnTo>
                    <a:pt x="167691" y="13272"/>
                  </a:lnTo>
                  <a:lnTo>
                    <a:pt x="167859" y="13328"/>
                  </a:lnTo>
                  <a:lnTo>
                    <a:pt x="168193" y="13328"/>
                  </a:lnTo>
                  <a:lnTo>
                    <a:pt x="168361" y="13272"/>
                  </a:lnTo>
                  <a:lnTo>
                    <a:pt x="168584" y="13105"/>
                  </a:lnTo>
                  <a:lnTo>
                    <a:pt x="168751" y="12826"/>
                  </a:lnTo>
                  <a:lnTo>
                    <a:pt x="168807" y="12659"/>
                  </a:lnTo>
                  <a:lnTo>
                    <a:pt x="168862" y="12492"/>
                  </a:lnTo>
                  <a:lnTo>
                    <a:pt x="168807" y="12324"/>
                  </a:lnTo>
                  <a:lnTo>
                    <a:pt x="168751" y="12213"/>
                  </a:lnTo>
                  <a:lnTo>
                    <a:pt x="168584" y="11934"/>
                  </a:lnTo>
                  <a:lnTo>
                    <a:pt x="168361" y="11767"/>
                  </a:lnTo>
                  <a:lnTo>
                    <a:pt x="168193" y="11711"/>
                  </a:lnTo>
                  <a:close/>
                  <a:moveTo>
                    <a:pt x="176279" y="11711"/>
                  </a:moveTo>
                  <a:lnTo>
                    <a:pt x="176112" y="11767"/>
                  </a:lnTo>
                  <a:lnTo>
                    <a:pt x="175889" y="11934"/>
                  </a:lnTo>
                  <a:lnTo>
                    <a:pt x="175666" y="12213"/>
                  </a:lnTo>
                  <a:lnTo>
                    <a:pt x="175666" y="12324"/>
                  </a:lnTo>
                  <a:lnTo>
                    <a:pt x="175610" y="12492"/>
                  </a:lnTo>
                  <a:lnTo>
                    <a:pt x="175666" y="12659"/>
                  </a:lnTo>
                  <a:lnTo>
                    <a:pt x="175666" y="12826"/>
                  </a:lnTo>
                  <a:lnTo>
                    <a:pt x="175889" y="13105"/>
                  </a:lnTo>
                  <a:lnTo>
                    <a:pt x="176112" y="13272"/>
                  </a:lnTo>
                  <a:lnTo>
                    <a:pt x="176279" y="13328"/>
                  </a:lnTo>
                  <a:lnTo>
                    <a:pt x="176614" y="13328"/>
                  </a:lnTo>
                  <a:lnTo>
                    <a:pt x="176781" y="13272"/>
                  </a:lnTo>
                  <a:lnTo>
                    <a:pt x="177060" y="13105"/>
                  </a:lnTo>
                  <a:lnTo>
                    <a:pt x="177227" y="12826"/>
                  </a:lnTo>
                  <a:lnTo>
                    <a:pt x="177283" y="12659"/>
                  </a:lnTo>
                  <a:lnTo>
                    <a:pt x="177283" y="12492"/>
                  </a:lnTo>
                  <a:lnTo>
                    <a:pt x="177283" y="12324"/>
                  </a:lnTo>
                  <a:lnTo>
                    <a:pt x="177227" y="12213"/>
                  </a:lnTo>
                  <a:lnTo>
                    <a:pt x="177060" y="11934"/>
                  </a:lnTo>
                  <a:lnTo>
                    <a:pt x="176781" y="11767"/>
                  </a:lnTo>
                  <a:lnTo>
                    <a:pt x="176614" y="11711"/>
                  </a:lnTo>
                  <a:close/>
                  <a:moveTo>
                    <a:pt x="186429" y="11711"/>
                  </a:moveTo>
                  <a:lnTo>
                    <a:pt x="186317" y="11767"/>
                  </a:lnTo>
                  <a:lnTo>
                    <a:pt x="186039" y="11934"/>
                  </a:lnTo>
                  <a:lnTo>
                    <a:pt x="185871" y="12213"/>
                  </a:lnTo>
                  <a:lnTo>
                    <a:pt x="185816" y="12324"/>
                  </a:lnTo>
                  <a:lnTo>
                    <a:pt x="185760" y="12492"/>
                  </a:lnTo>
                  <a:lnTo>
                    <a:pt x="185816" y="12659"/>
                  </a:lnTo>
                  <a:lnTo>
                    <a:pt x="185871" y="12826"/>
                  </a:lnTo>
                  <a:lnTo>
                    <a:pt x="186039" y="13105"/>
                  </a:lnTo>
                  <a:lnTo>
                    <a:pt x="186317" y="13272"/>
                  </a:lnTo>
                  <a:lnTo>
                    <a:pt x="186429" y="13328"/>
                  </a:lnTo>
                  <a:lnTo>
                    <a:pt x="186764" y="13328"/>
                  </a:lnTo>
                  <a:lnTo>
                    <a:pt x="186931" y="13272"/>
                  </a:lnTo>
                  <a:lnTo>
                    <a:pt x="187210" y="13105"/>
                  </a:lnTo>
                  <a:lnTo>
                    <a:pt x="187377" y="12826"/>
                  </a:lnTo>
                  <a:lnTo>
                    <a:pt x="187433" y="12659"/>
                  </a:lnTo>
                  <a:lnTo>
                    <a:pt x="187433" y="12492"/>
                  </a:lnTo>
                  <a:lnTo>
                    <a:pt x="187433" y="12324"/>
                  </a:lnTo>
                  <a:lnTo>
                    <a:pt x="187377" y="12213"/>
                  </a:lnTo>
                  <a:lnTo>
                    <a:pt x="187210" y="11934"/>
                  </a:lnTo>
                  <a:lnTo>
                    <a:pt x="186931" y="11767"/>
                  </a:lnTo>
                  <a:lnTo>
                    <a:pt x="186764" y="11711"/>
                  </a:lnTo>
                  <a:close/>
                  <a:moveTo>
                    <a:pt x="194794" y="11711"/>
                  </a:moveTo>
                  <a:lnTo>
                    <a:pt x="194683" y="11767"/>
                  </a:lnTo>
                  <a:lnTo>
                    <a:pt x="194404" y="11934"/>
                  </a:lnTo>
                  <a:lnTo>
                    <a:pt x="194236" y="12213"/>
                  </a:lnTo>
                  <a:lnTo>
                    <a:pt x="194181" y="12324"/>
                  </a:lnTo>
                  <a:lnTo>
                    <a:pt x="194125" y="12492"/>
                  </a:lnTo>
                  <a:lnTo>
                    <a:pt x="194181" y="12659"/>
                  </a:lnTo>
                  <a:lnTo>
                    <a:pt x="194236" y="12826"/>
                  </a:lnTo>
                  <a:lnTo>
                    <a:pt x="194404" y="13105"/>
                  </a:lnTo>
                  <a:lnTo>
                    <a:pt x="194683" y="13272"/>
                  </a:lnTo>
                  <a:lnTo>
                    <a:pt x="194794" y="13328"/>
                  </a:lnTo>
                  <a:lnTo>
                    <a:pt x="195129" y="13328"/>
                  </a:lnTo>
                  <a:lnTo>
                    <a:pt x="195296" y="13272"/>
                  </a:lnTo>
                  <a:lnTo>
                    <a:pt x="195575" y="13105"/>
                  </a:lnTo>
                  <a:lnTo>
                    <a:pt x="195742" y="12826"/>
                  </a:lnTo>
                  <a:lnTo>
                    <a:pt x="195798" y="12659"/>
                  </a:lnTo>
                  <a:lnTo>
                    <a:pt x="195798" y="12492"/>
                  </a:lnTo>
                  <a:lnTo>
                    <a:pt x="195798" y="12324"/>
                  </a:lnTo>
                  <a:lnTo>
                    <a:pt x="195742" y="12213"/>
                  </a:lnTo>
                  <a:lnTo>
                    <a:pt x="195575" y="11934"/>
                  </a:lnTo>
                  <a:lnTo>
                    <a:pt x="195296" y="11767"/>
                  </a:lnTo>
                  <a:lnTo>
                    <a:pt x="195129" y="11711"/>
                  </a:lnTo>
                  <a:close/>
                  <a:moveTo>
                    <a:pt x="204888" y="11711"/>
                  </a:moveTo>
                  <a:lnTo>
                    <a:pt x="204776" y="11767"/>
                  </a:lnTo>
                  <a:lnTo>
                    <a:pt x="204498" y="11934"/>
                  </a:lnTo>
                  <a:lnTo>
                    <a:pt x="204330" y="12213"/>
                  </a:lnTo>
                  <a:lnTo>
                    <a:pt x="204274" y="12324"/>
                  </a:lnTo>
                  <a:lnTo>
                    <a:pt x="204274" y="12492"/>
                  </a:lnTo>
                  <a:lnTo>
                    <a:pt x="204274" y="12659"/>
                  </a:lnTo>
                  <a:lnTo>
                    <a:pt x="204330" y="12826"/>
                  </a:lnTo>
                  <a:lnTo>
                    <a:pt x="204498" y="13105"/>
                  </a:lnTo>
                  <a:lnTo>
                    <a:pt x="204776" y="13272"/>
                  </a:lnTo>
                  <a:lnTo>
                    <a:pt x="204888" y="13328"/>
                  </a:lnTo>
                  <a:lnTo>
                    <a:pt x="205222" y="13328"/>
                  </a:lnTo>
                  <a:lnTo>
                    <a:pt x="205390" y="13272"/>
                  </a:lnTo>
                  <a:lnTo>
                    <a:pt x="205669" y="13105"/>
                  </a:lnTo>
                  <a:lnTo>
                    <a:pt x="205836" y="12826"/>
                  </a:lnTo>
                  <a:lnTo>
                    <a:pt x="205892" y="12659"/>
                  </a:lnTo>
                  <a:lnTo>
                    <a:pt x="205892" y="12492"/>
                  </a:lnTo>
                  <a:lnTo>
                    <a:pt x="205892" y="12324"/>
                  </a:lnTo>
                  <a:lnTo>
                    <a:pt x="205836" y="12213"/>
                  </a:lnTo>
                  <a:lnTo>
                    <a:pt x="205669" y="11934"/>
                  </a:lnTo>
                  <a:lnTo>
                    <a:pt x="205390" y="11767"/>
                  </a:lnTo>
                  <a:lnTo>
                    <a:pt x="205222" y="11711"/>
                  </a:lnTo>
                  <a:close/>
                  <a:moveTo>
                    <a:pt x="208290" y="11711"/>
                  </a:moveTo>
                  <a:lnTo>
                    <a:pt x="208122" y="11767"/>
                  </a:lnTo>
                  <a:lnTo>
                    <a:pt x="207844" y="11934"/>
                  </a:lnTo>
                  <a:lnTo>
                    <a:pt x="207676" y="12213"/>
                  </a:lnTo>
                  <a:lnTo>
                    <a:pt x="207620" y="12324"/>
                  </a:lnTo>
                  <a:lnTo>
                    <a:pt x="207620" y="12492"/>
                  </a:lnTo>
                  <a:lnTo>
                    <a:pt x="207620" y="12659"/>
                  </a:lnTo>
                  <a:lnTo>
                    <a:pt x="207676" y="12826"/>
                  </a:lnTo>
                  <a:lnTo>
                    <a:pt x="207844" y="13105"/>
                  </a:lnTo>
                  <a:lnTo>
                    <a:pt x="208122" y="13272"/>
                  </a:lnTo>
                  <a:lnTo>
                    <a:pt x="208290" y="13328"/>
                  </a:lnTo>
                  <a:lnTo>
                    <a:pt x="208624" y="13328"/>
                  </a:lnTo>
                  <a:lnTo>
                    <a:pt x="208792" y="13272"/>
                  </a:lnTo>
                  <a:lnTo>
                    <a:pt x="209015" y="13105"/>
                  </a:lnTo>
                  <a:lnTo>
                    <a:pt x="209182" y="12826"/>
                  </a:lnTo>
                  <a:lnTo>
                    <a:pt x="209238" y="12659"/>
                  </a:lnTo>
                  <a:lnTo>
                    <a:pt x="209293" y="12492"/>
                  </a:lnTo>
                  <a:lnTo>
                    <a:pt x="209238" y="12324"/>
                  </a:lnTo>
                  <a:lnTo>
                    <a:pt x="209182" y="12213"/>
                  </a:lnTo>
                  <a:lnTo>
                    <a:pt x="209015" y="11934"/>
                  </a:lnTo>
                  <a:lnTo>
                    <a:pt x="208792" y="11767"/>
                  </a:lnTo>
                  <a:lnTo>
                    <a:pt x="208624" y="11711"/>
                  </a:lnTo>
                  <a:close/>
                  <a:moveTo>
                    <a:pt x="211636" y="11711"/>
                  </a:moveTo>
                  <a:lnTo>
                    <a:pt x="211468" y="11767"/>
                  </a:lnTo>
                  <a:lnTo>
                    <a:pt x="211245" y="11934"/>
                  </a:lnTo>
                  <a:lnTo>
                    <a:pt x="211022" y="12213"/>
                  </a:lnTo>
                  <a:lnTo>
                    <a:pt x="211022" y="12324"/>
                  </a:lnTo>
                  <a:lnTo>
                    <a:pt x="210966" y="12492"/>
                  </a:lnTo>
                  <a:lnTo>
                    <a:pt x="211022" y="12659"/>
                  </a:lnTo>
                  <a:lnTo>
                    <a:pt x="211022" y="12826"/>
                  </a:lnTo>
                  <a:lnTo>
                    <a:pt x="211245" y="13105"/>
                  </a:lnTo>
                  <a:lnTo>
                    <a:pt x="211468" y="13272"/>
                  </a:lnTo>
                  <a:lnTo>
                    <a:pt x="211636" y="13328"/>
                  </a:lnTo>
                  <a:lnTo>
                    <a:pt x="211970" y="13328"/>
                  </a:lnTo>
                  <a:lnTo>
                    <a:pt x="212138" y="13272"/>
                  </a:lnTo>
                  <a:lnTo>
                    <a:pt x="212416" y="13105"/>
                  </a:lnTo>
                  <a:lnTo>
                    <a:pt x="212584" y="12826"/>
                  </a:lnTo>
                  <a:lnTo>
                    <a:pt x="212639" y="12659"/>
                  </a:lnTo>
                  <a:lnTo>
                    <a:pt x="212639" y="12492"/>
                  </a:lnTo>
                  <a:lnTo>
                    <a:pt x="212639" y="12324"/>
                  </a:lnTo>
                  <a:lnTo>
                    <a:pt x="212584" y="12213"/>
                  </a:lnTo>
                  <a:lnTo>
                    <a:pt x="212416" y="11934"/>
                  </a:lnTo>
                  <a:lnTo>
                    <a:pt x="212138" y="11767"/>
                  </a:lnTo>
                  <a:lnTo>
                    <a:pt x="211970" y="11711"/>
                  </a:lnTo>
                  <a:close/>
                  <a:moveTo>
                    <a:pt x="216710" y="11711"/>
                  </a:moveTo>
                  <a:lnTo>
                    <a:pt x="216543" y="11767"/>
                  </a:lnTo>
                  <a:lnTo>
                    <a:pt x="216320" y="11934"/>
                  </a:lnTo>
                  <a:lnTo>
                    <a:pt x="216097" y="12213"/>
                  </a:lnTo>
                  <a:lnTo>
                    <a:pt x="216097" y="12324"/>
                  </a:lnTo>
                  <a:lnTo>
                    <a:pt x="216041" y="12492"/>
                  </a:lnTo>
                  <a:lnTo>
                    <a:pt x="216097" y="12659"/>
                  </a:lnTo>
                  <a:lnTo>
                    <a:pt x="216097" y="12826"/>
                  </a:lnTo>
                  <a:lnTo>
                    <a:pt x="216320" y="13105"/>
                  </a:lnTo>
                  <a:lnTo>
                    <a:pt x="216543" y="13272"/>
                  </a:lnTo>
                  <a:lnTo>
                    <a:pt x="216710" y="13328"/>
                  </a:lnTo>
                  <a:lnTo>
                    <a:pt x="217045" y="13328"/>
                  </a:lnTo>
                  <a:lnTo>
                    <a:pt x="217212" y="13272"/>
                  </a:lnTo>
                  <a:lnTo>
                    <a:pt x="217491" y="13105"/>
                  </a:lnTo>
                  <a:lnTo>
                    <a:pt x="217659" y="12826"/>
                  </a:lnTo>
                  <a:lnTo>
                    <a:pt x="217714" y="12659"/>
                  </a:lnTo>
                  <a:lnTo>
                    <a:pt x="217714" y="12492"/>
                  </a:lnTo>
                  <a:lnTo>
                    <a:pt x="217714" y="12324"/>
                  </a:lnTo>
                  <a:lnTo>
                    <a:pt x="217659" y="12213"/>
                  </a:lnTo>
                  <a:lnTo>
                    <a:pt x="217491" y="11934"/>
                  </a:lnTo>
                  <a:lnTo>
                    <a:pt x="217212" y="11767"/>
                  </a:lnTo>
                  <a:lnTo>
                    <a:pt x="217045" y="11711"/>
                  </a:lnTo>
                  <a:close/>
                  <a:moveTo>
                    <a:pt x="220057" y="11711"/>
                  </a:moveTo>
                  <a:lnTo>
                    <a:pt x="219889" y="11767"/>
                  </a:lnTo>
                  <a:lnTo>
                    <a:pt x="219610" y="11934"/>
                  </a:lnTo>
                  <a:lnTo>
                    <a:pt x="219443" y="12213"/>
                  </a:lnTo>
                  <a:lnTo>
                    <a:pt x="219387" y="12324"/>
                  </a:lnTo>
                  <a:lnTo>
                    <a:pt x="219387" y="12492"/>
                  </a:lnTo>
                  <a:lnTo>
                    <a:pt x="219387" y="12659"/>
                  </a:lnTo>
                  <a:lnTo>
                    <a:pt x="219443" y="12826"/>
                  </a:lnTo>
                  <a:lnTo>
                    <a:pt x="219610" y="13105"/>
                  </a:lnTo>
                  <a:lnTo>
                    <a:pt x="219889" y="13272"/>
                  </a:lnTo>
                  <a:lnTo>
                    <a:pt x="220057" y="13328"/>
                  </a:lnTo>
                  <a:lnTo>
                    <a:pt x="220391" y="13328"/>
                  </a:lnTo>
                  <a:lnTo>
                    <a:pt x="220558" y="13272"/>
                  </a:lnTo>
                  <a:lnTo>
                    <a:pt x="220781" y="13105"/>
                  </a:lnTo>
                  <a:lnTo>
                    <a:pt x="221005" y="12826"/>
                  </a:lnTo>
                  <a:lnTo>
                    <a:pt x="221005" y="12659"/>
                  </a:lnTo>
                  <a:lnTo>
                    <a:pt x="221060" y="12492"/>
                  </a:lnTo>
                  <a:lnTo>
                    <a:pt x="221005" y="12324"/>
                  </a:lnTo>
                  <a:lnTo>
                    <a:pt x="221005" y="12213"/>
                  </a:lnTo>
                  <a:lnTo>
                    <a:pt x="220781" y="11934"/>
                  </a:lnTo>
                  <a:lnTo>
                    <a:pt x="220558" y="11767"/>
                  </a:lnTo>
                  <a:lnTo>
                    <a:pt x="220391" y="11711"/>
                  </a:lnTo>
                  <a:close/>
                  <a:moveTo>
                    <a:pt x="231823" y="11711"/>
                  </a:moveTo>
                  <a:lnTo>
                    <a:pt x="231656" y="11767"/>
                  </a:lnTo>
                  <a:lnTo>
                    <a:pt x="231377" y="11934"/>
                  </a:lnTo>
                  <a:lnTo>
                    <a:pt x="231210" y="12213"/>
                  </a:lnTo>
                  <a:lnTo>
                    <a:pt x="231154" y="12324"/>
                  </a:lnTo>
                  <a:lnTo>
                    <a:pt x="231154" y="12492"/>
                  </a:lnTo>
                  <a:lnTo>
                    <a:pt x="231154" y="12659"/>
                  </a:lnTo>
                  <a:lnTo>
                    <a:pt x="231210" y="12826"/>
                  </a:lnTo>
                  <a:lnTo>
                    <a:pt x="231377" y="13105"/>
                  </a:lnTo>
                  <a:lnTo>
                    <a:pt x="231656" y="13272"/>
                  </a:lnTo>
                  <a:lnTo>
                    <a:pt x="231823" y="13328"/>
                  </a:lnTo>
                  <a:lnTo>
                    <a:pt x="232158" y="13328"/>
                  </a:lnTo>
                  <a:lnTo>
                    <a:pt x="232269" y="13272"/>
                  </a:lnTo>
                  <a:lnTo>
                    <a:pt x="232548" y="13105"/>
                  </a:lnTo>
                  <a:lnTo>
                    <a:pt x="232716" y="12826"/>
                  </a:lnTo>
                  <a:lnTo>
                    <a:pt x="232771" y="12659"/>
                  </a:lnTo>
                  <a:lnTo>
                    <a:pt x="232771" y="12492"/>
                  </a:lnTo>
                  <a:lnTo>
                    <a:pt x="232771" y="12324"/>
                  </a:lnTo>
                  <a:lnTo>
                    <a:pt x="232716" y="12213"/>
                  </a:lnTo>
                  <a:lnTo>
                    <a:pt x="232548" y="11934"/>
                  </a:lnTo>
                  <a:lnTo>
                    <a:pt x="232269" y="11767"/>
                  </a:lnTo>
                  <a:lnTo>
                    <a:pt x="232158" y="11711"/>
                  </a:lnTo>
                  <a:close/>
                  <a:moveTo>
                    <a:pt x="240133" y="11711"/>
                  </a:moveTo>
                  <a:lnTo>
                    <a:pt x="239965" y="11767"/>
                  </a:lnTo>
                  <a:lnTo>
                    <a:pt x="239742" y="11934"/>
                  </a:lnTo>
                  <a:lnTo>
                    <a:pt x="239519" y="12213"/>
                  </a:lnTo>
                  <a:lnTo>
                    <a:pt x="239519" y="12324"/>
                  </a:lnTo>
                  <a:lnTo>
                    <a:pt x="239463" y="12492"/>
                  </a:lnTo>
                  <a:lnTo>
                    <a:pt x="239519" y="12659"/>
                  </a:lnTo>
                  <a:lnTo>
                    <a:pt x="239519" y="12826"/>
                  </a:lnTo>
                  <a:lnTo>
                    <a:pt x="239742" y="13105"/>
                  </a:lnTo>
                  <a:lnTo>
                    <a:pt x="239965" y="13272"/>
                  </a:lnTo>
                  <a:lnTo>
                    <a:pt x="240133" y="13328"/>
                  </a:lnTo>
                  <a:lnTo>
                    <a:pt x="240467" y="13328"/>
                  </a:lnTo>
                  <a:lnTo>
                    <a:pt x="240635" y="13272"/>
                  </a:lnTo>
                  <a:lnTo>
                    <a:pt x="240913" y="13105"/>
                  </a:lnTo>
                  <a:lnTo>
                    <a:pt x="241081" y="12826"/>
                  </a:lnTo>
                  <a:lnTo>
                    <a:pt x="241136" y="12659"/>
                  </a:lnTo>
                  <a:lnTo>
                    <a:pt x="241136" y="12492"/>
                  </a:lnTo>
                  <a:lnTo>
                    <a:pt x="241136" y="12324"/>
                  </a:lnTo>
                  <a:lnTo>
                    <a:pt x="241081" y="12213"/>
                  </a:lnTo>
                  <a:lnTo>
                    <a:pt x="240913" y="11934"/>
                  </a:lnTo>
                  <a:lnTo>
                    <a:pt x="240635" y="11767"/>
                  </a:lnTo>
                  <a:lnTo>
                    <a:pt x="240467" y="11711"/>
                  </a:lnTo>
                  <a:close/>
                  <a:moveTo>
                    <a:pt x="243479" y="11711"/>
                  </a:moveTo>
                  <a:lnTo>
                    <a:pt x="243311" y="11767"/>
                  </a:lnTo>
                  <a:lnTo>
                    <a:pt x="243033" y="11934"/>
                  </a:lnTo>
                  <a:lnTo>
                    <a:pt x="242865" y="12213"/>
                  </a:lnTo>
                  <a:lnTo>
                    <a:pt x="242809" y="12324"/>
                  </a:lnTo>
                  <a:lnTo>
                    <a:pt x="242809" y="12492"/>
                  </a:lnTo>
                  <a:lnTo>
                    <a:pt x="242809" y="12659"/>
                  </a:lnTo>
                  <a:lnTo>
                    <a:pt x="242865" y="12826"/>
                  </a:lnTo>
                  <a:lnTo>
                    <a:pt x="243033" y="13105"/>
                  </a:lnTo>
                  <a:lnTo>
                    <a:pt x="243311" y="13272"/>
                  </a:lnTo>
                  <a:lnTo>
                    <a:pt x="243479" y="13328"/>
                  </a:lnTo>
                  <a:lnTo>
                    <a:pt x="243813" y="13328"/>
                  </a:lnTo>
                  <a:lnTo>
                    <a:pt x="243925" y="13272"/>
                  </a:lnTo>
                  <a:lnTo>
                    <a:pt x="244204" y="13105"/>
                  </a:lnTo>
                  <a:lnTo>
                    <a:pt x="244371" y="12826"/>
                  </a:lnTo>
                  <a:lnTo>
                    <a:pt x="244427" y="12659"/>
                  </a:lnTo>
                  <a:lnTo>
                    <a:pt x="244427" y="12492"/>
                  </a:lnTo>
                  <a:lnTo>
                    <a:pt x="244427" y="12324"/>
                  </a:lnTo>
                  <a:lnTo>
                    <a:pt x="244371" y="12213"/>
                  </a:lnTo>
                  <a:lnTo>
                    <a:pt x="244204" y="11934"/>
                  </a:lnTo>
                  <a:lnTo>
                    <a:pt x="243925" y="11767"/>
                  </a:lnTo>
                  <a:lnTo>
                    <a:pt x="243813" y="11711"/>
                  </a:lnTo>
                  <a:close/>
                  <a:moveTo>
                    <a:pt x="248553" y="11711"/>
                  </a:moveTo>
                  <a:lnTo>
                    <a:pt x="248386" y="11767"/>
                  </a:lnTo>
                  <a:lnTo>
                    <a:pt x="248107" y="11934"/>
                  </a:lnTo>
                  <a:lnTo>
                    <a:pt x="247940" y="12213"/>
                  </a:lnTo>
                  <a:lnTo>
                    <a:pt x="247884" y="12324"/>
                  </a:lnTo>
                  <a:lnTo>
                    <a:pt x="247884" y="12492"/>
                  </a:lnTo>
                  <a:lnTo>
                    <a:pt x="247884" y="12659"/>
                  </a:lnTo>
                  <a:lnTo>
                    <a:pt x="247940" y="12826"/>
                  </a:lnTo>
                  <a:lnTo>
                    <a:pt x="248107" y="13105"/>
                  </a:lnTo>
                  <a:lnTo>
                    <a:pt x="248386" y="13272"/>
                  </a:lnTo>
                  <a:lnTo>
                    <a:pt x="248553" y="13328"/>
                  </a:lnTo>
                  <a:lnTo>
                    <a:pt x="248888" y="13328"/>
                  </a:lnTo>
                  <a:lnTo>
                    <a:pt x="249055" y="13272"/>
                  </a:lnTo>
                  <a:lnTo>
                    <a:pt x="249278" y="13105"/>
                  </a:lnTo>
                  <a:lnTo>
                    <a:pt x="249446" y="12826"/>
                  </a:lnTo>
                  <a:lnTo>
                    <a:pt x="249501" y="12659"/>
                  </a:lnTo>
                  <a:lnTo>
                    <a:pt x="249557" y="12492"/>
                  </a:lnTo>
                  <a:lnTo>
                    <a:pt x="249501" y="12324"/>
                  </a:lnTo>
                  <a:lnTo>
                    <a:pt x="249446" y="12213"/>
                  </a:lnTo>
                  <a:lnTo>
                    <a:pt x="249278" y="11934"/>
                  </a:lnTo>
                  <a:lnTo>
                    <a:pt x="249055" y="11767"/>
                  </a:lnTo>
                  <a:lnTo>
                    <a:pt x="248888" y="11711"/>
                  </a:lnTo>
                  <a:close/>
                  <a:moveTo>
                    <a:pt x="253628" y="11711"/>
                  </a:moveTo>
                  <a:lnTo>
                    <a:pt x="253461" y="11767"/>
                  </a:lnTo>
                  <a:lnTo>
                    <a:pt x="253182" y="11934"/>
                  </a:lnTo>
                  <a:lnTo>
                    <a:pt x="253015" y="12213"/>
                  </a:lnTo>
                  <a:lnTo>
                    <a:pt x="252959" y="12324"/>
                  </a:lnTo>
                  <a:lnTo>
                    <a:pt x="252959" y="12492"/>
                  </a:lnTo>
                  <a:lnTo>
                    <a:pt x="252959" y="12659"/>
                  </a:lnTo>
                  <a:lnTo>
                    <a:pt x="253015" y="12826"/>
                  </a:lnTo>
                  <a:lnTo>
                    <a:pt x="253182" y="13105"/>
                  </a:lnTo>
                  <a:lnTo>
                    <a:pt x="253461" y="13272"/>
                  </a:lnTo>
                  <a:lnTo>
                    <a:pt x="253628" y="13328"/>
                  </a:lnTo>
                  <a:lnTo>
                    <a:pt x="253963" y="13328"/>
                  </a:lnTo>
                  <a:lnTo>
                    <a:pt x="254130" y="13272"/>
                  </a:lnTo>
                  <a:lnTo>
                    <a:pt x="254353" y="13105"/>
                  </a:lnTo>
                  <a:lnTo>
                    <a:pt x="254576" y="12826"/>
                  </a:lnTo>
                  <a:lnTo>
                    <a:pt x="254576" y="12659"/>
                  </a:lnTo>
                  <a:lnTo>
                    <a:pt x="254632" y="12492"/>
                  </a:lnTo>
                  <a:lnTo>
                    <a:pt x="254576" y="12324"/>
                  </a:lnTo>
                  <a:lnTo>
                    <a:pt x="254576" y="12213"/>
                  </a:lnTo>
                  <a:lnTo>
                    <a:pt x="254353" y="11934"/>
                  </a:lnTo>
                  <a:lnTo>
                    <a:pt x="254130" y="11767"/>
                  </a:lnTo>
                  <a:lnTo>
                    <a:pt x="253963" y="11711"/>
                  </a:lnTo>
                  <a:close/>
                  <a:moveTo>
                    <a:pt x="263666" y="11711"/>
                  </a:moveTo>
                  <a:lnTo>
                    <a:pt x="263499" y="11767"/>
                  </a:lnTo>
                  <a:lnTo>
                    <a:pt x="263220" y="11934"/>
                  </a:lnTo>
                  <a:lnTo>
                    <a:pt x="263053" y="12213"/>
                  </a:lnTo>
                  <a:lnTo>
                    <a:pt x="262997" y="12324"/>
                  </a:lnTo>
                  <a:lnTo>
                    <a:pt x="262997" y="12492"/>
                  </a:lnTo>
                  <a:lnTo>
                    <a:pt x="262997" y="12659"/>
                  </a:lnTo>
                  <a:lnTo>
                    <a:pt x="263053" y="12826"/>
                  </a:lnTo>
                  <a:lnTo>
                    <a:pt x="263220" y="13105"/>
                  </a:lnTo>
                  <a:lnTo>
                    <a:pt x="263499" y="13272"/>
                  </a:lnTo>
                  <a:lnTo>
                    <a:pt x="263666" y="13328"/>
                  </a:lnTo>
                  <a:lnTo>
                    <a:pt x="264001" y="13328"/>
                  </a:lnTo>
                  <a:lnTo>
                    <a:pt x="264168" y="13272"/>
                  </a:lnTo>
                  <a:lnTo>
                    <a:pt x="264391" y="13105"/>
                  </a:lnTo>
                  <a:lnTo>
                    <a:pt x="264614" y="12826"/>
                  </a:lnTo>
                  <a:lnTo>
                    <a:pt x="264670" y="12659"/>
                  </a:lnTo>
                  <a:lnTo>
                    <a:pt x="264670" y="12492"/>
                  </a:lnTo>
                  <a:lnTo>
                    <a:pt x="264670" y="12324"/>
                  </a:lnTo>
                  <a:lnTo>
                    <a:pt x="264614" y="12213"/>
                  </a:lnTo>
                  <a:lnTo>
                    <a:pt x="264391" y="11934"/>
                  </a:lnTo>
                  <a:lnTo>
                    <a:pt x="264168" y="11767"/>
                  </a:lnTo>
                  <a:lnTo>
                    <a:pt x="264001" y="11711"/>
                  </a:lnTo>
                  <a:close/>
                  <a:moveTo>
                    <a:pt x="272087" y="11711"/>
                  </a:moveTo>
                  <a:lnTo>
                    <a:pt x="271920" y="11767"/>
                  </a:lnTo>
                  <a:lnTo>
                    <a:pt x="271697" y="11934"/>
                  </a:lnTo>
                  <a:lnTo>
                    <a:pt x="271529" y="12213"/>
                  </a:lnTo>
                  <a:lnTo>
                    <a:pt x="271474" y="12324"/>
                  </a:lnTo>
                  <a:lnTo>
                    <a:pt x="271418" y="12492"/>
                  </a:lnTo>
                  <a:lnTo>
                    <a:pt x="271474" y="12659"/>
                  </a:lnTo>
                  <a:lnTo>
                    <a:pt x="271529" y="12826"/>
                  </a:lnTo>
                  <a:lnTo>
                    <a:pt x="271697" y="13105"/>
                  </a:lnTo>
                  <a:lnTo>
                    <a:pt x="271920" y="13272"/>
                  </a:lnTo>
                  <a:lnTo>
                    <a:pt x="272087" y="13328"/>
                  </a:lnTo>
                  <a:lnTo>
                    <a:pt x="272422" y="13328"/>
                  </a:lnTo>
                  <a:lnTo>
                    <a:pt x="272589" y="13272"/>
                  </a:lnTo>
                  <a:lnTo>
                    <a:pt x="272868" y="13105"/>
                  </a:lnTo>
                  <a:lnTo>
                    <a:pt x="273035" y="12826"/>
                  </a:lnTo>
                  <a:lnTo>
                    <a:pt x="273091" y="12659"/>
                  </a:lnTo>
                  <a:lnTo>
                    <a:pt x="273091" y="12492"/>
                  </a:lnTo>
                  <a:lnTo>
                    <a:pt x="273091" y="12324"/>
                  </a:lnTo>
                  <a:lnTo>
                    <a:pt x="273035" y="12213"/>
                  </a:lnTo>
                  <a:lnTo>
                    <a:pt x="272868" y="11934"/>
                  </a:lnTo>
                  <a:lnTo>
                    <a:pt x="272589" y="11767"/>
                  </a:lnTo>
                  <a:lnTo>
                    <a:pt x="272422" y="11711"/>
                  </a:lnTo>
                  <a:close/>
                  <a:moveTo>
                    <a:pt x="282292" y="11711"/>
                  </a:moveTo>
                  <a:lnTo>
                    <a:pt x="282125" y="11767"/>
                  </a:lnTo>
                  <a:lnTo>
                    <a:pt x="281846" y="11934"/>
                  </a:lnTo>
                  <a:lnTo>
                    <a:pt x="281679" y="12213"/>
                  </a:lnTo>
                  <a:lnTo>
                    <a:pt x="281623" y="12324"/>
                  </a:lnTo>
                  <a:lnTo>
                    <a:pt x="281623" y="12492"/>
                  </a:lnTo>
                  <a:lnTo>
                    <a:pt x="281623" y="12659"/>
                  </a:lnTo>
                  <a:lnTo>
                    <a:pt x="281679" y="12826"/>
                  </a:lnTo>
                  <a:lnTo>
                    <a:pt x="281846" y="13105"/>
                  </a:lnTo>
                  <a:lnTo>
                    <a:pt x="282125" y="13272"/>
                  </a:lnTo>
                  <a:lnTo>
                    <a:pt x="282292" y="13328"/>
                  </a:lnTo>
                  <a:lnTo>
                    <a:pt x="282571" y="13328"/>
                  </a:lnTo>
                  <a:lnTo>
                    <a:pt x="282739" y="13272"/>
                  </a:lnTo>
                  <a:lnTo>
                    <a:pt x="283017" y="13105"/>
                  </a:lnTo>
                  <a:lnTo>
                    <a:pt x="283185" y="12826"/>
                  </a:lnTo>
                  <a:lnTo>
                    <a:pt x="283241" y="12659"/>
                  </a:lnTo>
                  <a:lnTo>
                    <a:pt x="283241" y="12492"/>
                  </a:lnTo>
                  <a:lnTo>
                    <a:pt x="283241" y="12324"/>
                  </a:lnTo>
                  <a:lnTo>
                    <a:pt x="283185" y="12213"/>
                  </a:lnTo>
                  <a:lnTo>
                    <a:pt x="283017" y="11934"/>
                  </a:lnTo>
                  <a:lnTo>
                    <a:pt x="282739" y="11767"/>
                  </a:lnTo>
                  <a:lnTo>
                    <a:pt x="282571" y="11711"/>
                  </a:lnTo>
                  <a:close/>
                  <a:moveTo>
                    <a:pt x="35189" y="15057"/>
                  </a:moveTo>
                  <a:lnTo>
                    <a:pt x="35022" y="15113"/>
                  </a:lnTo>
                  <a:lnTo>
                    <a:pt x="34743" y="15280"/>
                  </a:lnTo>
                  <a:lnTo>
                    <a:pt x="34576" y="15559"/>
                  </a:lnTo>
                  <a:lnTo>
                    <a:pt x="34520" y="15670"/>
                  </a:lnTo>
                  <a:lnTo>
                    <a:pt x="34520" y="15838"/>
                  </a:lnTo>
                  <a:lnTo>
                    <a:pt x="34520" y="16005"/>
                  </a:lnTo>
                  <a:lnTo>
                    <a:pt x="34576" y="16172"/>
                  </a:lnTo>
                  <a:lnTo>
                    <a:pt x="34743" y="16451"/>
                  </a:lnTo>
                  <a:lnTo>
                    <a:pt x="35022" y="16618"/>
                  </a:lnTo>
                  <a:lnTo>
                    <a:pt x="35189" y="16674"/>
                  </a:lnTo>
                  <a:lnTo>
                    <a:pt x="35524" y="16674"/>
                  </a:lnTo>
                  <a:lnTo>
                    <a:pt x="35635" y="16618"/>
                  </a:lnTo>
                  <a:lnTo>
                    <a:pt x="35914" y="16451"/>
                  </a:lnTo>
                  <a:lnTo>
                    <a:pt x="36081" y="16172"/>
                  </a:lnTo>
                  <a:lnTo>
                    <a:pt x="36137" y="16005"/>
                  </a:lnTo>
                  <a:lnTo>
                    <a:pt x="36137" y="15838"/>
                  </a:lnTo>
                  <a:lnTo>
                    <a:pt x="36137" y="15670"/>
                  </a:lnTo>
                  <a:lnTo>
                    <a:pt x="36081" y="15559"/>
                  </a:lnTo>
                  <a:lnTo>
                    <a:pt x="35914" y="15280"/>
                  </a:lnTo>
                  <a:lnTo>
                    <a:pt x="35635" y="15113"/>
                  </a:lnTo>
                  <a:lnTo>
                    <a:pt x="35524" y="15057"/>
                  </a:lnTo>
                  <a:close/>
                  <a:moveTo>
                    <a:pt x="38535" y="15057"/>
                  </a:moveTo>
                  <a:lnTo>
                    <a:pt x="38368" y="15113"/>
                  </a:lnTo>
                  <a:lnTo>
                    <a:pt x="38089" y="15280"/>
                  </a:lnTo>
                  <a:lnTo>
                    <a:pt x="37922" y="15559"/>
                  </a:lnTo>
                  <a:lnTo>
                    <a:pt x="37866" y="15670"/>
                  </a:lnTo>
                  <a:lnTo>
                    <a:pt x="37866" y="15838"/>
                  </a:lnTo>
                  <a:lnTo>
                    <a:pt x="37866" y="16005"/>
                  </a:lnTo>
                  <a:lnTo>
                    <a:pt x="37922" y="16172"/>
                  </a:lnTo>
                  <a:lnTo>
                    <a:pt x="38089" y="16451"/>
                  </a:lnTo>
                  <a:lnTo>
                    <a:pt x="38368" y="16618"/>
                  </a:lnTo>
                  <a:lnTo>
                    <a:pt x="38535" y="16674"/>
                  </a:lnTo>
                  <a:lnTo>
                    <a:pt x="38870" y="16674"/>
                  </a:lnTo>
                  <a:lnTo>
                    <a:pt x="39037" y="16618"/>
                  </a:lnTo>
                  <a:lnTo>
                    <a:pt x="39260" y="16451"/>
                  </a:lnTo>
                  <a:lnTo>
                    <a:pt x="39483" y="16172"/>
                  </a:lnTo>
                  <a:lnTo>
                    <a:pt x="39539" y="16005"/>
                  </a:lnTo>
                  <a:lnTo>
                    <a:pt x="39539" y="15838"/>
                  </a:lnTo>
                  <a:lnTo>
                    <a:pt x="39539" y="15670"/>
                  </a:lnTo>
                  <a:lnTo>
                    <a:pt x="39483" y="15559"/>
                  </a:lnTo>
                  <a:lnTo>
                    <a:pt x="39260" y="15280"/>
                  </a:lnTo>
                  <a:lnTo>
                    <a:pt x="39037" y="15113"/>
                  </a:lnTo>
                  <a:lnTo>
                    <a:pt x="38870" y="15057"/>
                  </a:lnTo>
                  <a:close/>
                  <a:moveTo>
                    <a:pt x="41881" y="15057"/>
                  </a:moveTo>
                  <a:lnTo>
                    <a:pt x="41769" y="15113"/>
                  </a:lnTo>
                  <a:lnTo>
                    <a:pt x="41491" y="15280"/>
                  </a:lnTo>
                  <a:lnTo>
                    <a:pt x="41323" y="15559"/>
                  </a:lnTo>
                  <a:lnTo>
                    <a:pt x="41268" y="15670"/>
                  </a:lnTo>
                  <a:lnTo>
                    <a:pt x="41212" y="15838"/>
                  </a:lnTo>
                  <a:lnTo>
                    <a:pt x="41268" y="16005"/>
                  </a:lnTo>
                  <a:lnTo>
                    <a:pt x="41323" y="16172"/>
                  </a:lnTo>
                  <a:lnTo>
                    <a:pt x="41491" y="16451"/>
                  </a:lnTo>
                  <a:lnTo>
                    <a:pt x="41769" y="16618"/>
                  </a:lnTo>
                  <a:lnTo>
                    <a:pt x="41881" y="16674"/>
                  </a:lnTo>
                  <a:lnTo>
                    <a:pt x="42216" y="16674"/>
                  </a:lnTo>
                  <a:lnTo>
                    <a:pt x="42383" y="16618"/>
                  </a:lnTo>
                  <a:lnTo>
                    <a:pt x="42662" y="16451"/>
                  </a:lnTo>
                  <a:lnTo>
                    <a:pt x="42829" y="16172"/>
                  </a:lnTo>
                  <a:lnTo>
                    <a:pt x="42885" y="16005"/>
                  </a:lnTo>
                  <a:lnTo>
                    <a:pt x="42885" y="15838"/>
                  </a:lnTo>
                  <a:lnTo>
                    <a:pt x="42885" y="15670"/>
                  </a:lnTo>
                  <a:lnTo>
                    <a:pt x="42829" y="15559"/>
                  </a:lnTo>
                  <a:lnTo>
                    <a:pt x="42662" y="15280"/>
                  </a:lnTo>
                  <a:lnTo>
                    <a:pt x="42383" y="15113"/>
                  </a:lnTo>
                  <a:lnTo>
                    <a:pt x="42216" y="15057"/>
                  </a:lnTo>
                  <a:close/>
                  <a:moveTo>
                    <a:pt x="45227" y="15057"/>
                  </a:moveTo>
                  <a:lnTo>
                    <a:pt x="45060" y="15113"/>
                  </a:lnTo>
                  <a:lnTo>
                    <a:pt x="44781" y="15280"/>
                  </a:lnTo>
                  <a:lnTo>
                    <a:pt x="44614" y="15559"/>
                  </a:lnTo>
                  <a:lnTo>
                    <a:pt x="44558" y="15670"/>
                  </a:lnTo>
                  <a:lnTo>
                    <a:pt x="44558" y="15838"/>
                  </a:lnTo>
                  <a:lnTo>
                    <a:pt x="44558" y="16005"/>
                  </a:lnTo>
                  <a:lnTo>
                    <a:pt x="44614" y="16172"/>
                  </a:lnTo>
                  <a:lnTo>
                    <a:pt x="44781" y="16451"/>
                  </a:lnTo>
                  <a:lnTo>
                    <a:pt x="45060" y="16618"/>
                  </a:lnTo>
                  <a:lnTo>
                    <a:pt x="45227" y="16674"/>
                  </a:lnTo>
                  <a:lnTo>
                    <a:pt x="45562" y="16674"/>
                  </a:lnTo>
                  <a:lnTo>
                    <a:pt x="45729" y="16618"/>
                  </a:lnTo>
                  <a:lnTo>
                    <a:pt x="45952" y="16451"/>
                  </a:lnTo>
                  <a:lnTo>
                    <a:pt x="46175" y="16172"/>
                  </a:lnTo>
                  <a:lnTo>
                    <a:pt x="46175" y="16005"/>
                  </a:lnTo>
                  <a:lnTo>
                    <a:pt x="46231" y="15838"/>
                  </a:lnTo>
                  <a:lnTo>
                    <a:pt x="46175" y="15670"/>
                  </a:lnTo>
                  <a:lnTo>
                    <a:pt x="46175" y="15559"/>
                  </a:lnTo>
                  <a:lnTo>
                    <a:pt x="45952" y="15280"/>
                  </a:lnTo>
                  <a:lnTo>
                    <a:pt x="45729" y="15113"/>
                  </a:lnTo>
                  <a:lnTo>
                    <a:pt x="45562" y="15057"/>
                  </a:lnTo>
                  <a:close/>
                  <a:moveTo>
                    <a:pt x="50358" y="15001"/>
                  </a:moveTo>
                  <a:lnTo>
                    <a:pt x="50190" y="15057"/>
                  </a:lnTo>
                  <a:lnTo>
                    <a:pt x="50023" y="15113"/>
                  </a:lnTo>
                  <a:lnTo>
                    <a:pt x="49744" y="15280"/>
                  </a:lnTo>
                  <a:lnTo>
                    <a:pt x="49577" y="15559"/>
                  </a:lnTo>
                  <a:lnTo>
                    <a:pt x="49521" y="15670"/>
                  </a:lnTo>
                  <a:lnTo>
                    <a:pt x="49521" y="15838"/>
                  </a:lnTo>
                  <a:lnTo>
                    <a:pt x="49521" y="16005"/>
                  </a:lnTo>
                  <a:lnTo>
                    <a:pt x="49577" y="16172"/>
                  </a:lnTo>
                  <a:lnTo>
                    <a:pt x="49744" y="16451"/>
                  </a:lnTo>
                  <a:lnTo>
                    <a:pt x="50023" y="16618"/>
                  </a:lnTo>
                  <a:lnTo>
                    <a:pt x="50190" y="16674"/>
                  </a:lnTo>
                  <a:lnTo>
                    <a:pt x="50525" y="16674"/>
                  </a:lnTo>
                  <a:lnTo>
                    <a:pt x="50692" y="16618"/>
                  </a:lnTo>
                  <a:lnTo>
                    <a:pt x="50915" y="16451"/>
                  </a:lnTo>
                  <a:lnTo>
                    <a:pt x="51138" y="16172"/>
                  </a:lnTo>
                  <a:lnTo>
                    <a:pt x="51138" y="16005"/>
                  </a:lnTo>
                  <a:lnTo>
                    <a:pt x="51194" y="15838"/>
                  </a:lnTo>
                  <a:lnTo>
                    <a:pt x="51138" y="15670"/>
                  </a:lnTo>
                  <a:lnTo>
                    <a:pt x="51138" y="15559"/>
                  </a:lnTo>
                  <a:lnTo>
                    <a:pt x="50915" y="15280"/>
                  </a:lnTo>
                  <a:lnTo>
                    <a:pt x="50692" y="15113"/>
                  </a:lnTo>
                  <a:lnTo>
                    <a:pt x="50525" y="15057"/>
                  </a:lnTo>
                  <a:lnTo>
                    <a:pt x="50358" y="15001"/>
                  </a:lnTo>
                  <a:close/>
                  <a:moveTo>
                    <a:pt x="58778" y="15001"/>
                  </a:moveTo>
                  <a:lnTo>
                    <a:pt x="58611" y="15057"/>
                  </a:lnTo>
                  <a:lnTo>
                    <a:pt x="58444" y="15113"/>
                  </a:lnTo>
                  <a:lnTo>
                    <a:pt x="58221" y="15280"/>
                  </a:lnTo>
                  <a:lnTo>
                    <a:pt x="57998" y="15559"/>
                  </a:lnTo>
                  <a:lnTo>
                    <a:pt x="57998" y="15670"/>
                  </a:lnTo>
                  <a:lnTo>
                    <a:pt x="57942" y="15838"/>
                  </a:lnTo>
                  <a:lnTo>
                    <a:pt x="57998" y="16005"/>
                  </a:lnTo>
                  <a:lnTo>
                    <a:pt x="57998" y="16172"/>
                  </a:lnTo>
                  <a:lnTo>
                    <a:pt x="58221" y="16451"/>
                  </a:lnTo>
                  <a:lnTo>
                    <a:pt x="58444" y="16618"/>
                  </a:lnTo>
                  <a:lnTo>
                    <a:pt x="58611" y="16674"/>
                  </a:lnTo>
                  <a:lnTo>
                    <a:pt x="58946" y="16674"/>
                  </a:lnTo>
                  <a:lnTo>
                    <a:pt x="59113" y="16618"/>
                  </a:lnTo>
                  <a:lnTo>
                    <a:pt x="59392" y="16451"/>
                  </a:lnTo>
                  <a:lnTo>
                    <a:pt x="59559" y="16172"/>
                  </a:lnTo>
                  <a:lnTo>
                    <a:pt x="59615" y="16005"/>
                  </a:lnTo>
                  <a:lnTo>
                    <a:pt x="59615" y="15838"/>
                  </a:lnTo>
                  <a:lnTo>
                    <a:pt x="59615" y="15670"/>
                  </a:lnTo>
                  <a:lnTo>
                    <a:pt x="59559" y="15559"/>
                  </a:lnTo>
                  <a:lnTo>
                    <a:pt x="59392" y="15280"/>
                  </a:lnTo>
                  <a:lnTo>
                    <a:pt x="59113" y="15113"/>
                  </a:lnTo>
                  <a:lnTo>
                    <a:pt x="58946" y="15057"/>
                  </a:lnTo>
                  <a:lnTo>
                    <a:pt x="58778" y="15001"/>
                  </a:lnTo>
                  <a:close/>
                  <a:moveTo>
                    <a:pt x="63853" y="15001"/>
                  </a:moveTo>
                  <a:lnTo>
                    <a:pt x="63686" y="15057"/>
                  </a:lnTo>
                  <a:lnTo>
                    <a:pt x="63519" y="15113"/>
                  </a:lnTo>
                  <a:lnTo>
                    <a:pt x="63240" y="15280"/>
                  </a:lnTo>
                  <a:lnTo>
                    <a:pt x="63072" y="15559"/>
                  </a:lnTo>
                  <a:lnTo>
                    <a:pt x="63017" y="15670"/>
                  </a:lnTo>
                  <a:lnTo>
                    <a:pt x="63017" y="15838"/>
                  </a:lnTo>
                  <a:lnTo>
                    <a:pt x="63017" y="16005"/>
                  </a:lnTo>
                  <a:lnTo>
                    <a:pt x="63072" y="16172"/>
                  </a:lnTo>
                  <a:lnTo>
                    <a:pt x="63240" y="16451"/>
                  </a:lnTo>
                  <a:lnTo>
                    <a:pt x="63519" y="16618"/>
                  </a:lnTo>
                  <a:lnTo>
                    <a:pt x="63686" y="16674"/>
                  </a:lnTo>
                  <a:lnTo>
                    <a:pt x="64020" y="16674"/>
                  </a:lnTo>
                  <a:lnTo>
                    <a:pt x="64132" y="16618"/>
                  </a:lnTo>
                  <a:lnTo>
                    <a:pt x="64411" y="16451"/>
                  </a:lnTo>
                  <a:lnTo>
                    <a:pt x="64578" y="16172"/>
                  </a:lnTo>
                  <a:lnTo>
                    <a:pt x="64634" y="16005"/>
                  </a:lnTo>
                  <a:lnTo>
                    <a:pt x="64634" y="15838"/>
                  </a:lnTo>
                  <a:lnTo>
                    <a:pt x="64634" y="15670"/>
                  </a:lnTo>
                  <a:lnTo>
                    <a:pt x="64578" y="15559"/>
                  </a:lnTo>
                  <a:lnTo>
                    <a:pt x="64411" y="15280"/>
                  </a:lnTo>
                  <a:lnTo>
                    <a:pt x="64132" y="15113"/>
                  </a:lnTo>
                  <a:lnTo>
                    <a:pt x="64020" y="15057"/>
                  </a:lnTo>
                  <a:lnTo>
                    <a:pt x="63853" y="15001"/>
                  </a:lnTo>
                  <a:close/>
                  <a:moveTo>
                    <a:pt x="67143" y="15001"/>
                  </a:moveTo>
                  <a:lnTo>
                    <a:pt x="66976" y="15057"/>
                  </a:lnTo>
                  <a:lnTo>
                    <a:pt x="66809" y="15113"/>
                  </a:lnTo>
                  <a:lnTo>
                    <a:pt x="66586" y="15280"/>
                  </a:lnTo>
                  <a:lnTo>
                    <a:pt x="66363" y="15559"/>
                  </a:lnTo>
                  <a:lnTo>
                    <a:pt x="66363" y="15670"/>
                  </a:lnTo>
                  <a:lnTo>
                    <a:pt x="66307" y="15838"/>
                  </a:lnTo>
                  <a:lnTo>
                    <a:pt x="66363" y="16005"/>
                  </a:lnTo>
                  <a:lnTo>
                    <a:pt x="66363" y="16172"/>
                  </a:lnTo>
                  <a:lnTo>
                    <a:pt x="66586" y="16451"/>
                  </a:lnTo>
                  <a:lnTo>
                    <a:pt x="66809" y="16618"/>
                  </a:lnTo>
                  <a:lnTo>
                    <a:pt x="66976" y="16674"/>
                  </a:lnTo>
                  <a:lnTo>
                    <a:pt x="67311" y="16674"/>
                  </a:lnTo>
                  <a:lnTo>
                    <a:pt x="67478" y="16618"/>
                  </a:lnTo>
                  <a:lnTo>
                    <a:pt x="67757" y="16451"/>
                  </a:lnTo>
                  <a:lnTo>
                    <a:pt x="67924" y="16172"/>
                  </a:lnTo>
                  <a:lnTo>
                    <a:pt x="67980" y="16005"/>
                  </a:lnTo>
                  <a:lnTo>
                    <a:pt x="67980" y="15838"/>
                  </a:lnTo>
                  <a:lnTo>
                    <a:pt x="67980" y="15670"/>
                  </a:lnTo>
                  <a:lnTo>
                    <a:pt x="67924" y="15559"/>
                  </a:lnTo>
                  <a:lnTo>
                    <a:pt x="67757" y="15280"/>
                  </a:lnTo>
                  <a:lnTo>
                    <a:pt x="67478" y="15113"/>
                  </a:lnTo>
                  <a:lnTo>
                    <a:pt x="67311" y="15057"/>
                  </a:lnTo>
                  <a:lnTo>
                    <a:pt x="67143" y="15001"/>
                  </a:lnTo>
                  <a:close/>
                  <a:moveTo>
                    <a:pt x="72218" y="15001"/>
                  </a:moveTo>
                  <a:lnTo>
                    <a:pt x="72051" y="15057"/>
                  </a:lnTo>
                  <a:lnTo>
                    <a:pt x="71884" y="15113"/>
                  </a:lnTo>
                  <a:lnTo>
                    <a:pt x="71605" y="15280"/>
                  </a:lnTo>
                  <a:lnTo>
                    <a:pt x="71438" y="15559"/>
                  </a:lnTo>
                  <a:lnTo>
                    <a:pt x="71382" y="15670"/>
                  </a:lnTo>
                  <a:lnTo>
                    <a:pt x="71382" y="15838"/>
                  </a:lnTo>
                  <a:lnTo>
                    <a:pt x="71382" y="16005"/>
                  </a:lnTo>
                  <a:lnTo>
                    <a:pt x="71438" y="16172"/>
                  </a:lnTo>
                  <a:lnTo>
                    <a:pt x="71605" y="16451"/>
                  </a:lnTo>
                  <a:lnTo>
                    <a:pt x="71884" y="16618"/>
                  </a:lnTo>
                  <a:lnTo>
                    <a:pt x="72051" y="16674"/>
                  </a:lnTo>
                  <a:lnTo>
                    <a:pt x="72386" y="16674"/>
                  </a:lnTo>
                  <a:lnTo>
                    <a:pt x="72553" y="16618"/>
                  </a:lnTo>
                  <a:lnTo>
                    <a:pt x="72776" y="16451"/>
                  </a:lnTo>
                  <a:lnTo>
                    <a:pt x="72999" y="16172"/>
                  </a:lnTo>
                  <a:lnTo>
                    <a:pt x="72999" y="16005"/>
                  </a:lnTo>
                  <a:lnTo>
                    <a:pt x="73055" y="15838"/>
                  </a:lnTo>
                  <a:lnTo>
                    <a:pt x="72999" y="15670"/>
                  </a:lnTo>
                  <a:lnTo>
                    <a:pt x="72999" y="15559"/>
                  </a:lnTo>
                  <a:lnTo>
                    <a:pt x="72776" y="15280"/>
                  </a:lnTo>
                  <a:lnTo>
                    <a:pt x="72553" y="15113"/>
                  </a:lnTo>
                  <a:lnTo>
                    <a:pt x="72386" y="15057"/>
                  </a:lnTo>
                  <a:lnTo>
                    <a:pt x="72218" y="15001"/>
                  </a:lnTo>
                  <a:close/>
                  <a:moveTo>
                    <a:pt x="75508" y="15001"/>
                  </a:moveTo>
                  <a:lnTo>
                    <a:pt x="75341" y="15057"/>
                  </a:lnTo>
                  <a:lnTo>
                    <a:pt x="75230" y="15113"/>
                  </a:lnTo>
                  <a:lnTo>
                    <a:pt x="74951" y="15280"/>
                  </a:lnTo>
                  <a:lnTo>
                    <a:pt x="74784" y="15559"/>
                  </a:lnTo>
                  <a:lnTo>
                    <a:pt x="74728" y="15670"/>
                  </a:lnTo>
                  <a:lnTo>
                    <a:pt x="74728" y="15838"/>
                  </a:lnTo>
                  <a:lnTo>
                    <a:pt x="74728" y="16005"/>
                  </a:lnTo>
                  <a:lnTo>
                    <a:pt x="74784" y="16172"/>
                  </a:lnTo>
                  <a:lnTo>
                    <a:pt x="74951" y="16451"/>
                  </a:lnTo>
                  <a:lnTo>
                    <a:pt x="75230" y="16618"/>
                  </a:lnTo>
                  <a:lnTo>
                    <a:pt x="75341" y="16674"/>
                  </a:lnTo>
                  <a:lnTo>
                    <a:pt x="75676" y="16674"/>
                  </a:lnTo>
                  <a:lnTo>
                    <a:pt x="75843" y="16618"/>
                  </a:lnTo>
                  <a:lnTo>
                    <a:pt x="76122" y="16451"/>
                  </a:lnTo>
                  <a:lnTo>
                    <a:pt x="76289" y="16172"/>
                  </a:lnTo>
                  <a:lnTo>
                    <a:pt x="76345" y="16005"/>
                  </a:lnTo>
                  <a:lnTo>
                    <a:pt x="76345" y="15838"/>
                  </a:lnTo>
                  <a:lnTo>
                    <a:pt x="76345" y="15670"/>
                  </a:lnTo>
                  <a:lnTo>
                    <a:pt x="76289" y="15559"/>
                  </a:lnTo>
                  <a:lnTo>
                    <a:pt x="76122" y="15280"/>
                  </a:lnTo>
                  <a:lnTo>
                    <a:pt x="75843" y="15113"/>
                  </a:lnTo>
                  <a:lnTo>
                    <a:pt x="75676" y="15057"/>
                  </a:lnTo>
                  <a:lnTo>
                    <a:pt x="75508" y="15001"/>
                  </a:lnTo>
                  <a:close/>
                  <a:moveTo>
                    <a:pt x="78966" y="15001"/>
                  </a:moveTo>
                  <a:lnTo>
                    <a:pt x="78799" y="15057"/>
                  </a:lnTo>
                  <a:lnTo>
                    <a:pt x="78631" y="15113"/>
                  </a:lnTo>
                  <a:lnTo>
                    <a:pt x="78353" y="15280"/>
                  </a:lnTo>
                  <a:lnTo>
                    <a:pt x="78185" y="15559"/>
                  </a:lnTo>
                  <a:lnTo>
                    <a:pt x="78130" y="15670"/>
                  </a:lnTo>
                  <a:lnTo>
                    <a:pt x="78130" y="15838"/>
                  </a:lnTo>
                  <a:lnTo>
                    <a:pt x="78130" y="16005"/>
                  </a:lnTo>
                  <a:lnTo>
                    <a:pt x="78185" y="16172"/>
                  </a:lnTo>
                  <a:lnTo>
                    <a:pt x="78353" y="16451"/>
                  </a:lnTo>
                  <a:lnTo>
                    <a:pt x="78631" y="16618"/>
                  </a:lnTo>
                  <a:lnTo>
                    <a:pt x="78799" y="16674"/>
                  </a:lnTo>
                  <a:lnTo>
                    <a:pt x="79133" y="16674"/>
                  </a:lnTo>
                  <a:lnTo>
                    <a:pt x="79301" y="16618"/>
                  </a:lnTo>
                  <a:lnTo>
                    <a:pt x="79524" y="16451"/>
                  </a:lnTo>
                  <a:lnTo>
                    <a:pt x="79691" y="16172"/>
                  </a:lnTo>
                  <a:lnTo>
                    <a:pt x="79747" y="16005"/>
                  </a:lnTo>
                  <a:lnTo>
                    <a:pt x="79803" y="15838"/>
                  </a:lnTo>
                  <a:lnTo>
                    <a:pt x="79747" y="15670"/>
                  </a:lnTo>
                  <a:lnTo>
                    <a:pt x="79691" y="15559"/>
                  </a:lnTo>
                  <a:lnTo>
                    <a:pt x="79524" y="15280"/>
                  </a:lnTo>
                  <a:lnTo>
                    <a:pt x="79301" y="15113"/>
                  </a:lnTo>
                  <a:lnTo>
                    <a:pt x="79133" y="15057"/>
                  </a:lnTo>
                  <a:lnTo>
                    <a:pt x="78966" y="15001"/>
                  </a:lnTo>
                  <a:close/>
                  <a:moveTo>
                    <a:pt x="89004" y="15001"/>
                  </a:moveTo>
                  <a:lnTo>
                    <a:pt x="88837" y="15057"/>
                  </a:lnTo>
                  <a:lnTo>
                    <a:pt x="88670" y="15113"/>
                  </a:lnTo>
                  <a:lnTo>
                    <a:pt x="88391" y="15280"/>
                  </a:lnTo>
                  <a:lnTo>
                    <a:pt x="88223" y="15559"/>
                  </a:lnTo>
                  <a:lnTo>
                    <a:pt x="88168" y="15670"/>
                  </a:lnTo>
                  <a:lnTo>
                    <a:pt x="88168" y="15838"/>
                  </a:lnTo>
                  <a:lnTo>
                    <a:pt x="88168" y="16005"/>
                  </a:lnTo>
                  <a:lnTo>
                    <a:pt x="88223" y="16172"/>
                  </a:lnTo>
                  <a:lnTo>
                    <a:pt x="88391" y="16451"/>
                  </a:lnTo>
                  <a:lnTo>
                    <a:pt x="88670" y="16618"/>
                  </a:lnTo>
                  <a:lnTo>
                    <a:pt x="88837" y="16674"/>
                  </a:lnTo>
                  <a:lnTo>
                    <a:pt x="89171" y="16674"/>
                  </a:lnTo>
                  <a:lnTo>
                    <a:pt x="89339" y="16618"/>
                  </a:lnTo>
                  <a:lnTo>
                    <a:pt x="89562" y="16451"/>
                  </a:lnTo>
                  <a:lnTo>
                    <a:pt x="89729" y="16172"/>
                  </a:lnTo>
                  <a:lnTo>
                    <a:pt x="89785" y="16005"/>
                  </a:lnTo>
                  <a:lnTo>
                    <a:pt x="89841" y="15838"/>
                  </a:lnTo>
                  <a:lnTo>
                    <a:pt x="89785" y="15670"/>
                  </a:lnTo>
                  <a:lnTo>
                    <a:pt x="89729" y="15559"/>
                  </a:lnTo>
                  <a:lnTo>
                    <a:pt x="89562" y="15280"/>
                  </a:lnTo>
                  <a:lnTo>
                    <a:pt x="89339" y="15113"/>
                  </a:lnTo>
                  <a:lnTo>
                    <a:pt x="89171" y="15057"/>
                  </a:lnTo>
                  <a:lnTo>
                    <a:pt x="89004" y="15001"/>
                  </a:lnTo>
                  <a:close/>
                  <a:moveTo>
                    <a:pt x="130997" y="15057"/>
                  </a:moveTo>
                  <a:lnTo>
                    <a:pt x="130829" y="15113"/>
                  </a:lnTo>
                  <a:lnTo>
                    <a:pt x="130551" y="15280"/>
                  </a:lnTo>
                  <a:lnTo>
                    <a:pt x="130383" y="15559"/>
                  </a:lnTo>
                  <a:lnTo>
                    <a:pt x="130327" y="15670"/>
                  </a:lnTo>
                  <a:lnTo>
                    <a:pt x="130327" y="15838"/>
                  </a:lnTo>
                  <a:lnTo>
                    <a:pt x="130327" y="16005"/>
                  </a:lnTo>
                  <a:lnTo>
                    <a:pt x="130383" y="16172"/>
                  </a:lnTo>
                  <a:lnTo>
                    <a:pt x="130551" y="16451"/>
                  </a:lnTo>
                  <a:lnTo>
                    <a:pt x="130829" y="16618"/>
                  </a:lnTo>
                  <a:lnTo>
                    <a:pt x="130997" y="16674"/>
                  </a:lnTo>
                  <a:lnTo>
                    <a:pt x="131331" y="16674"/>
                  </a:lnTo>
                  <a:lnTo>
                    <a:pt x="131499" y="16618"/>
                  </a:lnTo>
                  <a:lnTo>
                    <a:pt x="131722" y="16451"/>
                  </a:lnTo>
                  <a:lnTo>
                    <a:pt x="131889" y="16172"/>
                  </a:lnTo>
                  <a:lnTo>
                    <a:pt x="131945" y="16005"/>
                  </a:lnTo>
                  <a:lnTo>
                    <a:pt x="132000" y="15838"/>
                  </a:lnTo>
                  <a:lnTo>
                    <a:pt x="131945" y="15670"/>
                  </a:lnTo>
                  <a:lnTo>
                    <a:pt x="131889" y="15559"/>
                  </a:lnTo>
                  <a:lnTo>
                    <a:pt x="131722" y="15280"/>
                  </a:lnTo>
                  <a:lnTo>
                    <a:pt x="131499" y="15113"/>
                  </a:lnTo>
                  <a:lnTo>
                    <a:pt x="131331" y="15057"/>
                  </a:lnTo>
                  <a:close/>
                  <a:moveTo>
                    <a:pt x="134343" y="15057"/>
                  </a:moveTo>
                  <a:lnTo>
                    <a:pt x="134175" y="15113"/>
                  </a:lnTo>
                  <a:lnTo>
                    <a:pt x="133952" y="15280"/>
                  </a:lnTo>
                  <a:lnTo>
                    <a:pt x="133729" y="15559"/>
                  </a:lnTo>
                  <a:lnTo>
                    <a:pt x="133729" y="15670"/>
                  </a:lnTo>
                  <a:lnTo>
                    <a:pt x="133673" y="15838"/>
                  </a:lnTo>
                  <a:lnTo>
                    <a:pt x="133729" y="16005"/>
                  </a:lnTo>
                  <a:lnTo>
                    <a:pt x="133729" y="16172"/>
                  </a:lnTo>
                  <a:lnTo>
                    <a:pt x="133952" y="16451"/>
                  </a:lnTo>
                  <a:lnTo>
                    <a:pt x="134175" y="16618"/>
                  </a:lnTo>
                  <a:lnTo>
                    <a:pt x="134343" y="16674"/>
                  </a:lnTo>
                  <a:lnTo>
                    <a:pt x="134677" y="16674"/>
                  </a:lnTo>
                  <a:lnTo>
                    <a:pt x="134845" y="16618"/>
                  </a:lnTo>
                  <a:lnTo>
                    <a:pt x="135123" y="16451"/>
                  </a:lnTo>
                  <a:lnTo>
                    <a:pt x="135291" y="16172"/>
                  </a:lnTo>
                  <a:lnTo>
                    <a:pt x="135346" y="16005"/>
                  </a:lnTo>
                  <a:lnTo>
                    <a:pt x="135346" y="15838"/>
                  </a:lnTo>
                  <a:lnTo>
                    <a:pt x="135346" y="15670"/>
                  </a:lnTo>
                  <a:lnTo>
                    <a:pt x="135291" y="15559"/>
                  </a:lnTo>
                  <a:lnTo>
                    <a:pt x="135123" y="15280"/>
                  </a:lnTo>
                  <a:lnTo>
                    <a:pt x="134845" y="15113"/>
                  </a:lnTo>
                  <a:lnTo>
                    <a:pt x="134677" y="15057"/>
                  </a:lnTo>
                  <a:close/>
                  <a:moveTo>
                    <a:pt x="137744" y="15057"/>
                  </a:moveTo>
                  <a:lnTo>
                    <a:pt x="137577" y="15113"/>
                  </a:lnTo>
                  <a:lnTo>
                    <a:pt x="137298" y="15280"/>
                  </a:lnTo>
                  <a:lnTo>
                    <a:pt x="137131" y="15559"/>
                  </a:lnTo>
                  <a:lnTo>
                    <a:pt x="137075" y="15670"/>
                  </a:lnTo>
                  <a:lnTo>
                    <a:pt x="137075" y="15838"/>
                  </a:lnTo>
                  <a:lnTo>
                    <a:pt x="137075" y="16005"/>
                  </a:lnTo>
                  <a:lnTo>
                    <a:pt x="137131" y="16172"/>
                  </a:lnTo>
                  <a:lnTo>
                    <a:pt x="137298" y="16451"/>
                  </a:lnTo>
                  <a:lnTo>
                    <a:pt x="137577" y="16618"/>
                  </a:lnTo>
                  <a:lnTo>
                    <a:pt x="137744" y="16674"/>
                  </a:lnTo>
                  <a:lnTo>
                    <a:pt x="138023" y="16674"/>
                  </a:lnTo>
                  <a:lnTo>
                    <a:pt x="138191" y="16618"/>
                  </a:lnTo>
                  <a:lnTo>
                    <a:pt x="138469" y="16451"/>
                  </a:lnTo>
                  <a:lnTo>
                    <a:pt x="138637" y="16172"/>
                  </a:lnTo>
                  <a:lnTo>
                    <a:pt x="138692" y="16005"/>
                  </a:lnTo>
                  <a:lnTo>
                    <a:pt x="138692" y="15838"/>
                  </a:lnTo>
                  <a:lnTo>
                    <a:pt x="138692" y="15670"/>
                  </a:lnTo>
                  <a:lnTo>
                    <a:pt x="138637" y="15559"/>
                  </a:lnTo>
                  <a:lnTo>
                    <a:pt x="138469" y="15280"/>
                  </a:lnTo>
                  <a:lnTo>
                    <a:pt x="138191" y="15113"/>
                  </a:lnTo>
                  <a:lnTo>
                    <a:pt x="138023" y="15057"/>
                  </a:lnTo>
                  <a:close/>
                  <a:moveTo>
                    <a:pt x="141035" y="15057"/>
                  </a:moveTo>
                  <a:lnTo>
                    <a:pt x="140867" y="15113"/>
                  </a:lnTo>
                  <a:lnTo>
                    <a:pt x="140644" y="15280"/>
                  </a:lnTo>
                  <a:lnTo>
                    <a:pt x="140421" y="15559"/>
                  </a:lnTo>
                  <a:lnTo>
                    <a:pt x="140365" y="15670"/>
                  </a:lnTo>
                  <a:lnTo>
                    <a:pt x="140365" y="15838"/>
                  </a:lnTo>
                  <a:lnTo>
                    <a:pt x="140365" y="16005"/>
                  </a:lnTo>
                  <a:lnTo>
                    <a:pt x="140421" y="16172"/>
                  </a:lnTo>
                  <a:lnTo>
                    <a:pt x="140644" y="16451"/>
                  </a:lnTo>
                  <a:lnTo>
                    <a:pt x="140867" y="16618"/>
                  </a:lnTo>
                  <a:lnTo>
                    <a:pt x="141035" y="16674"/>
                  </a:lnTo>
                  <a:lnTo>
                    <a:pt x="141369" y="16674"/>
                  </a:lnTo>
                  <a:lnTo>
                    <a:pt x="141537" y="16618"/>
                  </a:lnTo>
                  <a:lnTo>
                    <a:pt x="141815" y="16451"/>
                  </a:lnTo>
                  <a:lnTo>
                    <a:pt x="141983" y="16172"/>
                  </a:lnTo>
                  <a:lnTo>
                    <a:pt x="142039" y="16005"/>
                  </a:lnTo>
                  <a:lnTo>
                    <a:pt x="142039" y="15838"/>
                  </a:lnTo>
                  <a:lnTo>
                    <a:pt x="142039" y="15670"/>
                  </a:lnTo>
                  <a:lnTo>
                    <a:pt x="141983" y="15559"/>
                  </a:lnTo>
                  <a:lnTo>
                    <a:pt x="141815" y="15280"/>
                  </a:lnTo>
                  <a:lnTo>
                    <a:pt x="141537" y="15113"/>
                  </a:lnTo>
                  <a:lnTo>
                    <a:pt x="141369" y="15057"/>
                  </a:lnTo>
                  <a:close/>
                  <a:moveTo>
                    <a:pt x="146165" y="15001"/>
                  </a:moveTo>
                  <a:lnTo>
                    <a:pt x="145998" y="15057"/>
                  </a:lnTo>
                  <a:lnTo>
                    <a:pt x="145831" y="15113"/>
                  </a:lnTo>
                  <a:lnTo>
                    <a:pt x="145552" y="15280"/>
                  </a:lnTo>
                  <a:lnTo>
                    <a:pt x="145385" y="15559"/>
                  </a:lnTo>
                  <a:lnTo>
                    <a:pt x="145329" y="15670"/>
                  </a:lnTo>
                  <a:lnTo>
                    <a:pt x="145329" y="15838"/>
                  </a:lnTo>
                  <a:lnTo>
                    <a:pt x="145329" y="16005"/>
                  </a:lnTo>
                  <a:lnTo>
                    <a:pt x="145385" y="16172"/>
                  </a:lnTo>
                  <a:lnTo>
                    <a:pt x="145552" y="16451"/>
                  </a:lnTo>
                  <a:lnTo>
                    <a:pt x="145831" y="16618"/>
                  </a:lnTo>
                  <a:lnTo>
                    <a:pt x="145998" y="16674"/>
                  </a:lnTo>
                  <a:lnTo>
                    <a:pt x="146333" y="16674"/>
                  </a:lnTo>
                  <a:lnTo>
                    <a:pt x="146444" y="16618"/>
                  </a:lnTo>
                  <a:lnTo>
                    <a:pt x="146723" y="16451"/>
                  </a:lnTo>
                  <a:lnTo>
                    <a:pt x="146890" y="16172"/>
                  </a:lnTo>
                  <a:lnTo>
                    <a:pt x="146946" y="16005"/>
                  </a:lnTo>
                  <a:lnTo>
                    <a:pt x="147002" y="15838"/>
                  </a:lnTo>
                  <a:lnTo>
                    <a:pt x="146946" y="15670"/>
                  </a:lnTo>
                  <a:lnTo>
                    <a:pt x="146890" y="15559"/>
                  </a:lnTo>
                  <a:lnTo>
                    <a:pt x="146723" y="15280"/>
                  </a:lnTo>
                  <a:lnTo>
                    <a:pt x="146444" y="15113"/>
                  </a:lnTo>
                  <a:lnTo>
                    <a:pt x="146333" y="15057"/>
                  </a:lnTo>
                  <a:lnTo>
                    <a:pt x="146165" y="15001"/>
                  </a:lnTo>
                  <a:close/>
                  <a:moveTo>
                    <a:pt x="154586" y="15001"/>
                  </a:moveTo>
                  <a:lnTo>
                    <a:pt x="154419" y="15057"/>
                  </a:lnTo>
                  <a:lnTo>
                    <a:pt x="154251" y="15113"/>
                  </a:lnTo>
                  <a:lnTo>
                    <a:pt x="154028" y="15280"/>
                  </a:lnTo>
                  <a:lnTo>
                    <a:pt x="153805" y="15559"/>
                  </a:lnTo>
                  <a:lnTo>
                    <a:pt x="153750" y="15670"/>
                  </a:lnTo>
                  <a:lnTo>
                    <a:pt x="153750" y="15838"/>
                  </a:lnTo>
                  <a:lnTo>
                    <a:pt x="153750" y="16005"/>
                  </a:lnTo>
                  <a:lnTo>
                    <a:pt x="153805" y="16172"/>
                  </a:lnTo>
                  <a:lnTo>
                    <a:pt x="154028" y="16451"/>
                  </a:lnTo>
                  <a:lnTo>
                    <a:pt x="154251" y="16618"/>
                  </a:lnTo>
                  <a:lnTo>
                    <a:pt x="154419" y="16674"/>
                  </a:lnTo>
                  <a:lnTo>
                    <a:pt x="154753" y="16674"/>
                  </a:lnTo>
                  <a:lnTo>
                    <a:pt x="154921" y="16618"/>
                  </a:lnTo>
                  <a:lnTo>
                    <a:pt x="155200" y="16451"/>
                  </a:lnTo>
                  <a:lnTo>
                    <a:pt x="155367" y="16172"/>
                  </a:lnTo>
                  <a:lnTo>
                    <a:pt x="155423" y="16005"/>
                  </a:lnTo>
                  <a:lnTo>
                    <a:pt x="155423" y="15838"/>
                  </a:lnTo>
                  <a:lnTo>
                    <a:pt x="155423" y="15670"/>
                  </a:lnTo>
                  <a:lnTo>
                    <a:pt x="155367" y="15559"/>
                  </a:lnTo>
                  <a:lnTo>
                    <a:pt x="155200" y="15280"/>
                  </a:lnTo>
                  <a:lnTo>
                    <a:pt x="154921" y="15113"/>
                  </a:lnTo>
                  <a:lnTo>
                    <a:pt x="154753" y="15057"/>
                  </a:lnTo>
                  <a:lnTo>
                    <a:pt x="154586" y="15001"/>
                  </a:lnTo>
                  <a:close/>
                  <a:moveTo>
                    <a:pt x="159605" y="15001"/>
                  </a:moveTo>
                  <a:lnTo>
                    <a:pt x="159438" y="15057"/>
                  </a:lnTo>
                  <a:lnTo>
                    <a:pt x="159326" y="15113"/>
                  </a:lnTo>
                  <a:lnTo>
                    <a:pt x="159047" y="15280"/>
                  </a:lnTo>
                  <a:lnTo>
                    <a:pt x="158880" y="15559"/>
                  </a:lnTo>
                  <a:lnTo>
                    <a:pt x="158824" y="15670"/>
                  </a:lnTo>
                  <a:lnTo>
                    <a:pt x="158824" y="15838"/>
                  </a:lnTo>
                  <a:lnTo>
                    <a:pt x="158824" y="16005"/>
                  </a:lnTo>
                  <a:lnTo>
                    <a:pt x="158880" y="16172"/>
                  </a:lnTo>
                  <a:lnTo>
                    <a:pt x="159047" y="16451"/>
                  </a:lnTo>
                  <a:lnTo>
                    <a:pt x="159326" y="16618"/>
                  </a:lnTo>
                  <a:lnTo>
                    <a:pt x="159438" y="16674"/>
                  </a:lnTo>
                  <a:lnTo>
                    <a:pt x="159772" y="16674"/>
                  </a:lnTo>
                  <a:lnTo>
                    <a:pt x="159940" y="16618"/>
                  </a:lnTo>
                  <a:lnTo>
                    <a:pt x="160219" y="16451"/>
                  </a:lnTo>
                  <a:lnTo>
                    <a:pt x="160386" y="16172"/>
                  </a:lnTo>
                  <a:lnTo>
                    <a:pt x="160442" y="16005"/>
                  </a:lnTo>
                  <a:lnTo>
                    <a:pt x="160442" y="15838"/>
                  </a:lnTo>
                  <a:lnTo>
                    <a:pt x="160442" y="15670"/>
                  </a:lnTo>
                  <a:lnTo>
                    <a:pt x="160386" y="15559"/>
                  </a:lnTo>
                  <a:lnTo>
                    <a:pt x="160219" y="15280"/>
                  </a:lnTo>
                  <a:lnTo>
                    <a:pt x="159940" y="15113"/>
                  </a:lnTo>
                  <a:lnTo>
                    <a:pt x="159772" y="15057"/>
                  </a:lnTo>
                  <a:lnTo>
                    <a:pt x="159605" y="15001"/>
                  </a:lnTo>
                  <a:close/>
                  <a:moveTo>
                    <a:pt x="162951" y="15001"/>
                  </a:moveTo>
                  <a:lnTo>
                    <a:pt x="162784" y="15057"/>
                  </a:lnTo>
                  <a:lnTo>
                    <a:pt x="162617" y="15113"/>
                  </a:lnTo>
                  <a:lnTo>
                    <a:pt x="162338" y="15280"/>
                  </a:lnTo>
                  <a:lnTo>
                    <a:pt x="162170" y="15559"/>
                  </a:lnTo>
                  <a:lnTo>
                    <a:pt x="162115" y="15670"/>
                  </a:lnTo>
                  <a:lnTo>
                    <a:pt x="162115" y="15838"/>
                  </a:lnTo>
                  <a:lnTo>
                    <a:pt x="162115" y="16005"/>
                  </a:lnTo>
                  <a:lnTo>
                    <a:pt x="162170" y="16172"/>
                  </a:lnTo>
                  <a:lnTo>
                    <a:pt x="162338" y="16451"/>
                  </a:lnTo>
                  <a:lnTo>
                    <a:pt x="162617" y="16618"/>
                  </a:lnTo>
                  <a:lnTo>
                    <a:pt x="162784" y="16674"/>
                  </a:lnTo>
                  <a:lnTo>
                    <a:pt x="163118" y="16674"/>
                  </a:lnTo>
                  <a:lnTo>
                    <a:pt x="163286" y="16618"/>
                  </a:lnTo>
                  <a:lnTo>
                    <a:pt x="163509" y="16451"/>
                  </a:lnTo>
                  <a:lnTo>
                    <a:pt x="163732" y="16172"/>
                  </a:lnTo>
                  <a:lnTo>
                    <a:pt x="163788" y="16005"/>
                  </a:lnTo>
                  <a:lnTo>
                    <a:pt x="163788" y="15838"/>
                  </a:lnTo>
                  <a:lnTo>
                    <a:pt x="163788" y="15670"/>
                  </a:lnTo>
                  <a:lnTo>
                    <a:pt x="163732" y="15559"/>
                  </a:lnTo>
                  <a:lnTo>
                    <a:pt x="163509" y="15280"/>
                  </a:lnTo>
                  <a:lnTo>
                    <a:pt x="163286" y="15113"/>
                  </a:lnTo>
                  <a:lnTo>
                    <a:pt x="163118" y="15057"/>
                  </a:lnTo>
                  <a:lnTo>
                    <a:pt x="162951" y="15001"/>
                  </a:lnTo>
                  <a:close/>
                  <a:moveTo>
                    <a:pt x="168026" y="15001"/>
                  </a:moveTo>
                  <a:lnTo>
                    <a:pt x="167859" y="15057"/>
                  </a:lnTo>
                  <a:lnTo>
                    <a:pt x="167691" y="15113"/>
                  </a:lnTo>
                  <a:lnTo>
                    <a:pt x="167412" y="15280"/>
                  </a:lnTo>
                  <a:lnTo>
                    <a:pt x="167245" y="15559"/>
                  </a:lnTo>
                  <a:lnTo>
                    <a:pt x="167189" y="15670"/>
                  </a:lnTo>
                  <a:lnTo>
                    <a:pt x="167189" y="15838"/>
                  </a:lnTo>
                  <a:lnTo>
                    <a:pt x="167189" y="16005"/>
                  </a:lnTo>
                  <a:lnTo>
                    <a:pt x="167245" y="16172"/>
                  </a:lnTo>
                  <a:lnTo>
                    <a:pt x="167412" y="16451"/>
                  </a:lnTo>
                  <a:lnTo>
                    <a:pt x="167691" y="16618"/>
                  </a:lnTo>
                  <a:lnTo>
                    <a:pt x="167859" y="16674"/>
                  </a:lnTo>
                  <a:lnTo>
                    <a:pt x="168193" y="16674"/>
                  </a:lnTo>
                  <a:lnTo>
                    <a:pt x="168361" y="16618"/>
                  </a:lnTo>
                  <a:lnTo>
                    <a:pt x="168584" y="16451"/>
                  </a:lnTo>
                  <a:lnTo>
                    <a:pt x="168751" y="16172"/>
                  </a:lnTo>
                  <a:lnTo>
                    <a:pt x="168807" y="16005"/>
                  </a:lnTo>
                  <a:lnTo>
                    <a:pt x="168862" y="15838"/>
                  </a:lnTo>
                  <a:lnTo>
                    <a:pt x="168807" y="15670"/>
                  </a:lnTo>
                  <a:lnTo>
                    <a:pt x="168751" y="15559"/>
                  </a:lnTo>
                  <a:lnTo>
                    <a:pt x="168584" y="15280"/>
                  </a:lnTo>
                  <a:lnTo>
                    <a:pt x="168361" y="15113"/>
                  </a:lnTo>
                  <a:lnTo>
                    <a:pt x="168193" y="15057"/>
                  </a:lnTo>
                  <a:lnTo>
                    <a:pt x="168026" y="15001"/>
                  </a:lnTo>
                  <a:close/>
                  <a:moveTo>
                    <a:pt x="171316" y="15001"/>
                  </a:moveTo>
                  <a:lnTo>
                    <a:pt x="171149" y="15057"/>
                  </a:lnTo>
                  <a:lnTo>
                    <a:pt x="171037" y="15113"/>
                  </a:lnTo>
                  <a:lnTo>
                    <a:pt x="170758" y="15280"/>
                  </a:lnTo>
                  <a:lnTo>
                    <a:pt x="170591" y="15559"/>
                  </a:lnTo>
                  <a:lnTo>
                    <a:pt x="170535" y="15670"/>
                  </a:lnTo>
                  <a:lnTo>
                    <a:pt x="170480" y="15838"/>
                  </a:lnTo>
                  <a:lnTo>
                    <a:pt x="170535" y="16005"/>
                  </a:lnTo>
                  <a:lnTo>
                    <a:pt x="170591" y="16172"/>
                  </a:lnTo>
                  <a:lnTo>
                    <a:pt x="170758" y="16451"/>
                  </a:lnTo>
                  <a:lnTo>
                    <a:pt x="171037" y="16618"/>
                  </a:lnTo>
                  <a:lnTo>
                    <a:pt x="171149" y="16674"/>
                  </a:lnTo>
                  <a:lnTo>
                    <a:pt x="171483" y="16674"/>
                  </a:lnTo>
                  <a:lnTo>
                    <a:pt x="171651" y="16618"/>
                  </a:lnTo>
                  <a:lnTo>
                    <a:pt x="171930" y="16451"/>
                  </a:lnTo>
                  <a:lnTo>
                    <a:pt x="172097" y="16172"/>
                  </a:lnTo>
                  <a:lnTo>
                    <a:pt x="172153" y="16005"/>
                  </a:lnTo>
                  <a:lnTo>
                    <a:pt x="172153" y="15838"/>
                  </a:lnTo>
                  <a:lnTo>
                    <a:pt x="172153" y="15670"/>
                  </a:lnTo>
                  <a:lnTo>
                    <a:pt x="172097" y="15559"/>
                  </a:lnTo>
                  <a:lnTo>
                    <a:pt x="171930" y="15280"/>
                  </a:lnTo>
                  <a:lnTo>
                    <a:pt x="171651" y="15113"/>
                  </a:lnTo>
                  <a:lnTo>
                    <a:pt x="171483" y="15057"/>
                  </a:lnTo>
                  <a:lnTo>
                    <a:pt x="171316" y="15001"/>
                  </a:lnTo>
                  <a:close/>
                  <a:moveTo>
                    <a:pt x="174774" y="15001"/>
                  </a:moveTo>
                  <a:lnTo>
                    <a:pt x="174606" y="15057"/>
                  </a:lnTo>
                  <a:lnTo>
                    <a:pt x="174439" y="15113"/>
                  </a:lnTo>
                  <a:lnTo>
                    <a:pt x="174160" y="15280"/>
                  </a:lnTo>
                  <a:lnTo>
                    <a:pt x="173993" y="15559"/>
                  </a:lnTo>
                  <a:lnTo>
                    <a:pt x="173937" y="15670"/>
                  </a:lnTo>
                  <a:lnTo>
                    <a:pt x="173937" y="15838"/>
                  </a:lnTo>
                  <a:lnTo>
                    <a:pt x="173937" y="16005"/>
                  </a:lnTo>
                  <a:lnTo>
                    <a:pt x="173993" y="16172"/>
                  </a:lnTo>
                  <a:lnTo>
                    <a:pt x="174160" y="16451"/>
                  </a:lnTo>
                  <a:lnTo>
                    <a:pt x="174439" y="16618"/>
                  </a:lnTo>
                  <a:lnTo>
                    <a:pt x="174606" y="16674"/>
                  </a:lnTo>
                  <a:lnTo>
                    <a:pt x="174941" y="16674"/>
                  </a:lnTo>
                  <a:lnTo>
                    <a:pt x="175053" y="16618"/>
                  </a:lnTo>
                  <a:lnTo>
                    <a:pt x="175331" y="16451"/>
                  </a:lnTo>
                  <a:lnTo>
                    <a:pt x="175499" y="16172"/>
                  </a:lnTo>
                  <a:lnTo>
                    <a:pt x="175554" y="16005"/>
                  </a:lnTo>
                  <a:lnTo>
                    <a:pt x="175610" y="15838"/>
                  </a:lnTo>
                  <a:lnTo>
                    <a:pt x="175554" y="15670"/>
                  </a:lnTo>
                  <a:lnTo>
                    <a:pt x="175499" y="15559"/>
                  </a:lnTo>
                  <a:lnTo>
                    <a:pt x="175331" y="15280"/>
                  </a:lnTo>
                  <a:lnTo>
                    <a:pt x="175053" y="15113"/>
                  </a:lnTo>
                  <a:lnTo>
                    <a:pt x="174941" y="15057"/>
                  </a:lnTo>
                  <a:lnTo>
                    <a:pt x="174774" y="15001"/>
                  </a:lnTo>
                  <a:close/>
                  <a:moveTo>
                    <a:pt x="184812" y="15001"/>
                  </a:moveTo>
                  <a:lnTo>
                    <a:pt x="184644" y="15057"/>
                  </a:lnTo>
                  <a:lnTo>
                    <a:pt x="184477" y="15113"/>
                  </a:lnTo>
                  <a:lnTo>
                    <a:pt x="184198" y="15280"/>
                  </a:lnTo>
                  <a:lnTo>
                    <a:pt x="184031" y="15559"/>
                  </a:lnTo>
                  <a:lnTo>
                    <a:pt x="183975" y="15670"/>
                  </a:lnTo>
                  <a:lnTo>
                    <a:pt x="183975" y="15838"/>
                  </a:lnTo>
                  <a:lnTo>
                    <a:pt x="183975" y="16005"/>
                  </a:lnTo>
                  <a:lnTo>
                    <a:pt x="184031" y="16172"/>
                  </a:lnTo>
                  <a:lnTo>
                    <a:pt x="184198" y="16451"/>
                  </a:lnTo>
                  <a:lnTo>
                    <a:pt x="184477" y="16618"/>
                  </a:lnTo>
                  <a:lnTo>
                    <a:pt x="184644" y="16674"/>
                  </a:lnTo>
                  <a:lnTo>
                    <a:pt x="184979" y="16674"/>
                  </a:lnTo>
                  <a:lnTo>
                    <a:pt x="185091" y="16618"/>
                  </a:lnTo>
                  <a:lnTo>
                    <a:pt x="185369" y="16451"/>
                  </a:lnTo>
                  <a:lnTo>
                    <a:pt x="185537" y="16172"/>
                  </a:lnTo>
                  <a:lnTo>
                    <a:pt x="185593" y="16005"/>
                  </a:lnTo>
                  <a:lnTo>
                    <a:pt x="185648" y="15838"/>
                  </a:lnTo>
                  <a:lnTo>
                    <a:pt x="185593" y="15670"/>
                  </a:lnTo>
                  <a:lnTo>
                    <a:pt x="185537" y="15559"/>
                  </a:lnTo>
                  <a:lnTo>
                    <a:pt x="185369" y="15280"/>
                  </a:lnTo>
                  <a:lnTo>
                    <a:pt x="185091" y="15113"/>
                  </a:lnTo>
                  <a:lnTo>
                    <a:pt x="184979" y="15057"/>
                  </a:lnTo>
                  <a:lnTo>
                    <a:pt x="184812" y="15001"/>
                  </a:lnTo>
                  <a:close/>
                  <a:moveTo>
                    <a:pt x="226804" y="15057"/>
                  </a:moveTo>
                  <a:lnTo>
                    <a:pt x="226637" y="15113"/>
                  </a:lnTo>
                  <a:lnTo>
                    <a:pt x="226358" y="15280"/>
                  </a:lnTo>
                  <a:lnTo>
                    <a:pt x="226191" y="15559"/>
                  </a:lnTo>
                  <a:lnTo>
                    <a:pt x="226135" y="15670"/>
                  </a:lnTo>
                  <a:lnTo>
                    <a:pt x="226135" y="15838"/>
                  </a:lnTo>
                  <a:lnTo>
                    <a:pt x="226135" y="16005"/>
                  </a:lnTo>
                  <a:lnTo>
                    <a:pt x="226191" y="16172"/>
                  </a:lnTo>
                  <a:lnTo>
                    <a:pt x="226358" y="16451"/>
                  </a:lnTo>
                  <a:lnTo>
                    <a:pt x="226637" y="16618"/>
                  </a:lnTo>
                  <a:lnTo>
                    <a:pt x="226804" y="16674"/>
                  </a:lnTo>
                  <a:lnTo>
                    <a:pt x="227139" y="16674"/>
                  </a:lnTo>
                  <a:lnTo>
                    <a:pt x="227250" y="16618"/>
                  </a:lnTo>
                  <a:lnTo>
                    <a:pt x="227529" y="16451"/>
                  </a:lnTo>
                  <a:lnTo>
                    <a:pt x="227697" y="16172"/>
                  </a:lnTo>
                  <a:lnTo>
                    <a:pt x="227752" y="16005"/>
                  </a:lnTo>
                  <a:lnTo>
                    <a:pt x="227808" y="15838"/>
                  </a:lnTo>
                  <a:lnTo>
                    <a:pt x="227752" y="15670"/>
                  </a:lnTo>
                  <a:lnTo>
                    <a:pt x="227697" y="15559"/>
                  </a:lnTo>
                  <a:lnTo>
                    <a:pt x="227529" y="15280"/>
                  </a:lnTo>
                  <a:lnTo>
                    <a:pt x="227250" y="15113"/>
                  </a:lnTo>
                  <a:lnTo>
                    <a:pt x="227139" y="15057"/>
                  </a:lnTo>
                  <a:close/>
                  <a:moveTo>
                    <a:pt x="230150" y="15057"/>
                  </a:moveTo>
                  <a:lnTo>
                    <a:pt x="229983" y="15113"/>
                  </a:lnTo>
                  <a:lnTo>
                    <a:pt x="229760" y="15280"/>
                  </a:lnTo>
                  <a:lnTo>
                    <a:pt x="229537" y="15559"/>
                  </a:lnTo>
                  <a:lnTo>
                    <a:pt x="229481" y="15670"/>
                  </a:lnTo>
                  <a:lnTo>
                    <a:pt x="229481" y="15838"/>
                  </a:lnTo>
                  <a:lnTo>
                    <a:pt x="229481" y="16005"/>
                  </a:lnTo>
                  <a:lnTo>
                    <a:pt x="229537" y="16172"/>
                  </a:lnTo>
                  <a:lnTo>
                    <a:pt x="229760" y="16451"/>
                  </a:lnTo>
                  <a:lnTo>
                    <a:pt x="229983" y="16618"/>
                  </a:lnTo>
                  <a:lnTo>
                    <a:pt x="230150" y="16674"/>
                  </a:lnTo>
                  <a:lnTo>
                    <a:pt x="230485" y="16674"/>
                  </a:lnTo>
                  <a:lnTo>
                    <a:pt x="230652" y="16618"/>
                  </a:lnTo>
                  <a:lnTo>
                    <a:pt x="230931" y="16451"/>
                  </a:lnTo>
                  <a:lnTo>
                    <a:pt x="231098" y="16172"/>
                  </a:lnTo>
                  <a:lnTo>
                    <a:pt x="231154" y="16005"/>
                  </a:lnTo>
                  <a:lnTo>
                    <a:pt x="231154" y="15838"/>
                  </a:lnTo>
                  <a:lnTo>
                    <a:pt x="231154" y="15670"/>
                  </a:lnTo>
                  <a:lnTo>
                    <a:pt x="231098" y="15559"/>
                  </a:lnTo>
                  <a:lnTo>
                    <a:pt x="230931" y="15280"/>
                  </a:lnTo>
                  <a:lnTo>
                    <a:pt x="230652" y="15113"/>
                  </a:lnTo>
                  <a:lnTo>
                    <a:pt x="230485" y="15057"/>
                  </a:lnTo>
                  <a:close/>
                  <a:moveTo>
                    <a:pt x="233496" y="15057"/>
                  </a:moveTo>
                  <a:lnTo>
                    <a:pt x="233385" y="15113"/>
                  </a:lnTo>
                  <a:lnTo>
                    <a:pt x="233106" y="15280"/>
                  </a:lnTo>
                  <a:lnTo>
                    <a:pt x="232939" y="15559"/>
                  </a:lnTo>
                  <a:lnTo>
                    <a:pt x="232883" y="15670"/>
                  </a:lnTo>
                  <a:lnTo>
                    <a:pt x="232883" y="15838"/>
                  </a:lnTo>
                  <a:lnTo>
                    <a:pt x="232883" y="16005"/>
                  </a:lnTo>
                  <a:lnTo>
                    <a:pt x="232939" y="16172"/>
                  </a:lnTo>
                  <a:lnTo>
                    <a:pt x="233106" y="16451"/>
                  </a:lnTo>
                  <a:lnTo>
                    <a:pt x="233385" y="16618"/>
                  </a:lnTo>
                  <a:lnTo>
                    <a:pt x="233496" y="16674"/>
                  </a:lnTo>
                  <a:lnTo>
                    <a:pt x="233831" y="16674"/>
                  </a:lnTo>
                  <a:lnTo>
                    <a:pt x="233998" y="16618"/>
                  </a:lnTo>
                  <a:lnTo>
                    <a:pt x="234277" y="16451"/>
                  </a:lnTo>
                  <a:lnTo>
                    <a:pt x="234444" y="16172"/>
                  </a:lnTo>
                  <a:lnTo>
                    <a:pt x="234500" y="16005"/>
                  </a:lnTo>
                  <a:lnTo>
                    <a:pt x="234500" y="15838"/>
                  </a:lnTo>
                  <a:lnTo>
                    <a:pt x="234500" y="15670"/>
                  </a:lnTo>
                  <a:lnTo>
                    <a:pt x="234444" y="15559"/>
                  </a:lnTo>
                  <a:lnTo>
                    <a:pt x="234277" y="15280"/>
                  </a:lnTo>
                  <a:lnTo>
                    <a:pt x="233998" y="15113"/>
                  </a:lnTo>
                  <a:lnTo>
                    <a:pt x="233831" y="15057"/>
                  </a:lnTo>
                  <a:close/>
                  <a:moveTo>
                    <a:pt x="236842" y="15057"/>
                  </a:moveTo>
                  <a:lnTo>
                    <a:pt x="236675" y="15113"/>
                  </a:lnTo>
                  <a:lnTo>
                    <a:pt x="236396" y="15280"/>
                  </a:lnTo>
                  <a:lnTo>
                    <a:pt x="236229" y="15559"/>
                  </a:lnTo>
                  <a:lnTo>
                    <a:pt x="236173" y="15670"/>
                  </a:lnTo>
                  <a:lnTo>
                    <a:pt x="236173" y="15838"/>
                  </a:lnTo>
                  <a:lnTo>
                    <a:pt x="236173" y="16005"/>
                  </a:lnTo>
                  <a:lnTo>
                    <a:pt x="236229" y="16172"/>
                  </a:lnTo>
                  <a:lnTo>
                    <a:pt x="236396" y="16451"/>
                  </a:lnTo>
                  <a:lnTo>
                    <a:pt x="236675" y="16618"/>
                  </a:lnTo>
                  <a:lnTo>
                    <a:pt x="236842" y="16674"/>
                  </a:lnTo>
                  <a:lnTo>
                    <a:pt x="237177" y="16674"/>
                  </a:lnTo>
                  <a:lnTo>
                    <a:pt x="237344" y="16618"/>
                  </a:lnTo>
                  <a:lnTo>
                    <a:pt x="237567" y="16451"/>
                  </a:lnTo>
                  <a:lnTo>
                    <a:pt x="237790" y="16172"/>
                  </a:lnTo>
                  <a:lnTo>
                    <a:pt x="237790" y="16005"/>
                  </a:lnTo>
                  <a:lnTo>
                    <a:pt x="237846" y="15838"/>
                  </a:lnTo>
                  <a:lnTo>
                    <a:pt x="237790" y="15670"/>
                  </a:lnTo>
                  <a:lnTo>
                    <a:pt x="237790" y="15559"/>
                  </a:lnTo>
                  <a:lnTo>
                    <a:pt x="237567" y="15280"/>
                  </a:lnTo>
                  <a:lnTo>
                    <a:pt x="237344" y="15113"/>
                  </a:lnTo>
                  <a:lnTo>
                    <a:pt x="237177" y="15057"/>
                  </a:lnTo>
                  <a:close/>
                  <a:moveTo>
                    <a:pt x="241973" y="15001"/>
                  </a:moveTo>
                  <a:lnTo>
                    <a:pt x="241806" y="15057"/>
                  </a:lnTo>
                  <a:lnTo>
                    <a:pt x="241638" y="15113"/>
                  </a:lnTo>
                  <a:lnTo>
                    <a:pt x="241359" y="15280"/>
                  </a:lnTo>
                  <a:lnTo>
                    <a:pt x="241192" y="15559"/>
                  </a:lnTo>
                  <a:lnTo>
                    <a:pt x="241136" y="15670"/>
                  </a:lnTo>
                  <a:lnTo>
                    <a:pt x="241136" y="15838"/>
                  </a:lnTo>
                  <a:lnTo>
                    <a:pt x="241136" y="16005"/>
                  </a:lnTo>
                  <a:lnTo>
                    <a:pt x="241192" y="16172"/>
                  </a:lnTo>
                  <a:lnTo>
                    <a:pt x="241359" y="16451"/>
                  </a:lnTo>
                  <a:lnTo>
                    <a:pt x="241638" y="16618"/>
                  </a:lnTo>
                  <a:lnTo>
                    <a:pt x="241806" y="16674"/>
                  </a:lnTo>
                  <a:lnTo>
                    <a:pt x="242140" y="16674"/>
                  </a:lnTo>
                  <a:lnTo>
                    <a:pt x="242308" y="16618"/>
                  </a:lnTo>
                  <a:lnTo>
                    <a:pt x="242531" y="16451"/>
                  </a:lnTo>
                  <a:lnTo>
                    <a:pt x="242754" y="16172"/>
                  </a:lnTo>
                  <a:lnTo>
                    <a:pt x="242754" y="16005"/>
                  </a:lnTo>
                  <a:lnTo>
                    <a:pt x="242809" y="15838"/>
                  </a:lnTo>
                  <a:lnTo>
                    <a:pt x="242754" y="15670"/>
                  </a:lnTo>
                  <a:lnTo>
                    <a:pt x="242754" y="15559"/>
                  </a:lnTo>
                  <a:lnTo>
                    <a:pt x="242531" y="15280"/>
                  </a:lnTo>
                  <a:lnTo>
                    <a:pt x="242308" y="15113"/>
                  </a:lnTo>
                  <a:lnTo>
                    <a:pt x="242140" y="15057"/>
                  </a:lnTo>
                  <a:lnTo>
                    <a:pt x="241973" y="15001"/>
                  </a:lnTo>
                  <a:close/>
                  <a:moveTo>
                    <a:pt x="250394" y="15001"/>
                  </a:moveTo>
                  <a:lnTo>
                    <a:pt x="250226" y="15057"/>
                  </a:lnTo>
                  <a:lnTo>
                    <a:pt x="250059" y="15113"/>
                  </a:lnTo>
                  <a:lnTo>
                    <a:pt x="249836" y="15280"/>
                  </a:lnTo>
                  <a:lnTo>
                    <a:pt x="249669" y="15559"/>
                  </a:lnTo>
                  <a:lnTo>
                    <a:pt x="249613" y="15670"/>
                  </a:lnTo>
                  <a:lnTo>
                    <a:pt x="249557" y="15838"/>
                  </a:lnTo>
                  <a:lnTo>
                    <a:pt x="249613" y="16005"/>
                  </a:lnTo>
                  <a:lnTo>
                    <a:pt x="249669" y="16172"/>
                  </a:lnTo>
                  <a:lnTo>
                    <a:pt x="249836" y="16451"/>
                  </a:lnTo>
                  <a:lnTo>
                    <a:pt x="250059" y="16618"/>
                  </a:lnTo>
                  <a:lnTo>
                    <a:pt x="250226" y="16674"/>
                  </a:lnTo>
                  <a:lnTo>
                    <a:pt x="250561" y="16674"/>
                  </a:lnTo>
                  <a:lnTo>
                    <a:pt x="250728" y="16618"/>
                  </a:lnTo>
                  <a:lnTo>
                    <a:pt x="251007" y="16451"/>
                  </a:lnTo>
                  <a:lnTo>
                    <a:pt x="251174" y="16172"/>
                  </a:lnTo>
                  <a:lnTo>
                    <a:pt x="251230" y="16005"/>
                  </a:lnTo>
                  <a:lnTo>
                    <a:pt x="251230" y="15838"/>
                  </a:lnTo>
                  <a:lnTo>
                    <a:pt x="251230" y="15670"/>
                  </a:lnTo>
                  <a:lnTo>
                    <a:pt x="251174" y="15559"/>
                  </a:lnTo>
                  <a:lnTo>
                    <a:pt x="251007" y="15280"/>
                  </a:lnTo>
                  <a:lnTo>
                    <a:pt x="250728" y="15113"/>
                  </a:lnTo>
                  <a:lnTo>
                    <a:pt x="250561" y="15057"/>
                  </a:lnTo>
                  <a:lnTo>
                    <a:pt x="250394" y="15001"/>
                  </a:lnTo>
                  <a:close/>
                  <a:moveTo>
                    <a:pt x="255469" y="15001"/>
                  </a:moveTo>
                  <a:lnTo>
                    <a:pt x="255301" y="15057"/>
                  </a:lnTo>
                  <a:lnTo>
                    <a:pt x="255134" y="15113"/>
                  </a:lnTo>
                  <a:lnTo>
                    <a:pt x="254855" y="15280"/>
                  </a:lnTo>
                  <a:lnTo>
                    <a:pt x="254688" y="15559"/>
                  </a:lnTo>
                  <a:lnTo>
                    <a:pt x="254632" y="15670"/>
                  </a:lnTo>
                  <a:lnTo>
                    <a:pt x="254632" y="15838"/>
                  </a:lnTo>
                  <a:lnTo>
                    <a:pt x="254632" y="16005"/>
                  </a:lnTo>
                  <a:lnTo>
                    <a:pt x="254688" y="16172"/>
                  </a:lnTo>
                  <a:lnTo>
                    <a:pt x="254855" y="16451"/>
                  </a:lnTo>
                  <a:lnTo>
                    <a:pt x="255134" y="16618"/>
                  </a:lnTo>
                  <a:lnTo>
                    <a:pt x="255301" y="16674"/>
                  </a:lnTo>
                  <a:lnTo>
                    <a:pt x="255636" y="16674"/>
                  </a:lnTo>
                  <a:lnTo>
                    <a:pt x="255747" y="16618"/>
                  </a:lnTo>
                  <a:lnTo>
                    <a:pt x="256026" y="16451"/>
                  </a:lnTo>
                  <a:lnTo>
                    <a:pt x="256194" y="16172"/>
                  </a:lnTo>
                  <a:lnTo>
                    <a:pt x="256249" y="16005"/>
                  </a:lnTo>
                  <a:lnTo>
                    <a:pt x="256305" y="15838"/>
                  </a:lnTo>
                  <a:lnTo>
                    <a:pt x="256249" y="15670"/>
                  </a:lnTo>
                  <a:lnTo>
                    <a:pt x="256194" y="15559"/>
                  </a:lnTo>
                  <a:lnTo>
                    <a:pt x="256026" y="15280"/>
                  </a:lnTo>
                  <a:lnTo>
                    <a:pt x="255747" y="15113"/>
                  </a:lnTo>
                  <a:lnTo>
                    <a:pt x="255636" y="15057"/>
                  </a:lnTo>
                  <a:lnTo>
                    <a:pt x="255469" y="15001"/>
                  </a:lnTo>
                  <a:close/>
                  <a:moveTo>
                    <a:pt x="258759" y="15001"/>
                  </a:moveTo>
                  <a:lnTo>
                    <a:pt x="258591" y="15057"/>
                  </a:lnTo>
                  <a:lnTo>
                    <a:pt x="258424" y="15113"/>
                  </a:lnTo>
                  <a:lnTo>
                    <a:pt x="258201" y="15280"/>
                  </a:lnTo>
                  <a:lnTo>
                    <a:pt x="257978" y="15559"/>
                  </a:lnTo>
                  <a:lnTo>
                    <a:pt x="257978" y="15670"/>
                  </a:lnTo>
                  <a:lnTo>
                    <a:pt x="257922" y="15838"/>
                  </a:lnTo>
                  <a:lnTo>
                    <a:pt x="257978" y="16005"/>
                  </a:lnTo>
                  <a:lnTo>
                    <a:pt x="257978" y="16172"/>
                  </a:lnTo>
                  <a:lnTo>
                    <a:pt x="258201" y="16451"/>
                  </a:lnTo>
                  <a:lnTo>
                    <a:pt x="258424" y="16618"/>
                  </a:lnTo>
                  <a:lnTo>
                    <a:pt x="258591" y="16674"/>
                  </a:lnTo>
                  <a:lnTo>
                    <a:pt x="258926" y="16674"/>
                  </a:lnTo>
                  <a:lnTo>
                    <a:pt x="259093" y="16618"/>
                  </a:lnTo>
                  <a:lnTo>
                    <a:pt x="259372" y="16451"/>
                  </a:lnTo>
                  <a:lnTo>
                    <a:pt x="259540" y="16172"/>
                  </a:lnTo>
                  <a:lnTo>
                    <a:pt x="259595" y="16005"/>
                  </a:lnTo>
                  <a:lnTo>
                    <a:pt x="259595" y="15838"/>
                  </a:lnTo>
                  <a:lnTo>
                    <a:pt x="259595" y="15670"/>
                  </a:lnTo>
                  <a:lnTo>
                    <a:pt x="259540" y="15559"/>
                  </a:lnTo>
                  <a:lnTo>
                    <a:pt x="259372" y="15280"/>
                  </a:lnTo>
                  <a:lnTo>
                    <a:pt x="259093" y="15113"/>
                  </a:lnTo>
                  <a:lnTo>
                    <a:pt x="258926" y="15057"/>
                  </a:lnTo>
                  <a:lnTo>
                    <a:pt x="258759" y="15001"/>
                  </a:lnTo>
                  <a:close/>
                  <a:moveTo>
                    <a:pt x="263834" y="15001"/>
                  </a:moveTo>
                  <a:lnTo>
                    <a:pt x="263666" y="15057"/>
                  </a:lnTo>
                  <a:lnTo>
                    <a:pt x="263499" y="15113"/>
                  </a:lnTo>
                  <a:lnTo>
                    <a:pt x="263220" y="15280"/>
                  </a:lnTo>
                  <a:lnTo>
                    <a:pt x="263053" y="15559"/>
                  </a:lnTo>
                  <a:lnTo>
                    <a:pt x="262997" y="15670"/>
                  </a:lnTo>
                  <a:lnTo>
                    <a:pt x="262997" y="15838"/>
                  </a:lnTo>
                  <a:lnTo>
                    <a:pt x="262997" y="16005"/>
                  </a:lnTo>
                  <a:lnTo>
                    <a:pt x="263053" y="16172"/>
                  </a:lnTo>
                  <a:lnTo>
                    <a:pt x="263220" y="16451"/>
                  </a:lnTo>
                  <a:lnTo>
                    <a:pt x="263499" y="16618"/>
                  </a:lnTo>
                  <a:lnTo>
                    <a:pt x="263666" y="16674"/>
                  </a:lnTo>
                  <a:lnTo>
                    <a:pt x="264001" y="16674"/>
                  </a:lnTo>
                  <a:lnTo>
                    <a:pt x="264168" y="16618"/>
                  </a:lnTo>
                  <a:lnTo>
                    <a:pt x="264391" y="16451"/>
                  </a:lnTo>
                  <a:lnTo>
                    <a:pt x="264614" y="16172"/>
                  </a:lnTo>
                  <a:lnTo>
                    <a:pt x="264670" y="16005"/>
                  </a:lnTo>
                  <a:lnTo>
                    <a:pt x="264670" y="15838"/>
                  </a:lnTo>
                  <a:lnTo>
                    <a:pt x="264670" y="15670"/>
                  </a:lnTo>
                  <a:lnTo>
                    <a:pt x="264614" y="15559"/>
                  </a:lnTo>
                  <a:lnTo>
                    <a:pt x="264391" y="15280"/>
                  </a:lnTo>
                  <a:lnTo>
                    <a:pt x="264168" y="15113"/>
                  </a:lnTo>
                  <a:lnTo>
                    <a:pt x="264001" y="15057"/>
                  </a:lnTo>
                  <a:lnTo>
                    <a:pt x="263834" y="15001"/>
                  </a:lnTo>
                  <a:close/>
                  <a:moveTo>
                    <a:pt x="267124" y="15001"/>
                  </a:moveTo>
                  <a:lnTo>
                    <a:pt x="266957" y="15057"/>
                  </a:lnTo>
                  <a:lnTo>
                    <a:pt x="266845" y="15113"/>
                  </a:lnTo>
                  <a:lnTo>
                    <a:pt x="266566" y="15280"/>
                  </a:lnTo>
                  <a:lnTo>
                    <a:pt x="266399" y="15559"/>
                  </a:lnTo>
                  <a:lnTo>
                    <a:pt x="266343" y="15670"/>
                  </a:lnTo>
                  <a:lnTo>
                    <a:pt x="266343" y="15838"/>
                  </a:lnTo>
                  <a:lnTo>
                    <a:pt x="266343" y="16005"/>
                  </a:lnTo>
                  <a:lnTo>
                    <a:pt x="266399" y="16172"/>
                  </a:lnTo>
                  <a:lnTo>
                    <a:pt x="266566" y="16451"/>
                  </a:lnTo>
                  <a:lnTo>
                    <a:pt x="266845" y="16618"/>
                  </a:lnTo>
                  <a:lnTo>
                    <a:pt x="266957" y="16674"/>
                  </a:lnTo>
                  <a:lnTo>
                    <a:pt x="267291" y="16674"/>
                  </a:lnTo>
                  <a:lnTo>
                    <a:pt x="267458" y="16618"/>
                  </a:lnTo>
                  <a:lnTo>
                    <a:pt x="267737" y="16451"/>
                  </a:lnTo>
                  <a:lnTo>
                    <a:pt x="267905" y="16172"/>
                  </a:lnTo>
                  <a:lnTo>
                    <a:pt x="267960" y="16005"/>
                  </a:lnTo>
                  <a:lnTo>
                    <a:pt x="267960" y="15838"/>
                  </a:lnTo>
                  <a:lnTo>
                    <a:pt x="267960" y="15670"/>
                  </a:lnTo>
                  <a:lnTo>
                    <a:pt x="267905" y="15559"/>
                  </a:lnTo>
                  <a:lnTo>
                    <a:pt x="267737" y="15280"/>
                  </a:lnTo>
                  <a:lnTo>
                    <a:pt x="267458" y="15113"/>
                  </a:lnTo>
                  <a:lnTo>
                    <a:pt x="267291" y="15057"/>
                  </a:lnTo>
                  <a:lnTo>
                    <a:pt x="267124" y="15001"/>
                  </a:lnTo>
                  <a:close/>
                  <a:moveTo>
                    <a:pt x="270581" y="15001"/>
                  </a:moveTo>
                  <a:lnTo>
                    <a:pt x="270414" y="15057"/>
                  </a:lnTo>
                  <a:lnTo>
                    <a:pt x="270247" y="15113"/>
                  </a:lnTo>
                  <a:lnTo>
                    <a:pt x="269968" y="15280"/>
                  </a:lnTo>
                  <a:lnTo>
                    <a:pt x="269801" y="15559"/>
                  </a:lnTo>
                  <a:lnTo>
                    <a:pt x="269745" y="15670"/>
                  </a:lnTo>
                  <a:lnTo>
                    <a:pt x="269745" y="15838"/>
                  </a:lnTo>
                  <a:lnTo>
                    <a:pt x="269745" y="16005"/>
                  </a:lnTo>
                  <a:lnTo>
                    <a:pt x="269801" y="16172"/>
                  </a:lnTo>
                  <a:lnTo>
                    <a:pt x="269968" y="16451"/>
                  </a:lnTo>
                  <a:lnTo>
                    <a:pt x="270247" y="16618"/>
                  </a:lnTo>
                  <a:lnTo>
                    <a:pt x="270414" y="16674"/>
                  </a:lnTo>
                  <a:lnTo>
                    <a:pt x="270749" y="16674"/>
                  </a:lnTo>
                  <a:lnTo>
                    <a:pt x="270916" y="16618"/>
                  </a:lnTo>
                  <a:lnTo>
                    <a:pt x="271139" y="16451"/>
                  </a:lnTo>
                  <a:lnTo>
                    <a:pt x="271362" y="16172"/>
                  </a:lnTo>
                  <a:lnTo>
                    <a:pt x="271362" y="16005"/>
                  </a:lnTo>
                  <a:lnTo>
                    <a:pt x="271418" y="15838"/>
                  </a:lnTo>
                  <a:lnTo>
                    <a:pt x="271362" y="15670"/>
                  </a:lnTo>
                  <a:lnTo>
                    <a:pt x="271362" y="15559"/>
                  </a:lnTo>
                  <a:lnTo>
                    <a:pt x="271139" y="15280"/>
                  </a:lnTo>
                  <a:lnTo>
                    <a:pt x="270916" y="15113"/>
                  </a:lnTo>
                  <a:lnTo>
                    <a:pt x="270749" y="15057"/>
                  </a:lnTo>
                  <a:lnTo>
                    <a:pt x="270581" y="15001"/>
                  </a:lnTo>
                  <a:close/>
                  <a:moveTo>
                    <a:pt x="280619" y="15001"/>
                  </a:moveTo>
                  <a:lnTo>
                    <a:pt x="280452" y="15057"/>
                  </a:lnTo>
                  <a:lnTo>
                    <a:pt x="280285" y="15113"/>
                  </a:lnTo>
                  <a:lnTo>
                    <a:pt x="280006" y="15280"/>
                  </a:lnTo>
                  <a:lnTo>
                    <a:pt x="279839" y="15559"/>
                  </a:lnTo>
                  <a:lnTo>
                    <a:pt x="279783" y="15670"/>
                  </a:lnTo>
                  <a:lnTo>
                    <a:pt x="279783" y="15838"/>
                  </a:lnTo>
                  <a:lnTo>
                    <a:pt x="279783" y="16005"/>
                  </a:lnTo>
                  <a:lnTo>
                    <a:pt x="279839" y="16172"/>
                  </a:lnTo>
                  <a:lnTo>
                    <a:pt x="280006" y="16451"/>
                  </a:lnTo>
                  <a:lnTo>
                    <a:pt x="280285" y="16618"/>
                  </a:lnTo>
                  <a:lnTo>
                    <a:pt x="280452" y="16674"/>
                  </a:lnTo>
                  <a:lnTo>
                    <a:pt x="280787" y="16674"/>
                  </a:lnTo>
                  <a:lnTo>
                    <a:pt x="280954" y="16618"/>
                  </a:lnTo>
                  <a:lnTo>
                    <a:pt x="281177" y="16451"/>
                  </a:lnTo>
                  <a:lnTo>
                    <a:pt x="281400" y="16172"/>
                  </a:lnTo>
                  <a:lnTo>
                    <a:pt x="281400" y="16005"/>
                  </a:lnTo>
                  <a:lnTo>
                    <a:pt x="281456" y="15838"/>
                  </a:lnTo>
                  <a:lnTo>
                    <a:pt x="281400" y="15670"/>
                  </a:lnTo>
                  <a:lnTo>
                    <a:pt x="281400" y="15559"/>
                  </a:lnTo>
                  <a:lnTo>
                    <a:pt x="281177" y="15280"/>
                  </a:lnTo>
                  <a:lnTo>
                    <a:pt x="280954" y="15113"/>
                  </a:lnTo>
                  <a:lnTo>
                    <a:pt x="280787" y="15057"/>
                  </a:lnTo>
                  <a:lnTo>
                    <a:pt x="280619" y="15001"/>
                  </a:ln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41" name="Google Shape;3541;p114"/>
            <p:cNvSpPr/>
            <p:nvPr/>
          </p:nvSpPr>
          <p:spPr>
            <a:xfrm>
              <a:off x="18861" y="217501"/>
              <a:ext cx="9187662" cy="542679"/>
            </a:xfrm>
            <a:custGeom>
              <a:avLst/>
              <a:gdLst/>
              <a:ahLst/>
              <a:cxnLst/>
              <a:rect l="l" t="t" r="r" b="b"/>
              <a:pathLst>
                <a:path w="283242" h="16730" extrusionOk="0">
                  <a:moveTo>
                    <a:pt x="14333" y="0"/>
                  </a:moveTo>
                  <a:lnTo>
                    <a:pt x="14333" y="1673"/>
                  </a:lnTo>
                  <a:lnTo>
                    <a:pt x="17734" y="1673"/>
                  </a:lnTo>
                  <a:lnTo>
                    <a:pt x="17734" y="0"/>
                  </a:lnTo>
                  <a:close/>
                  <a:moveTo>
                    <a:pt x="24371" y="0"/>
                  </a:moveTo>
                  <a:lnTo>
                    <a:pt x="24371" y="1673"/>
                  </a:lnTo>
                  <a:lnTo>
                    <a:pt x="27772" y="1673"/>
                  </a:lnTo>
                  <a:lnTo>
                    <a:pt x="27772" y="0"/>
                  </a:lnTo>
                  <a:close/>
                  <a:moveTo>
                    <a:pt x="34409" y="0"/>
                  </a:moveTo>
                  <a:lnTo>
                    <a:pt x="34409" y="1673"/>
                  </a:lnTo>
                  <a:lnTo>
                    <a:pt x="37811" y="1673"/>
                  </a:lnTo>
                  <a:lnTo>
                    <a:pt x="37811" y="0"/>
                  </a:lnTo>
                  <a:close/>
                  <a:moveTo>
                    <a:pt x="51250" y="0"/>
                  </a:moveTo>
                  <a:lnTo>
                    <a:pt x="51250" y="1673"/>
                  </a:lnTo>
                  <a:lnTo>
                    <a:pt x="54652" y="1673"/>
                  </a:lnTo>
                  <a:lnTo>
                    <a:pt x="54652" y="0"/>
                  </a:lnTo>
                  <a:close/>
                  <a:moveTo>
                    <a:pt x="76457" y="0"/>
                  </a:moveTo>
                  <a:lnTo>
                    <a:pt x="76457" y="1673"/>
                  </a:lnTo>
                  <a:lnTo>
                    <a:pt x="79859" y="1673"/>
                  </a:lnTo>
                  <a:lnTo>
                    <a:pt x="79859" y="0"/>
                  </a:lnTo>
                  <a:close/>
                  <a:moveTo>
                    <a:pt x="88224" y="0"/>
                  </a:moveTo>
                  <a:lnTo>
                    <a:pt x="88224" y="1673"/>
                  </a:lnTo>
                  <a:lnTo>
                    <a:pt x="91626" y="1673"/>
                  </a:lnTo>
                  <a:lnTo>
                    <a:pt x="91626" y="0"/>
                  </a:lnTo>
                  <a:close/>
                  <a:moveTo>
                    <a:pt x="110140" y="0"/>
                  </a:moveTo>
                  <a:lnTo>
                    <a:pt x="110140" y="1673"/>
                  </a:lnTo>
                  <a:lnTo>
                    <a:pt x="113542" y="1673"/>
                  </a:lnTo>
                  <a:lnTo>
                    <a:pt x="113542" y="0"/>
                  </a:lnTo>
                  <a:close/>
                  <a:moveTo>
                    <a:pt x="120178" y="0"/>
                  </a:moveTo>
                  <a:lnTo>
                    <a:pt x="120178" y="1673"/>
                  </a:lnTo>
                  <a:lnTo>
                    <a:pt x="123580" y="1673"/>
                  </a:lnTo>
                  <a:lnTo>
                    <a:pt x="123580" y="0"/>
                  </a:lnTo>
                  <a:close/>
                  <a:moveTo>
                    <a:pt x="130216" y="0"/>
                  </a:moveTo>
                  <a:lnTo>
                    <a:pt x="130216" y="1673"/>
                  </a:lnTo>
                  <a:lnTo>
                    <a:pt x="133618" y="1673"/>
                  </a:lnTo>
                  <a:lnTo>
                    <a:pt x="133618" y="0"/>
                  </a:lnTo>
                  <a:close/>
                  <a:moveTo>
                    <a:pt x="147002" y="0"/>
                  </a:moveTo>
                  <a:lnTo>
                    <a:pt x="147002" y="1673"/>
                  </a:lnTo>
                  <a:lnTo>
                    <a:pt x="150404" y="1673"/>
                  </a:lnTo>
                  <a:lnTo>
                    <a:pt x="150404" y="0"/>
                  </a:lnTo>
                  <a:close/>
                  <a:moveTo>
                    <a:pt x="172265" y="0"/>
                  </a:moveTo>
                  <a:lnTo>
                    <a:pt x="172265" y="1673"/>
                  </a:lnTo>
                  <a:lnTo>
                    <a:pt x="175667" y="1673"/>
                  </a:lnTo>
                  <a:lnTo>
                    <a:pt x="175667" y="0"/>
                  </a:lnTo>
                  <a:close/>
                  <a:moveTo>
                    <a:pt x="184032" y="0"/>
                  </a:moveTo>
                  <a:lnTo>
                    <a:pt x="184032" y="1673"/>
                  </a:lnTo>
                  <a:lnTo>
                    <a:pt x="187433" y="1673"/>
                  </a:lnTo>
                  <a:lnTo>
                    <a:pt x="187433" y="0"/>
                  </a:lnTo>
                  <a:close/>
                  <a:moveTo>
                    <a:pt x="205948" y="0"/>
                  </a:moveTo>
                  <a:lnTo>
                    <a:pt x="205948" y="1673"/>
                  </a:lnTo>
                  <a:lnTo>
                    <a:pt x="209350" y="1673"/>
                  </a:lnTo>
                  <a:lnTo>
                    <a:pt x="209350" y="0"/>
                  </a:lnTo>
                  <a:close/>
                  <a:moveTo>
                    <a:pt x="215986" y="0"/>
                  </a:moveTo>
                  <a:lnTo>
                    <a:pt x="215986" y="1673"/>
                  </a:lnTo>
                  <a:lnTo>
                    <a:pt x="219388" y="1673"/>
                  </a:lnTo>
                  <a:lnTo>
                    <a:pt x="219388" y="0"/>
                  </a:lnTo>
                  <a:close/>
                  <a:moveTo>
                    <a:pt x="226024" y="0"/>
                  </a:moveTo>
                  <a:lnTo>
                    <a:pt x="226024" y="1673"/>
                  </a:lnTo>
                  <a:lnTo>
                    <a:pt x="229426" y="1673"/>
                  </a:lnTo>
                  <a:lnTo>
                    <a:pt x="229426" y="0"/>
                  </a:lnTo>
                  <a:close/>
                  <a:moveTo>
                    <a:pt x="242866" y="0"/>
                  </a:moveTo>
                  <a:lnTo>
                    <a:pt x="242866" y="1673"/>
                  </a:lnTo>
                  <a:lnTo>
                    <a:pt x="246268" y="1673"/>
                  </a:lnTo>
                  <a:lnTo>
                    <a:pt x="246268" y="0"/>
                  </a:lnTo>
                  <a:close/>
                  <a:moveTo>
                    <a:pt x="268072" y="0"/>
                  </a:moveTo>
                  <a:lnTo>
                    <a:pt x="268072" y="1673"/>
                  </a:lnTo>
                  <a:lnTo>
                    <a:pt x="271474" y="1673"/>
                  </a:lnTo>
                  <a:lnTo>
                    <a:pt x="271474" y="0"/>
                  </a:lnTo>
                  <a:close/>
                  <a:moveTo>
                    <a:pt x="279839" y="0"/>
                  </a:moveTo>
                  <a:lnTo>
                    <a:pt x="279839" y="1673"/>
                  </a:lnTo>
                  <a:lnTo>
                    <a:pt x="283241" y="1673"/>
                  </a:lnTo>
                  <a:lnTo>
                    <a:pt x="283241" y="0"/>
                  </a:lnTo>
                  <a:close/>
                  <a:moveTo>
                    <a:pt x="2510" y="3346"/>
                  </a:moveTo>
                  <a:lnTo>
                    <a:pt x="2510" y="5075"/>
                  </a:lnTo>
                  <a:lnTo>
                    <a:pt x="5912" y="5075"/>
                  </a:lnTo>
                  <a:lnTo>
                    <a:pt x="5912" y="3346"/>
                  </a:lnTo>
                  <a:close/>
                  <a:moveTo>
                    <a:pt x="31118" y="3346"/>
                  </a:moveTo>
                  <a:lnTo>
                    <a:pt x="31118" y="5075"/>
                  </a:lnTo>
                  <a:lnTo>
                    <a:pt x="34520" y="5075"/>
                  </a:lnTo>
                  <a:lnTo>
                    <a:pt x="34520" y="3346"/>
                  </a:lnTo>
                  <a:close/>
                  <a:moveTo>
                    <a:pt x="47849" y="3346"/>
                  </a:moveTo>
                  <a:lnTo>
                    <a:pt x="47849" y="5075"/>
                  </a:lnTo>
                  <a:lnTo>
                    <a:pt x="51250" y="5075"/>
                  </a:lnTo>
                  <a:lnTo>
                    <a:pt x="51250" y="3346"/>
                  </a:lnTo>
                  <a:close/>
                  <a:moveTo>
                    <a:pt x="54652" y="3346"/>
                  </a:moveTo>
                  <a:lnTo>
                    <a:pt x="54652" y="5075"/>
                  </a:lnTo>
                  <a:lnTo>
                    <a:pt x="58054" y="5075"/>
                  </a:lnTo>
                  <a:lnTo>
                    <a:pt x="58054" y="3346"/>
                  </a:lnTo>
                  <a:close/>
                  <a:moveTo>
                    <a:pt x="59671" y="3346"/>
                  </a:moveTo>
                  <a:lnTo>
                    <a:pt x="59671" y="5075"/>
                  </a:lnTo>
                  <a:lnTo>
                    <a:pt x="63073" y="5075"/>
                  </a:lnTo>
                  <a:lnTo>
                    <a:pt x="63073" y="3346"/>
                  </a:lnTo>
                  <a:close/>
                  <a:moveTo>
                    <a:pt x="64690" y="3346"/>
                  </a:moveTo>
                  <a:lnTo>
                    <a:pt x="64690" y="5075"/>
                  </a:lnTo>
                  <a:lnTo>
                    <a:pt x="68092" y="5075"/>
                  </a:lnTo>
                  <a:lnTo>
                    <a:pt x="68092" y="3346"/>
                  </a:lnTo>
                  <a:close/>
                  <a:moveTo>
                    <a:pt x="73055" y="3346"/>
                  </a:moveTo>
                  <a:lnTo>
                    <a:pt x="73055" y="5075"/>
                  </a:lnTo>
                  <a:lnTo>
                    <a:pt x="76457" y="5075"/>
                  </a:lnTo>
                  <a:lnTo>
                    <a:pt x="76457" y="3346"/>
                  </a:lnTo>
                  <a:close/>
                  <a:moveTo>
                    <a:pt x="98318" y="3346"/>
                  </a:moveTo>
                  <a:lnTo>
                    <a:pt x="98318" y="5075"/>
                  </a:lnTo>
                  <a:lnTo>
                    <a:pt x="101719" y="5075"/>
                  </a:lnTo>
                  <a:lnTo>
                    <a:pt x="101719" y="3346"/>
                  </a:lnTo>
                  <a:close/>
                  <a:moveTo>
                    <a:pt x="126926" y="3346"/>
                  </a:moveTo>
                  <a:lnTo>
                    <a:pt x="126926" y="5075"/>
                  </a:lnTo>
                  <a:lnTo>
                    <a:pt x="130328" y="5075"/>
                  </a:lnTo>
                  <a:lnTo>
                    <a:pt x="130328" y="3346"/>
                  </a:lnTo>
                  <a:close/>
                  <a:moveTo>
                    <a:pt x="143656" y="3346"/>
                  </a:moveTo>
                  <a:lnTo>
                    <a:pt x="143656" y="5075"/>
                  </a:lnTo>
                  <a:lnTo>
                    <a:pt x="147058" y="5075"/>
                  </a:lnTo>
                  <a:lnTo>
                    <a:pt x="147058" y="3346"/>
                  </a:lnTo>
                  <a:close/>
                  <a:moveTo>
                    <a:pt x="150404" y="3346"/>
                  </a:moveTo>
                  <a:lnTo>
                    <a:pt x="150404" y="5075"/>
                  </a:lnTo>
                  <a:lnTo>
                    <a:pt x="153806" y="5075"/>
                  </a:lnTo>
                  <a:lnTo>
                    <a:pt x="153806" y="3346"/>
                  </a:lnTo>
                  <a:close/>
                  <a:moveTo>
                    <a:pt x="155423" y="3346"/>
                  </a:moveTo>
                  <a:lnTo>
                    <a:pt x="155423" y="5075"/>
                  </a:lnTo>
                  <a:lnTo>
                    <a:pt x="158825" y="5075"/>
                  </a:lnTo>
                  <a:lnTo>
                    <a:pt x="158825" y="3346"/>
                  </a:lnTo>
                  <a:close/>
                  <a:moveTo>
                    <a:pt x="160498" y="3346"/>
                  </a:moveTo>
                  <a:lnTo>
                    <a:pt x="160498" y="5075"/>
                  </a:lnTo>
                  <a:lnTo>
                    <a:pt x="163900" y="5075"/>
                  </a:lnTo>
                  <a:lnTo>
                    <a:pt x="163900" y="3346"/>
                  </a:lnTo>
                  <a:close/>
                  <a:moveTo>
                    <a:pt x="168863" y="3346"/>
                  </a:moveTo>
                  <a:lnTo>
                    <a:pt x="168863" y="5075"/>
                  </a:lnTo>
                  <a:lnTo>
                    <a:pt x="172265" y="5075"/>
                  </a:lnTo>
                  <a:lnTo>
                    <a:pt x="172265" y="3346"/>
                  </a:lnTo>
                  <a:close/>
                  <a:moveTo>
                    <a:pt x="194125" y="3346"/>
                  </a:moveTo>
                  <a:lnTo>
                    <a:pt x="194125" y="5075"/>
                  </a:lnTo>
                  <a:lnTo>
                    <a:pt x="197527" y="5075"/>
                  </a:lnTo>
                  <a:lnTo>
                    <a:pt x="197527" y="3346"/>
                  </a:lnTo>
                  <a:close/>
                  <a:moveTo>
                    <a:pt x="222734" y="3346"/>
                  </a:moveTo>
                  <a:lnTo>
                    <a:pt x="222734" y="5075"/>
                  </a:lnTo>
                  <a:lnTo>
                    <a:pt x="226136" y="5075"/>
                  </a:lnTo>
                  <a:lnTo>
                    <a:pt x="226136" y="3346"/>
                  </a:lnTo>
                  <a:close/>
                  <a:moveTo>
                    <a:pt x="239464" y="3346"/>
                  </a:moveTo>
                  <a:lnTo>
                    <a:pt x="239464" y="5075"/>
                  </a:lnTo>
                  <a:lnTo>
                    <a:pt x="242866" y="5075"/>
                  </a:lnTo>
                  <a:lnTo>
                    <a:pt x="242866" y="3346"/>
                  </a:lnTo>
                  <a:close/>
                  <a:moveTo>
                    <a:pt x="246268" y="3346"/>
                  </a:moveTo>
                  <a:lnTo>
                    <a:pt x="246268" y="5075"/>
                  </a:lnTo>
                  <a:lnTo>
                    <a:pt x="249669" y="5075"/>
                  </a:lnTo>
                  <a:lnTo>
                    <a:pt x="249669" y="3346"/>
                  </a:lnTo>
                  <a:close/>
                  <a:moveTo>
                    <a:pt x="251287" y="3346"/>
                  </a:moveTo>
                  <a:lnTo>
                    <a:pt x="251287" y="5075"/>
                  </a:lnTo>
                  <a:lnTo>
                    <a:pt x="254688" y="5075"/>
                  </a:lnTo>
                  <a:lnTo>
                    <a:pt x="254688" y="3346"/>
                  </a:lnTo>
                  <a:close/>
                  <a:moveTo>
                    <a:pt x="256306" y="3346"/>
                  </a:moveTo>
                  <a:lnTo>
                    <a:pt x="256306" y="5075"/>
                  </a:lnTo>
                  <a:lnTo>
                    <a:pt x="259707" y="5075"/>
                  </a:lnTo>
                  <a:lnTo>
                    <a:pt x="259707" y="3346"/>
                  </a:lnTo>
                  <a:close/>
                  <a:moveTo>
                    <a:pt x="264671" y="3346"/>
                  </a:moveTo>
                  <a:lnTo>
                    <a:pt x="264671" y="5075"/>
                  </a:lnTo>
                  <a:lnTo>
                    <a:pt x="268072" y="5075"/>
                  </a:lnTo>
                  <a:lnTo>
                    <a:pt x="268072" y="3346"/>
                  </a:lnTo>
                  <a:close/>
                  <a:moveTo>
                    <a:pt x="3347" y="11655"/>
                  </a:moveTo>
                  <a:lnTo>
                    <a:pt x="3347" y="13384"/>
                  </a:lnTo>
                  <a:lnTo>
                    <a:pt x="6748" y="13384"/>
                  </a:lnTo>
                  <a:lnTo>
                    <a:pt x="6748" y="11655"/>
                  </a:lnTo>
                  <a:close/>
                  <a:moveTo>
                    <a:pt x="28609" y="11655"/>
                  </a:moveTo>
                  <a:lnTo>
                    <a:pt x="28609" y="13384"/>
                  </a:lnTo>
                  <a:lnTo>
                    <a:pt x="32011" y="13384"/>
                  </a:lnTo>
                  <a:lnTo>
                    <a:pt x="32011" y="11655"/>
                  </a:lnTo>
                  <a:close/>
                  <a:moveTo>
                    <a:pt x="40376" y="11655"/>
                  </a:moveTo>
                  <a:lnTo>
                    <a:pt x="40376" y="13384"/>
                  </a:lnTo>
                  <a:lnTo>
                    <a:pt x="43778" y="13384"/>
                  </a:lnTo>
                  <a:lnTo>
                    <a:pt x="43778" y="11655"/>
                  </a:lnTo>
                  <a:close/>
                  <a:moveTo>
                    <a:pt x="62181" y="11655"/>
                  </a:moveTo>
                  <a:lnTo>
                    <a:pt x="62181" y="13384"/>
                  </a:lnTo>
                  <a:lnTo>
                    <a:pt x="65582" y="13384"/>
                  </a:lnTo>
                  <a:lnTo>
                    <a:pt x="65582" y="11655"/>
                  </a:lnTo>
                  <a:close/>
                  <a:moveTo>
                    <a:pt x="72219" y="11655"/>
                  </a:moveTo>
                  <a:lnTo>
                    <a:pt x="72219" y="13384"/>
                  </a:lnTo>
                  <a:lnTo>
                    <a:pt x="75621" y="13384"/>
                  </a:lnTo>
                  <a:lnTo>
                    <a:pt x="75621" y="11655"/>
                  </a:lnTo>
                  <a:close/>
                  <a:moveTo>
                    <a:pt x="82257" y="11655"/>
                  </a:moveTo>
                  <a:lnTo>
                    <a:pt x="82257" y="13384"/>
                  </a:lnTo>
                  <a:lnTo>
                    <a:pt x="85659" y="13384"/>
                  </a:lnTo>
                  <a:lnTo>
                    <a:pt x="85659" y="11655"/>
                  </a:lnTo>
                  <a:close/>
                  <a:moveTo>
                    <a:pt x="99210" y="11655"/>
                  </a:moveTo>
                  <a:lnTo>
                    <a:pt x="99210" y="13384"/>
                  </a:lnTo>
                  <a:lnTo>
                    <a:pt x="102612" y="13384"/>
                  </a:lnTo>
                  <a:lnTo>
                    <a:pt x="102612" y="11655"/>
                  </a:lnTo>
                  <a:close/>
                  <a:moveTo>
                    <a:pt x="124417" y="11655"/>
                  </a:moveTo>
                  <a:lnTo>
                    <a:pt x="124417" y="13384"/>
                  </a:lnTo>
                  <a:lnTo>
                    <a:pt x="127818" y="13384"/>
                  </a:lnTo>
                  <a:lnTo>
                    <a:pt x="127818" y="11655"/>
                  </a:lnTo>
                  <a:close/>
                  <a:moveTo>
                    <a:pt x="136183" y="11655"/>
                  </a:moveTo>
                  <a:lnTo>
                    <a:pt x="136183" y="13384"/>
                  </a:lnTo>
                  <a:lnTo>
                    <a:pt x="139585" y="13384"/>
                  </a:lnTo>
                  <a:lnTo>
                    <a:pt x="139585" y="11655"/>
                  </a:lnTo>
                  <a:close/>
                  <a:moveTo>
                    <a:pt x="157988" y="11655"/>
                  </a:moveTo>
                  <a:lnTo>
                    <a:pt x="157988" y="13384"/>
                  </a:lnTo>
                  <a:lnTo>
                    <a:pt x="161390" y="13384"/>
                  </a:lnTo>
                  <a:lnTo>
                    <a:pt x="161390" y="11655"/>
                  </a:lnTo>
                  <a:close/>
                  <a:moveTo>
                    <a:pt x="168026" y="11655"/>
                  </a:moveTo>
                  <a:lnTo>
                    <a:pt x="168026" y="13384"/>
                  </a:lnTo>
                  <a:lnTo>
                    <a:pt x="171428" y="13384"/>
                  </a:lnTo>
                  <a:lnTo>
                    <a:pt x="171428" y="11655"/>
                  </a:lnTo>
                  <a:close/>
                  <a:moveTo>
                    <a:pt x="178064" y="11655"/>
                  </a:moveTo>
                  <a:lnTo>
                    <a:pt x="178064" y="13384"/>
                  </a:lnTo>
                  <a:lnTo>
                    <a:pt x="181466" y="13384"/>
                  </a:lnTo>
                  <a:lnTo>
                    <a:pt x="181466" y="11655"/>
                  </a:lnTo>
                  <a:close/>
                  <a:moveTo>
                    <a:pt x="194962" y="11655"/>
                  </a:moveTo>
                  <a:lnTo>
                    <a:pt x="194962" y="13384"/>
                  </a:lnTo>
                  <a:lnTo>
                    <a:pt x="198364" y="13384"/>
                  </a:lnTo>
                  <a:lnTo>
                    <a:pt x="198364" y="11655"/>
                  </a:lnTo>
                  <a:close/>
                  <a:moveTo>
                    <a:pt x="220224" y="11655"/>
                  </a:moveTo>
                  <a:lnTo>
                    <a:pt x="220224" y="13384"/>
                  </a:lnTo>
                  <a:lnTo>
                    <a:pt x="223626" y="13384"/>
                  </a:lnTo>
                  <a:lnTo>
                    <a:pt x="223626" y="11655"/>
                  </a:lnTo>
                  <a:close/>
                  <a:moveTo>
                    <a:pt x="231991" y="11655"/>
                  </a:moveTo>
                  <a:lnTo>
                    <a:pt x="231991" y="13384"/>
                  </a:lnTo>
                  <a:lnTo>
                    <a:pt x="235393" y="13384"/>
                  </a:lnTo>
                  <a:lnTo>
                    <a:pt x="235393" y="11655"/>
                  </a:lnTo>
                  <a:close/>
                  <a:moveTo>
                    <a:pt x="253796" y="11655"/>
                  </a:moveTo>
                  <a:lnTo>
                    <a:pt x="253796" y="13384"/>
                  </a:lnTo>
                  <a:lnTo>
                    <a:pt x="257198" y="13384"/>
                  </a:lnTo>
                  <a:lnTo>
                    <a:pt x="257198" y="11655"/>
                  </a:lnTo>
                  <a:close/>
                  <a:moveTo>
                    <a:pt x="263834" y="11655"/>
                  </a:moveTo>
                  <a:lnTo>
                    <a:pt x="263834" y="13384"/>
                  </a:lnTo>
                  <a:lnTo>
                    <a:pt x="267236" y="13384"/>
                  </a:lnTo>
                  <a:lnTo>
                    <a:pt x="267236" y="11655"/>
                  </a:lnTo>
                  <a:close/>
                  <a:moveTo>
                    <a:pt x="273872" y="11655"/>
                  </a:moveTo>
                  <a:lnTo>
                    <a:pt x="273872" y="13384"/>
                  </a:lnTo>
                  <a:lnTo>
                    <a:pt x="277274" y="13384"/>
                  </a:lnTo>
                  <a:lnTo>
                    <a:pt x="277274" y="11655"/>
                  </a:lnTo>
                  <a:close/>
                  <a:moveTo>
                    <a:pt x="1" y="15001"/>
                  </a:moveTo>
                  <a:lnTo>
                    <a:pt x="1" y="16730"/>
                  </a:lnTo>
                  <a:lnTo>
                    <a:pt x="3402" y="16730"/>
                  </a:lnTo>
                  <a:lnTo>
                    <a:pt x="3402" y="15001"/>
                  </a:lnTo>
                  <a:close/>
                  <a:moveTo>
                    <a:pt x="6748" y="15001"/>
                  </a:moveTo>
                  <a:lnTo>
                    <a:pt x="6748" y="16730"/>
                  </a:lnTo>
                  <a:lnTo>
                    <a:pt x="10150" y="16730"/>
                  </a:lnTo>
                  <a:lnTo>
                    <a:pt x="10150" y="15001"/>
                  </a:lnTo>
                  <a:close/>
                  <a:moveTo>
                    <a:pt x="11767" y="15001"/>
                  </a:moveTo>
                  <a:lnTo>
                    <a:pt x="11767" y="16730"/>
                  </a:lnTo>
                  <a:lnTo>
                    <a:pt x="15169" y="16730"/>
                  </a:lnTo>
                  <a:lnTo>
                    <a:pt x="15169" y="15001"/>
                  </a:lnTo>
                  <a:close/>
                  <a:moveTo>
                    <a:pt x="16786" y="15001"/>
                  </a:moveTo>
                  <a:lnTo>
                    <a:pt x="16786" y="16730"/>
                  </a:lnTo>
                  <a:lnTo>
                    <a:pt x="20188" y="16730"/>
                  </a:lnTo>
                  <a:lnTo>
                    <a:pt x="20188" y="15001"/>
                  </a:lnTo>
                  <a:close/>
                  <a:moveTo>
                    <a:pt x="25207" y="15001"/>
                  </a:moveTo>
                  <a:lnTo>
                    <a:pt x="25207" y="16730"/>
                  </a:lnTo>
                  <a:lnTo>
                    <a:pt x="28609" y="16730"/>
                  </a:lnTo>
                  <a:lnTo>
                    <a:pt x="28609" y="15001"/>
                  </a:lnTo>
                  <a:close/>
                  <a:moveTo>
                    <a:pt x="50358" y="15001"/>
                  </a:moveTo>
                  <a:lnTo>
                    <a:pt x="50358" y="16730"/>
                  </a:lnTo>
                  <a:lnTo>
                    <a:pt x="53760" y="16730"/>
                  </a:lnTo>
                  <a:lnTo>
                    <a:pt x="53760" y="15001"/>
                  </a:lnTo>
                  <a:close/>
                  <a:moveTo>
                    <a:pt x="78967" y="15001"/>
                  </a:moveTo>
                  <a:lnTo>
                    <a:pt x="78967" y="16730"/>
                  </a:lnTo>
                  <a:lnTo>
                    <a:pt x="82368" y="16730"/>
                  </a:lnTo>
                  <a:lnTo>
                    <a:pt x="82368" y="15001"/>
                  </a:lnTo>
                  <a:close/>
                  <a:moveTo>
                    <a:pt x="95808" y="15001"/>
                  </a:moveTo>
                  <a:lnTo>
                    <a:pt x="95808" y="16730"/>
                  </a:lnTo>
                  <a:lnTo>
                    <a:pt x="99210" y="16730"/>
                  </a:lnTo>
                  <a:lnTo>
                    <a:pt x="99210" y="15001"/>
                  </a:lnTo>
                  <a:close/>
                  <a:moveTo>
                    <a:pt x="102612" y="15001"/>
                  </a:moveTo>
                  <a:lnTo>
                    <a:pt x="102612" y="16730"/>
                  </a:lnTo>
                  <a:lnTo>
                    <a:pt x="105958" y="16730"/>
                  </a:lnTo>
                  <a:lnTo>
                    <a:pt x="105958" y="15001"/>
                  </a:lnTo>
                  <a:close/>
                  <a:moveTo>
                    <a:pt x="107631" y="15001"/>
                  </a:moveTo>
                  <a:lnTo>
                    <a:pt x="107631" y="16730"/>
                  </a:lnTo>
                  <a:lnTo>
                    <a:pt x="110977" y="16730"/>
                  </a:lnTo>
                  <a:lnTo>
                    <a:pt x="110977" y="15001"/>
                  </a:lnTo>
                  <a:close/>
                  <a:moveTo>
                    <a:pt x="112650" y="15001"/>
                  </a:moveTo>
                  <a:lnTo>
                    <a:pt x="112650" y="16730"/>
                  </a:lnTo>
                  <a:lnTo>
                    <a:pt x="116052" y="16730"/>
                  </a:lnTo>
                  <a:lnTo>
                    <a:pt x="116052" y="15001"/>
                  </a:lnTo>
                  <a:close/>
                  <a:moveTo>
                    <a:pt x="121015" y="15001"/>
                  </a:moveTo>
                  <a:lnTo>
                    <a:pt x="121015" y="16730"/>
                  </a:lnTo>
                  <a:lnTo>
                    <a:pt x="124417" y="16730"/>
                  </a:lnTo>
                  <a:lnTo>
                    <a:pt x="124417" y="15001"/>
                  </a:lnTo>
                  <a:close/>
                  <a:moveTo>
                    <a:pt x="146166" y="15001"/>
                  </a:moveTo>
                  <a:lnTo>
                    <a:pt x="146166" y="16730"/>
                  </a:lnTo>
                  <a:lnTo>
                    <a:pt x="149568" y="16730"/>
                  </a:lnTo>
                  <a:lnTo>
                    <a:pt x="149568" y="15001"/>
                  </a:lnTo>
                  <a:close/>
                  <a:moveTo>
                    <a:pt x="174774" y="15001"/>
                  </a:moveTo>
                  <a:lnTo>
                    <a:pt x="174774" y="16730"/>
                  </a:lnTo>
                  <a:lnTo>
                    <a:pt x="178176" y="16730"/>
                  </a:lnTo>
                  <a:lnTo>
                    <a:pt x="178176" y="15001"/>
                  </a:lnTo>
                  <a:close/>
                  <a:moveTo>
                    <a:pt x="191616" y="15001"/>
                  </a:moveTo>
                  <a:lnTo>
                    <a:pt x="191616" y="16730"/>
                  </a:lnTo>
                  <a:lnTo>
                    <a:pt x="195018" y="16730"/>
                  </a:lnTo>
                  <a:lnTo>
                    <a:pt x="195018" y="15001"/>
                  </a:lnTo>
                  <a:close/>
                  <a:moveTo>
                    <a:pt x="198364" y="15001"/>
                  </a:moveTo>
                  <a:lnTo>
                    <a:pt x="198364" y="16730"/>
                  </a:lnTo>
                  <a:lnTo>
                    <a:pt x="201765" y="16730"/>
                  </a:lnTo>
                  <a:lnTo>
                    <a:pt x="201765" y="15001"/>
                  </a:lnTo>
                  <a:close/>
                  <a:moveTo>
                    <a:pt x="203383" y="15001"/>
                  </a:moveTo>
                  <a:lnTo>
                    <a:pt x="203383" y="16730"/>
                  </a:lnTo>
                  <a:lnTo>
                    <a:pt x="206784" y="16730"/>
                  </a:lnTo>
                  <a:lnTo>
                    <a:pt x="206784" y="15001"/>
                  </a:lnTo>
                  <a:close/>
                  <a:moveTo>
                    <a:pt x="208402" y="15001"/>
                  </a:moveTo>
                  <a:lnTo>
                    <a:pt x="208402" y="16730"/>
                  </a:lnTo>
                  <a:lnTo>
                    <a:pt x="211804" y="16730"/>
                  </a:lnTo>
                  <a:lnTo>
                    <a:pt x="211804" y="15001"/>
                  </a:lnTo>
                  <a:close/>
                  <a:moveTo>
                    <a:pt x="216823" y="15001"/>
                  </a:moveTo>
                  <a:lnTo>
                    <a:pt x="216823" y="16730"/>
                  </a:lnTo>
                  <a:lnTo>
                    <a:pt x="220224" y="16730"/>
                  </a:lnTo>
                  <a:lnTo>
                    <a:pt x="220224" y="15001"/>
                  </a:lnTo>
                  <a:close/>
                  <a:moveTo>
                    <a:pt x="241973" y="15001"/>
                  </a:moveTo>
                  <a:lnTo>
                    <a:pt x="241973" y="16730"/>
                  </a:lnTo>
                  <a:lnTo>
                    <a:pt x="245375" y="16730"/>
                  </a:lnTo>
                  <a:lnTo>
                    <a:pt x="245375" y="15001"/>
                  </a:lnTo>
                  <a:close/>
                  <a:moveTo>
                    <a:pt x="270582" y="15001"/>
                  </a:moveTo>
                  <a:lnTo>
                    <a:pt x="270582" y="16730"/>
                  </a:lnTo>
                  <a:lnTo>
                    <a:pt x="273984" y="16730"/>
                  </a:lnTo>
                  <a:lnTo>
                    <a:pt x="273984" y="15001"/>
                  </a:ln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3542" name="Google Shape;3542;p114"/>
          <p:cNvSpPr/>
          <p:nvPr/>
        </p:nvSpPr>
        <p:spPr>
          <a:xfrm>
            <a:off x="-1069525" y="-3263275"/>
            <a:ext cx="132615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43" name="Google Shape;3543;p114"/>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44" name="Google Shape;3544;p114"/>
          <p:cNvSpPr/>
          <p:nvPr/>
        </p:nvSpPr>
        <p:spPr>
          <a:xfrm>
            <a:off x="-5113275" y="5143500"/>
            <a:ext cx="144450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45" name="Google Shape;3545;p114"/>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46" name="Google Shape;3546;p114"/>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23: z-Blank, with ASU network pattern edges, white">
  <p:cSld name="CUSTOM_23_1_1_1_1_1_1_1_1_1_1_1_1_1_1_1_1_2">
    <p:spTree>
      <p:nvGrpSpPr>
        <p:cNvPr id="1" name="Shape 3547"/>
        <p:cNvGrpSpPr/>
        <p:nvPr/>
      </p:nvGrpSpPr>
      <p:grpSpPr>
        <a:xfrm>
          <a:off x="0" y="0"/>
          <a:ext cx="0" cy="0"/>
          <a:chOff x="0" y="0"/>
          <a:chExt cx="0" cy="0"/>
        </a:xfrm>
      </p:grpSpPr>
      <p:grpSp>
        <p:nvGrpSpPr>
          <p:cNvPr id="3548" name="Google Shape;3548;p115"/>
          <p:cNvGrpSpPr/>
          <p:nvPr/>
        </p:nvGrpSpPr>
        <p:grpSpPr>
          <a:xfrm rot="10218403">
            <a:off x="-675851" y="-1262943"/>
            <a:ext cx="3264305" cy="2910457"/>
            <a:chOff x="1572350" y="1151675"/>
            <a:chExt cx="4851050" cy="4325200"/>
          </a:xfrm>
        </p:grpSpPr>
        <p:sp>
          <p:nvSpPr>
            <p:cNvPr id="3549" name="Google Shape;3549;p115"/>
            <p:cNvSpPr/>
            <p:nvPr/>
          </p:nvSpPr>
          <p:spPr>
            <a:xfrm>
              <a:off x="3968050" y="3267050"/>
              <a:ext cx="2041825" cy="1687950"/>
            </a:xfrm>
            <a:custGeom>
              <a:avLst/>
              <a:gdLst/>
              <a:ahLst/>
              <a:cxnLst/>
              <a:rect l="l" t="t" r="r" b="b"/>
              <a:pathLst>
                <a:path w="81673" h="67518" extrusionOk="0">
                  <a:moveTo>
                    <a:pt x="62229" y="676"/>
                  </a:moveTo>
                  <a:lnTo>
                    <a:pt x="80917" y="40638"/>
                  </a:lnTo>
                  <a:lnTo>
                    <a:pt x="57298" y="66722"/>
                  </a:lnTo>
                  <a:lnTo>
                    <a:pt x="32964" y="54475"/>
                  </a:lnTo>
                  <a:lnTo>
                    <a:pt x="955" y="36662"/>
                  </a:lnTo>
                  <a:lnTo>
                    <a:pt x="27277" y="3579"/>
                  </a:lnTo>
                  <a:lnTo>
                    <a:pt x="62229" y="676"/>
                  </a:lnTo>
                  <a:close/>
                  <a:moveTo>
                    <a:pt x="62587" y="0"/>
                  </a:moveTo>
                  <a:lnTo>
                    <a:pt x="27079" y="2943"/>
                  </a:lnTo>
                  <a:lnTo>
                    <a:pt x="26959" y="2982"/>
                  </a:lnTo>
                  <a:lnTo>
                    <a:pt x="0" y="36860"/>
                  </a:lnTo>
                  <a:lnTo>
                    <a:pt x="32645" y="55032"/>
                  </a:lnTo>
                  <a:lnTo>
                    <a:pt x="57418" y="67518"/>
                  </a:lnTo>
                  <a:lnTo>
                    <a:pt x="81673" y="40717"/>
                  </a:lnTo>
                  <a:lnTo>
                    <a:pt x="62706" y="199"/>
                  </a:lnTo>
                  <a:lnTo>
                    <a:pt x="6258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50" name="Google Shape;3550;p115"/>
            <p:cNvSpPr/>
            <p:nvPr/>
          </p:nvSpPr>
          <p:spPr>
            <a:xfrm>
              <a:off x="3938225" y="4013600"/>
              <a:ext cx="1469250" cy="918525"/>
            </a:xfrm>
            <a:custGeom>
              <a:avLst/>
              <a:gdLst/>
              <a:ahLst/>
              <a:cxnLst/>
              <a:rect l="l" t="t" r="r" b="b"/>
              <a:pathLst>
                <a:path w="58770" h="36741" extrusionOk="0">
                  <a:moveTo>
                    <a:pt x="24852" y="676"/>
                  </a:moveTo>
                  <a:lnTo>
                    <a:pt x="55708" y="12565"/>
                  </a:lnTo>
                  <a:lnTo>
                    <a:pt x="3340" y="6760"/>
                  </a:lnTo>
                  <a:lnTo>
                    <a:pt x="24852" y="676"/>
                  </a:lnTo>
                  <a:close/>
                  <a:moveTo>
                    <a:pt x="24892" y="0"/>
                  </a:moveTo>
                  <a:lnTo>
                    <a:pt x="0" y="7038"/>
                  </a:lnTo>
                  <a:lnTo>
                    <a:pt x="57378" y="13400"/>
                  </a:lnTo>
                  <a:lnTo>
                    <a:pt x="58133" y="36741"/>
                  </a:lnTo>
                  <a:lnTo>
                    <a:pt x="58770" y="36741"/>
                  </a:lnTo>
                  <a:lnTo>
                    <a:pt x="58014" y="12764"/>
                  </a:lnTo>
                  <a:lnTo>
                    <a:pt x="24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51" name="Google Shape;3551;p115"/>
            <p:cNvSpPr/>
            <p:nvPr/>
          </p:nvSpPr>
          <p:spPr>
            <a:xfrm>
              <a:off x="4769250" y="3825700"/>
              <a:ext cx="621325" cy="828100"/>
            </a:xfrm>
            <a:custGeom>
              <a:avLst/>
              <a:gdLst/>
              <a:ahLst/>
              <a:cxnLst/>
              <a:rect l="l" t="t" r="r" b="b"/>
              <a:pathLst>
                <a:path w="24853" h="33124" extrusionOk="0">
                  <a:moveTo>
                    <a:pt x="17656" y="1591"/>
                  </a:moveTo>
                  <a:lnTo>
                    <a:pt x="24057" y="20479"/>
                  </a:lnTo>
                  <a:lnTo>
                    <a:pt x="1512" y="31692"/>
                  </a:lnTo>
                  <a:lnTo>
                    <a:pt x="17656" y="1591"/>
                  </a:lnTo>
                  <a:close/>
                  <a:moveTo>
                    <a:pt x="17815" y="1"/>
                  </a:moveTo>
                  <a:lnTo>
                    <a:pt x="1" y="33123"/>
                  </a:lnTo>
                  <a:lnTo>
                    <a:pt x="1" y="33123"/>
                  </a:lnTo>
                  <a:lnTo>
                    <a:pt x="24853" y="20797"/>
                  </a:lnTo>
                  <a:lnTo>
                    <a:pt x="178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52" name="Google Shape;3552;p115"/>
            <p:cNvSpPr/>
            <p:nvPr/>
          </p:nvSpPr>
          <p:spPr>
            <a:xfrm>
              <a:off x="4550575" y="3238225"/>
              <a:ext cx="1476200" cy="1111375"/>
            </a:xfrm>
            <a:custGeom>
              <a:avLst/>
              <a:gdLst/>
              <a:ahLst/>
              <a:cxnLst/>
              <a:rect l="l" t="t" r="r" b="b"/>
              <a:pathLst>
                <a:path w="59048" h="44455" extrusionOk="0">
                  <a:moveTo>
                    <a:pt x="38530" y="3300"/>
                  </a:moveTo>
                  <a:lnTo>
                    <a:pt x="35031" y="28669"/>
                  </a:lnTo>
                  <a:lnTo>
                    <a:pt x="26919" y="24136"/>
                  </a:lnTo>
                  <a:lnTo>
                    <a:pt x="32208" y="14712"/>
                  </a:lnTo>
                  <a:lnTo>
                    <a:pt x="35787" y="8311"/>
                  </a:lnTo>
                  <a:lnTo>
                    <a:pt x="38530" y="3300"/>
                  </a:lnTo>
                  <a:close/>
                  <a:moveTo>
                    <a:pt x="4056" y="5050"/>
                  </a:moveTo>
                  <a:lnTo>
                    <a:pt x="25925" y="24096"/>
                  </a:lnTo>
                  <a:lnTo>
                    <a:pt x="756" y="30936"/>
                  </a:lnTo>
                  <a:lnTo>
                    <a:pt x="4056" y="5050"/>
                  </a:lnTo>
                  <a:close/>
                  <a:moveTo>
                    <a:pt x="35508" y="29663"/>
                  </a:moveTo>
                  <a:lnTo>
                    <a:pt x="56940" y="41592"/>
                  </a:lnTo>
                  <a:lnTo>
                    <a:pt x="33560" y="43779"/>
                  </a:lnTo>
                  <a:lnTo>
                    <a:pt x="35508" y="29663"/>
                  </a:lnTo>
                  <a:close/>
                  <a:moveTo>
                    <a:pt x="39484" y="0"/>
                  </a:moveTo>
                  <a:lnTo>
                    <a:pt x="39365" y="40"/>
                  </a:lnTo>
                  <a:lnTo>
                    <a:pt x="39286" y="80"/>
                  </a:lnTo>
                  <a:lnTo>
                    <a:pt x="39286" y="119"/>
                  </a:lnTo>
                  <a:lnTo>
                    <a:pt x="38809" y="1392"/>
                  </a:lnTo>
                  <a:lnTo>
                    <a:pt x="38371" y="2267"/>
                  </a:lnTo>
                  <a:lnTo>
                    <a:pt x="37337" y="4135"/>
                  </a:lnTo>
                  <a:lnTo>
                    <a:pt x="34117" y="9981"/>
                  </a:lnTo>
                  <a:lnTo>
                    <a:pt x="26442" y="23699"/>
                  </a:lnTo>
                  <a:lnTo>
                    <a:pt x="3579" y="3778"/>
                  </a:lnTo>
                  <a:lnTo>
                    <a:pt x="0" y="31771"/>
                  </a:lnTo>
                  <a:lnTo>
                    <a:pt x="26442" y="24613"/>
                  </a:lnTo>
                  <a:lnTo>
                    <a:pt x="34912" y="29345"/>
                  </a:lnTo>
                  <a:lnTo>
                    <a:pt x="32844" y="44455"/>
                  </a:lnTo>
                  <a:lnTo>
                    <a:pt x="59048" y="42069"/>
                  </a:lnTo>
                  <a:lnTo>
                    <a:pt x="35628" y="28987"/>
                  </a:lnTo>
                  <a:lnTo>
                    <a:pt x="39604" y="199"/>
                  </a:lnTo>
                  <a:lnTo>
                    <a:pt x="39604" y="119"/>
                  </a:lnTo>
                  <a:lnTo>
                    <a:pt x="39564" y="80"/>
                  </a:lnTo>
                  <a:lnTo>
                    <a:pt x="394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53" name="Google Shape;3553;p115"/>
            <p:cNvSpPr/>
            <p:nvPr/>
          </p:nvSpPr>
          <p:spPr>
            <a:xfrm>
              <a:off x="4560500" y="4022550"/>
              <a:ext cx="25" cy="25"/>
            </a:xfrm>
            <a:custGeom>
              <a:avLst/>
              <a:gdLst/>
              <a:ahLst/>
              <a:cxnLst/>
              <a:rect l="l" t="t" r="r" b="b"/>
              <a:pathLst>
                <a:path w="1" h="1" fill="none" extrusionOk="0">
                  <a:moveTo>
                    <a:pt x="1" y="0"/>
                  </a:moveTo>
                  <a:lnTo>
                    <a:pt x="1" y="0"/>
                  </a:lnTo>
                </a:path>
              </a:pathLst>
            </a:custGeom>
            <a:solidFill>
              <a:schemeClr val="lt2"/>
            </a:solidFill>
            <a:ln w="11925" cap="rnd" cmpd="sng">
              <a:solidFill>
                <a:srgbClr val="FAFAF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54" name="Google Shape;3554;p115"/>
            <p:cNvSpPr/>
            <p:nvPr/>
          </p:nvSpPr>
          <p:spPr>
            <a:xfrm>
              <a:off x="5320975" y="4864525"/>
              <a:ext cx="162050" cy="162050"/>
            </a:xfrm>
            <a:custGeom>
              <a:avLst/>
              <a:gdLst/>
              <a:ahLst/>
              <a:cxnLst/>
              <a:rect l="l" t="t" r="r" b="b"/>
              <a:pathLst>
                <a:path w="6482" h="6482" extrusionOk="0">
                  <a:moveTo>
                    <a:pt x="2903" y="0"/>
                  </a:moveTo>
                  <a:lnTo>
                    <a:pt x="2585" y="40"/>
                  </a:lnTo>
                  <a:lnTo>
                    <a:pt x="2306" y="119"/>
                  </a:lnTo>
                  <a:lnTo>
                    <a:pt x="1988" y="239"/>
                  </a:lnTo>
                  <a:lnTo>
                    <a:pt x="1710" y="398"/>
                  </a:lnTo>
                  <a:lnTo>
                    <a:pt x="1432" y="557"/>
                  </a:lnTo>
                  <a:lnTo>
                    <a:pt x="1153" y="756"/>
                  </a:lnTo>
                  <a:lnTo>
                    <a:pt x="915" y="994"/>
                  </a:lnTo>
                  <a:lnTo>
                    <a:pt x="716" y="1233"/>
                  </a:lnTo>
                  <a:lnTo>
                    <a:pt x="517" y="1471"/>
                  </a:lnTo>
                  <a:lnTo>
                    <a:pt x="358" y="1750"/>
                  </a:lnTo>
                  <a:lnTo>
                    <a:pt x="239" y="2028"/>
                  </a:lnTo>
                  <a:lnTo>
                    <a:pt x="120" y="2346"/>
                  </a:lnTo>
                  <a:lnTo>
                    <a:pt x="40" y="2624"/>
                  </a:lnTo>
                  <a:lnTo>
                    <a:pt x="0" y="2943"/>
                  </a:lnTo>
                  <a:lnTo>
                    <a:pt x="0" y="3261"/>
                  </a:lnTo>
                  <a:lnTo>
                    <a:pt x="0" y="3579"/>
                  </a:lnTo>
                  <a:lnTo>
                    <a:pt x="80" y="3857"/>
                  </a:lnTo>
                  <a:lnTo>
                    <a:pt x="159" y="4175"/>
                  </a:lnTo>
                  <a:lnTo>
                    <a:pt x="239" y="4493"/>
                  </a:lnTo>
                  <a:lnTo>
                    <a:pt x="398" y="4772"/>
                  </a:lnTo>
                  <a:lnTo>
                    <a:pt x="557" y="5050"/>
                  </a:lnTo>
                  <a:lnTo>
                    <a:pt x="756" y="5328"/>
                  </a:lnTo>
                  <a:lnTo>
                    <a:pt x="994" y="5567"/>
                  </a:lnTo>
                  <a:lnTo>
                    <a:pt x="1233" y="5766"/>
                  </a:lnTo>
                  <a:lnTo>
                    <a:pt x="1471" y="5965"/>
                  </a:lnTo>
                  <a:lnTo>
                    <a:pt x="1750" y="6124"/>
                  </a:lnTo>
                  <a:lnTo>
                    <a:pt x="2028" y="6243"/>
                  </a:lnTo>
                  <a:lnTo>
                    <a:pt x="2346" y="6362"/>
                  </a:lnTo>
                  <a:lnTo>
                    <a:pt x="2625" y="6402"/>
                  </a:lnTo>
                  <a:lnTo>
                    <a:pt x="2943" y="6442"/>
                  </a:lnTo>
                  <a:lnTo>
                    <a:pt x="3261" y="6481"/>
                  </a:lnTo>
                  <a:lnTo>
                    <a:pt x="3579" y="6442"/>
                  </a:lnTo>
                  <a:lnTo>
                    <a:pt x="3897" y="6402"/>
                  </a:lnTo>
                  <a:lnTo>
                    <a:pt x="4175" y="6322"/>
                  </a:lnTo>
                  <a:lnTo>
                    <a:pt x="4493" y="6203"/>
                  </a:lnTo>
                  <a:lnTo>
                    <a:pt x="4772" y="6084"/>
                  </a:lnTo>
                  <a:lnTo>
                    <a:pt x="5090" y="5925"/>
                  </a:lnTo>
                  <a:lnTo>
                    <a:pt x="5328" y="5686"/>
                  </a:lnTo>
                  <a:lnTo>
                    <a:pt x="5567" y="5487"/>
                  </a:lnTo>
                  <a:lnTo>
                    <a:pt x="5806" y="5249"/>
                  </a:lnTo>
                  <a:lnTo>
                    <a:pt x="5965" y="4970"/>
                  </a:lnTo>
                  <a:lnTo>
                    <a:pt x="6124" y="4732"/>
                  </a:lnTo>
                  <a:lnTo>
                    <a:pt x="6243" y="4414"/>
                  </a:lnTo>
                  <a:lnTo>
                    <a:pt x="6362" y="4135"/>
                  </a:lnTo>
                  <a:lnTo>
                    <a:pt x="6442" y="3817"/>
                  </a:lnTo>
                  <a:lnTo>
                    <a:pt x="6482" y="3539"/>
                  </a:lnTo>
                  <a:lnTo>
                    <a:pt x="6482" y="3221"/>
                  </a:lnTo>
                  <a:lnTo>
                    <a:pt x="6482" y="2903"/>
                  </a:lnTo>
                  <a:lnTo>
                    <a:pt x="6442" y="2585"/>
                  </a:lnTo>
                  <a:lnTo>
                    <a:pt x="6362" y="2267"/>
                  </a:lnTo>
                  <a:lnTo>
                    <a:pt x="6243" y="1988"/>
                  </a:lnTo>
                  <a:lnTo>
                    <a:pt x="6084" y="1670"/>
                  </a:lnTo>
                  <a:lnTo>
                    <a:pt x="5925" y="1392"/>
                  </a:lnTo>
                  <a:lnTo>
                    <a:pt x="5726" y="1153"/>
                  </a:lnTo>
                  <a:lnTo>
                    <a:pt x="5487" y="915"/>
                  </a:lnTo>
                  <a:lnTo>
                    <a:pt x="5249" y="676"/>
                  </a:lnTo>
                  <a:lnTo>
                    <a:pt x="5010" y="517"/>
                  </a:lnTo>
                  <a:lnTo>
                    <a:pt x="4732" y="358"/>
                  </a:lnTo>
                  <a:lnTo>
                    <a:pt x="4454" y="199"/>
                  </a:lnTo>
                  <a:lnTo>
                    <a:pt x="4136" y="119"/>
                  </a:lnTo>
                  <a:lnTo>
                    <a:pt x="3857" y="40"/>
                  </a:lnTo>
                  <a:lnTo>
                    <a:pt x="35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55" name="Google Shape;3555;p115"/>
            <p:cNvSpPr/>
            <p:nvPr/>
          </p:nvSpPr>
          <p:spPr>
            <a:xfrm>
              <a:off x="5457150" y="3205400"/>
              <a:ext cx="141175" cy="141200"/>
            </a:xfrm>
            <a:custGeom>
              <a:avLst/>
              <a:gdLst/>
              <a:ahLst/>
              <a:cxnLst/>
              <a:rect l="l" t="t" r="r" b="b"/>
              <a:pathLst>
                <a:path w="5647" h="5648" extrusionOk="0">
                  <a:moveTo>
                    <a:pt x="2546" y="1"/>
                  </a:moveTo>
                  <a:lnTo>
                    <a:pt x="2267" y="41"/>
                  </a:lnTo>
                  <a:lnTo>
                    <a:pt x="2029" y="120"/>
                  </a:lnTo>
                  <a:lnTo>
                    <a:pt x="1750" y="200"/>
                  </a:lnTo>
                  <a:lnTo>
                    <a:pt x="1512" y="319"/>
                  </a:lnTo>
                  <a:lnTo>
                    <a:pt x="1233" y="478"/>
                  </a:lnTo>
                  <a:lnTo>
                    <a:pt x="1035" y="637"/>
                  </a:lnTo>
                  <a:lnTo>
                    <a:pt x="796" y="836"/>
                  </a:lnTo>
                  <a:lnTo>
                    <a:pt x="637" y="1075"/>
                  </a:lnTo>
                  <a:lnTo>
                    <a:pt x="478" y="1273"/>
                  </a:lnTo>
                  <a:lnTo>
                    <a:pt x="319" y="1512"/>
                  </a:lnTo>
                  <a:lnTo>
                    <a:pt x="200" y="1751"/>
                  </a:lnTo>
                  <a:lnTo>
                    <a:pt x="120" y="2029"/>
                  </a:lnTo>
                  <a:lnTo>
                    <a:pt x="80" y="2267"/>
                  </a:lnTo>
                  <a:lnTo>
                    <a:pt x="40" y="2546"/>
                  </a:lnTo>
                  <a:lnTo>
                    <a:pt x="1" y="2824"/>
                  </a:lnTo>
                  <a:lnTo>
                    <a:pt x="40" y="3102"/>
                  </a:lnTo>
                  <a:lnTo>
                    <a:pt x="80" y="3381"/>
                  </a:lnTo>
                  <a:lnTo>
                    <a:pt x="120" y="3619"/>
                  </a:lnTo>
                  <a:lnTo>
                    <a:pt x="239" y="3898"/>
                  </a:lnTo>
                  <a:lnTo>
                    <a:pt x="359" y="4136"/>
                  </a:lnTo>
                  <a:lnTo>
                    <a:pt x="518" y="4415"/>
                  </a:lnTo>
                  <a:lnTo>
                    <a:pt x="677" y="4613"/>
                  </a:lnTo>
                  <a:lnTo>
                    <a:pt x="875" y="4852"/>
                  </a:lnTo>
                  <a:lnTo>
                    <a:pt x="1074" y="5011"/>
                  </a:lnTo>
                  <a:lnTo>
                    <a:pt x="1313" y="5170"/>
                  </a:lnTo>
                  <a:lnTo>
                    <a:pt x="1551" y="5329"/>
                  </a:lnTo>
                  <a:lnTo>
                    <a:pt x="1790" y="5448"/>
                  </a:lnTo>
                  <a:lnTo>
                    <a:pt x="2068" y="5528"/>
                  </a:lnTo>
                  <a:lnTo>
                    <a:pt x="2307" y="5568"/>
                  </a:lnTo>
                  <a:lnTo>
                    <a:pt x="2585" y="5608"/>
                  </a:lnTo>
                  <a:lnTo>
                    <a:pt x="2864" y="5647"/>
                  </a:lnTo>
                  <a:lnTo>
                    <a:pt x="3142" y="5608"/>
                  </a:lnTo>
                  <a:lnTo>
                    <a:pt x="3381" y="5568"/>
                  </a:lnTo>
                  <a:lnTo>
                    <a:pt x="3659" y="5528"/>
                  </a:lnTo>
                  <a:lnTo>
                    <a:pt x="3937" y="5409"/>
                  </a:lnTo>
                  <a:lnTo>
                    <a:pt x="4176" y="5289"/>
                  </a:lnTo>
                  <a:lnTo>
                    <a:pt x="4414" y="5130"/>
                  </a:lnTo>
                  <a:lnTo>
                    <a:pt x="4653" y="4971"/>
                  </a:lnTo>
                  <a:lnTo>
                    <a:pt x="4852" y="4773"/>
                  </a:lnTo>
                  <a:lnTo>
                    <a:pt x="5051" y="4574"/>
                  </a:lnTo>
                  <a:lnTo>
                    <a:pt x="5210" y="4335"/>
                  </a:lnTo>
                  <a:lnTo>
                    <a:pt x="5369" y="4097"/>
                  </a:lnTo>
                  <a:lnTo>
                    <a:pt x="5448" y="3858"/>
                  </a:lnTo>
                  <a:lnTo>
                    <a:pt x="5567" y="3580"/>
                  </a:lnTo>
                  <a:lnTo>
                    <a:pt x="5607" y="3341"/>
                  </a:lnTo>
                  <a:lnTo>
                    <a:pt x="5647" y="3063"/>
                  </a:lnTo>
                  <a:lnTo>
                    <a:pt x="5647" y="2784"/>
                  </a:lnTo>
                  <a:lnTo>
                    <a:pt x="5647" y="2506"/>
                  </a:lnTo>
                  <a:lnTo>
                    <a:pt x="5607" y="2267"/>
                  </a:lnTo>
                  <a:lnTo>
                    <a:pt x="5528" y="1989"/>
                  </a:lnTo>
                  <a:lnTo>
                    <a:pt x="5448" y="1711"/>
                  </a:lnTo>
                  <a:lnTo>
                    <a:pt x="5329" y="1472"/>
                  </a:lnTo>
                  <a:lnTo>
                    <a:pt x="5170" y="1234"/>
                  </a:lnTo>
                  <a:lnTo>
                    <a:pt x="5011" y="995"/>
                  </a:lnTo>
                  <a:lnTo>
                    <a:pt x="4812" y="796"/>
                  </a:lnTo>
                  <a:lnTo>
                    <a:pt x="4613" y="597"/>
                  </a:lnTo>
                  <a:lnTo>
                    <a:pt x="4375" y="438"/>
                  </a:lnTo>
                  <a:lnTo>
                    <a:pt x="4136" y="279"/>
                  </a:lnTo>
                  <a:lnTo>
                    <a:pt x="3897" y="200"/>
                  </a:lnTo>
                  <a:lnTo>
                    <a:pt x="3619" y="81"/>
                  </a:lnTo>
                  <a:lnTo>
                    <a:pt x="3381" y="41"/>
                  </a:lnTo>
                  <a:lnTo>
                    <a:pt x="31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56" name="Google Shape;3556;p115"/>
            <p:cNvSpPr/>
            <p:nvPr/>
          </p:nvSpPr>
          <p:spPr>
            <a:xfrm>
              <a:off x="4476000" y="3938050"/>
              <a:ext cx="168025" cy="168025"/>
            </a:xfrm>
            <a:custGeom>
              <a:avLst/>
              <a:gdLst/>
              <a:ahLst/>
              <a:cxnLst/>
              <a:rect l="l" t="t" r="r" b="b"/>
              <a:pathLst>
                <a:path w="6721" h="6721" extrusionOk="0">
                  <a:moveTo>
                    <a:pt x="3023" y="0"/>
                  </a:moveTo>
                  <a:lnTo>
                    <a:pt x="2705" y="80"/>
                  </a:lnTo>
                  <a:lnTo>
                    <a:pt x="2387" y="159"/>
                  </a:lnTo>
                  <a:lnTo>
                    <a:pt x="2069" y="279"/>
                  </a:lnTo>
                  <a:lnTo>
                    <a:pt x="1751" y="398"/>
                  </a:lnTo>
                  <a:lnTo>
                    <a:pt x="1472" y="597"/>
                  </a:lnTo>
                  <a:lnTo>
                    <a:pt x="1194" y="795"/>
                  </a:lnTo>
                  <a:lnTo>
                    <a:pt x="955" y="1034"/>
                  </a:lnTo>
                  <a:lnTo>
                    <a:pt x="717" y="1273"/>
                  </a:lnTo>
                  <a:lnTo>
                    <a:pt x="518" y="1551"/>
                  </a:lnTo>
                  <a:lnTo>
                    <a:pt x="359" y="1829"/>
                  </a:lnTo>
                  <a:lnTo>
                    <a:pt x="240" y="2108"/>
                  </a:lnTo>
                  <a:lnTo>
                    <a:pt x="120" y="2426"/>
                  </a:lnTo>
                  <a:lnTo>
                    <a:pt x="41" y="2744"/>
                  </a:lnTo>
                  <a:lnTo>
                    <a:pt x="1" y="3062"/>
                  </a:lnTo>
                  <a:lnTo>
                    <a:pt x="1" y="3380"/>
                  </a:lnTo>
                  <a:lnTo>
                    <a:pt x="1" y="3698"/>
                  </a:lnTo>
                  <a:lnTo>
                    <a:pt x="81" y="4016"/>
                  </a:lnTo>
                  <a:lnTo>
                    <a:pt x="160" y="4334"/>
                  </a:lnTo>
                  <a:lnTo>
                    <a:pt x="279" y="4652"/>
                  </a:lnTo>
                  <a:lnTo>
                    <a:pt x="399" y="4971"/>
                  </a:lnTo>
                  <a:lnTo>
                    <a:pt x="597" y="5249"/>
                  </a:lnTo>
                  <a:lnTo>
                    <a:pt x="796" y="5527"/>
                  </a:lnTo>
                  <a:lnTo>
                    <a:pt x="1035" y="5766"/>
                  </a:lnTo>
                  <a:lnTo>
                    <a:pt x="1273" y="6004"/>
                  </a:lnTo>
                  <a:lnTo>
                    <a:pt x="1552" y="6203"/>
                  </a:lnTo>
                  <a:lnTo>
                    <a:pt x="1830" y="6362"/>
                  </a:lnTo>
                  <a:lnTo>
                    <a:pt x="2108" y="6482"/>
                  </a:lnTo>
                  <a:lnTo>
                    <a:pt x="2427" y="6601"/>
                  </a:lnTo>
                  <a:lnTo>
                    <a:pt x="2745" y="6680"/>
                  </a:lnTo>
                  <a:lnTo>
                    <a:pt x="3063" y="6720"/>
                  </a:lnTo>
                  <a:lnTo>
                    <a:pt x="3699" y="6720"/>
                  </a:lnTo>
                  <a:lnTo>
                    <a:pt x="4017" y="6641"/>
                  </a:lnTo>
                  <a:lnTo>
                    <a:pt x="4335" y="6561"/>
                  </a:lnTo>
                  <a:lnTo>
                    <a:pt x="4653" y="6482"/>
                  </a:lnTo>
                  <a:lnTo>
                    <a:pt x="4971" y="6322"/>
                  </a:lnTo>
                  <a:lnTo>
                    <a:pt x="5250" y="6124"/>
                  </a:lnTo>
                  <a:lnTo>
                    <a:pt x="5528" y="5925"/>
                  </a:lnTo>
                  <a:lnTo>
                    <a:pt x="5767" y="5686"/>
                  </a:lnTo>
                  <a:lnTo>
                    <a:pt x="6005" y="5448"/>
                  </a:lnTo>
                  <a:lnTo>
                    <a:pt x="6204" y="5169"/>
                  </a:lnTo>
                  <a:lnTo>
                    <a:pt x="6363" y="4891"/>
                  </a:lnTo>
                  <a:lnTo>
                    <a:pt x="6482" y="4613"/>
                  </a:lnTo>
                  <a:lnTo>
                    <a:pt x="6602" y="4295"/>
                  </a:lnTo>
                  <a:lnTo>
                    <a:pt x="6681" y="3976"/>
                  </a:lnTo>
                  <a:lnTo>
                    <a:pt x="6721" y="3658"/>
                  </a:lnTo>
                  <a:lnTo>
                    <a:pt x="6721" y="3340"/>
                  </a:lnTo>
                  <a:lnTo>
                    <a:pt x="6721" y="3022"/>
                  </a:lnTo>
                  <a:lnTo>
                    <a:pt x="6641" y="2704"/>
                  </a:lnTo>
                  <a:lnTo>
                    <a:pt x="6562" y="2386"/>
                  </a:lnTo>
                  <a:lnTo>
                    <a:pt x="6482" y="2068"/>
                  </a:lnTo>
                  <a:lnTo>
                    <a:pt x="6323" y="1750"/>
                  </a:lnTo>
                  <a:lnTo>
                    <a:pt x="6124" y="1471"/>
                  </a:lnTo>
                  <a:lnTo>
                    <a:pt x="5926" y="1193"/>
                  </a:lnTo>
                  <a:lnTo>
                    <a:pt x="5687" y="954"/>
                  </a:lnTo>
                  <a:lnTo>
                    <a:pt x="5448" y="716"/>
                  </a:lnTo>
                  <a:lnTo>
                    <a:pt x="5170" y="517"/>
                  </a:lnTo>
                  <a:lnTo>
                    <a:pt x="4892" y="358"/>
                  </a:lnTo>
                  <a:lnTo>
                    <a:pt x="4613" y="239"/>
                  </a:lnTo>
                  <a:lnTo>
                    <a:pt x="4295" y="119"/>
                  </a:lnTo>
                  <a:lnTo>
                    <a:pt x="3977" y="40"/>
                  </a:lnTo>
                  <a:lnTo>
                    <a:pt x="365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57" name="Google Shape;3557;p115"/>
            <p:cNvSpPr/>
            <p:nvPr/>
          </p:nvSpPr>
          <p:spPr>
            <a:xfrm>
              <a:off x="5916425" y="4199475"/>
              <a:ext cx="169000" cy="169025"/>
            </a:xfrm>
            <a:custGeom>
              <a:avLst/>
              <a:gdLst/>
              <a:ahLst/>
              <a:cxnLst/>
              <a:rect l="l" t="t" r="r" b="b"/>
              <a:pathLst>
                <a:path w="6760" h="6761" extrusionOk="0">
                  <a:moveTo>
                    <a:pt x="3340" y="1"/>
                  </a:moveTo>
                  <a:lnTo>
                    <a:pt x="3022" y="41"/>
                  </a:lnTo>
                  <a:lnTo>
                    <a:pt x="2704" y="80"/>
                  </a:lnTo>
                  <a:lnTo>
                    <a:pt x="2386" y="160"/>
                  </a:lnTo>
                  <a:lnTo>
                    <a:pt x="2068" y="279"/>
                  </a:lnTo>
                  <a:lnTo>
                    <a:pt x="1789" y="438"/>
                  </a:lnTo>
                  <a:lnTo>
                    <a:pt x="1471" y="597"/>
                  </a:lnTo>
                  <a:lnTo>
                    <a:pt x="1193" y="796"/>
                  </a:lnTo>
                  <a:lnTo>
                    <a:pt x="954" y="1035"/>
                  </a:lnTo>
                  <a:lnTo>
                    <a:pt x="756" y="1313"/>
                  </a:lnTo>
                  <a:lnTo>
                    <a:pt x="557" y="1552"/>
                  </a:lnTo>
                  <a:lnTo>
                    <a:pt x="398" y="1830"/>
                  </a:lnTo>
                  <a:lnTo>
                    <a:pt x="239" y="2148"/>
                  </a:lnTo>
                  <a:lnTo>
                    <a:pt x="159" y="2426"/>
                  </a:lnTo>
                  <a:lnTo>
                    <a:pt x="80" y="2744"/>
                  </a:lnTo>
                  <a:lnTo>
                    <a:pt x="40" y="3063"/>
                  </a:lnTo>
                  <a:lnTo>
                    <a:pt x="0" y="3420"/>
                  </a:lnTo>
                  <a:lnTo>
                    <a:pt x="40" y="3739"/>
                  </a:lnTo>
                  <a:lnTo>
                    <a:pt x="80" y="4057"/>
                  </a:lnTo>
                  <a:lnTo>
                    <a:pt x="159" y="4375"/>
                  </a:lnTo>
                  <a:lnTo>
                    <a:pt x="278" y="4693"/>
                  </a:lnTo>
                  <a:lnTo>
                    <a:pt x="437" y="4971"/>
                  </a:lnTo>
                  <a:lnTo>
                    <a:pt x="596" y="5289"/>
                  </a:lnTo>
                  <a:lnTo>
                    <a:pt x="795" y="5568"/>
                  </a:lnTo>
                  <a:lnTo>
                    <a:pt x="1034" y="5806"/>
                  </a:lnTo>
                  <a:lnTo>
                    <a:pt x="1272" y="6005"/>
                  </a:lnTo>
                  <a:lnTo>
                    <a:pt x="1551" y="6204"/>
                  </a:lnTo>
                  <a:lnTo>
                    <a:pt x="1829" y="6363"/>
                  </a:lnTo>
                  <a:lnTo>
                    <a:pt x="2147" y="6522"/>
                  </a:lnTo>
                  <a:lnTo>
                    <a:pt x="2426" y="6601"/>
                  </a:lnTo>
                  <a:lnTo>
                    <a:pt x="2744" y="6681"/>
                  </a:lnTo>
                  <a:lnTo>
                    <a:pt x="3062" y="6721"/>
                  </a:lnTo>
                  <a:lnTo>
                    <a:pt x="3380" y="6760"/>
                  </a:lnTo>
                  <a:lnTo>
                    <a:pt x="3738" y="6721"/>
                  </a:lnTo>
                  <a:lnTo>
                    <a:pt x="4056" y="6681"/>
                  </a:lnTo>
                  <a:lnTo>
                    <a:pt x="4374" y="6601"/>
                  </a:lnTo>
                  <a:lnTo>
                    <a:pt x="4692" y="6482"/>
                  </a:lnTo>
                  <a:lnTo>
                    <a:pt x="4970" y="6323"/>
                  </a:lnTo>
                  <a:lnTo>
                    <a:pt x="5288" y="6164"/>
                  </a:lnTo>
                  <a:lnTo>
                    <a:pt x="5567" y="5965"/>
                  </a:lnTo>
                  <a:lnTo>
                    <a:pt x="5805" y="5727"/>
                  </a:lnTo>
                  <a:lnTo>
                    <a:pt x="6004" y="5488"/>
                  </a:lnTo>
                  <a:lnTo>
                    <a:pt x="6203" y="5210"/>
                  </a:lnTo>
                  <a:lnTo>
                    <a:pt x="6362" y="4931"/>
                  </a:lnTo>
                  <a:lnTo>
                    <a:pt x="6521" y="4613"/>
                  </a:lnTo>
                  <a:lnTo>
                    <a:pt x="6601" y="4335"/>
                  </a:lnTo>
                  <a:lnTo>
                    <a:pt x="6680" y="4017"/>
                  </a:lnTo>
                  <a:lnTo>
                    <a:pt x="6720" y="3699"/>
                  </a:lnTo>
                  <a:lnTo>
                    <a:pt x="6760" y="3381"/>
                  </a:lnTo>
                  <a:lnTo>
                    <a:pt x="6720" y="3023"/>
                  </a:lnTo>
                  <a:lnTo>
                    <a:pt x="6680" y="2705"/>
                  </a:lnTo>
                  <a:lnTo>
                    <a:pt x="6601" y="2387"/>
                  </a:lnTo>
                  <a:lnTo>
                    <a:pt x="6481" y="2068"/>
                  </a:lnTo>
                  <a:lnTo>
                    <a:pt x="6322" y="1790"/>
                  </a:lnTo>
                  <a:lnTo>
                    <a:pt x="6163" y="1472"/>
                  </a:lnTo>
                  <a:lnTo>
                    <a:pt x="5964" y="1194"/>
                  </a:lnTo>
                  <a:lnTo>
                    <a:pt x="5726" y="955"/>
                  </a:lnTo>
                  <a:lnTo>
                    <a:pt x="5448" y="756"/>
                  </a:lnTo>
                  <a:lnTo>
                    <a:pt x="5209" y="557"/>
                  </a:lnTo>
                  <a:lnTo>
                    <a:pt x="4931" y="398"/>
                  </a:lnTo>
                  <a:lnTo>
                    <a:pt x="4613" y="239"/>
                  </a:lnTo>
                  <a:lnTo>
                    <a:pt x="4334" y="160"/>
                  </a:lnTo>
                  <a:lnTo>
                    <a:pt x="4016" y="80"/>
                  </a:lnTo>
                  <a:lnTo>
                    <a:pt x="3698" y="41"/>
                  </a:lnTo>
                  <a:lnTo>
                    <a:pt x="33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58" name="Google Shape;3558;p115"/>
            <p:cNvSpPr/>
            <p:nvPr/>
          </p:nvSpPr>
          <p:spPr>
            <a:xfrm>
              <a:off x="5308050" y="4268075"/>
              <a:ext cx="141175" cy="141175"/>
            </a:xfrm>
            <a:custGeom>
              <a:avLst/>
              <a:gdLst/>
              <a:ahLst/>
              <a:cxnLst/>
              <a:rect l="l" t="t" r="r" b="b"/>
              <a:pathLst>
                <a:path w="5647" h="5647" extrusionOk="0">
                  <a:moveTo>
                    <a:pt x="2545" y="0"/>
                  </a:moveTo>
                  <a:lnTo>
                    <a:pt x="2267" y="40"/>
                  </a:lnTo>
                  <a:lnTo>
                    <a:pt x="1988" y="120"/>
                  </a:lnTo>
                  <a:lnTo>
                    <a:pt x="1750" y="199"/>
                  </a:lnTo>
                  <a:lnTo>
                    <a:pt x="1472" y="319"/>
                  </a:lnTo>
                  <a:lnTo>
                    <a:pt x="1233" y="478"/>
                  </a:lnTo>
                  <a:lnTo>
                    <a:pt x="994" y="676"/>
                  </a:lnTo>
                  <a:lnTo>
                    <a:pt x="796" y="835"/>
                  </a:lnTo>
                  <a:lnTo>
                    <a:pt x="597" y="1074"/>
                  </a:lnTo>
                  <a:lnTo>
                    <a:pt x="438" y="1273"/>
                  </a:lnTo>
                  <a:lnTo>
                    <a:pt x="318" y="1511"/>
                  </a:lnTo>
                  <a:lnTo>
                    <a:pt x="199" y="1790"/>
                  </a:lnTo>
                  <a:lnTo>
                    <a:pt x="120" y="2028"/>
                  </a:lnTo>
                  <a:lnTo>
                    <a:pt x="40" y="2307"/>
                  </a:lnTo>
                  <a:lnTo>
                    <a:pt x="0" y="2545"/>
                  </a:lnTo>
                  <a:lnTo>
                    <a:pt x="0" y="2824"/>
                  </a:lnTo>
                  <a:lnTo>
                    <a:pt x="0" y="3102"/>
                  </a:lnTo>
                  <a:lnTo>
                    <a:pt x="40" y="3380"/>
                  </a:lnTo>
                  <a:lnTo>
                    <a:pt x="120" y="3659"/>
                  </a:lnTo>
                  <a:lnTo>
                    <a:pt x="199" y="3897"/>
                  </a:lnTo>
                  <a:lnTo>
                    <a:pt x="318" y="4176"/>
                  </a:lnTo>
                  <a:lnTo>
                    <a:pt x="477" y="4414"/>
                  </a:lnTo>
                  <a:lnTo>
                    <a:pt x="676" y="4653"/>
                  </a:lnTo>
                  <a:lnTo>
                    <a:pt x="875" y="4851"/>
                  </a:lnTo>
                  <a:lnTo>
                    <a:pt x="1074" y="5011"/>
                  </a:lnTo>
                  <a:lnTo>
                    <a:pt x="1273" y="5209"/>
                  </a:lnTo>
                  <a:lnTo>
                    <a:pt x="1511" y="5329"/>
                  </a:lnTo>
                  <a:lnTo>
                    <a:pt x="1790" y="5448"/>
                  </a:lnTo>
                  <a:lnTo>
                    <a:pt x="2028" y="5527"/>
                  </a:lnTo>
                  <a:lnTo>
                    <a:pt x="2307" y="5607"/>
                  </a:lnTo>
                  <a:lnTo>
                    <a:pt x="2585" y="5647"/>
                  </a:lnTo>
                  <a:lnTo>
                    <a:pt x="2823" y="5647"/>
                  </a:lnTo>
                  <a:lnTo>
                    <a:pt x="3102" y="5607"/>
                  </a:lnTo>
                  <a:lnTo>
                    <a:pt x="3380" y="5567"/>
                  </a:lnTo>
                  <a:lnTo>
                    <a:pt x="3658" y="5527"/>
                  </a:lnTo>
                  <a:lnTo>
                    <a:pt x="3897" y="5408"/>
                  </a:lnTo>
                  <a:lnTo>
                    <a:pt x="4175" y="5289"/>
                  </a:lnTo>
                  <a:lnTo>
                    <a:pt x="4414" y="5130"/>
                  </a:lnTo>
                  <a:lnTo>
                    <a:pt x="4653" y="4971"/>
                  </a:lnTo>
                  <a:lnTo>
                    <a:pt x="4851" y="4772"/>
                  </a:lnTo>
                  <a:lnTo>
                    <a:pt x="5050" y="4573"/>
                  </a:lnTo>
                  <a:lnTo>
                    <a:pt x="5209" y="4335"/>
                  </a:lnTo>
                  <a:lnTo>
                    <a:pt x="5329" y="4096"/>
                  </a:lnTo>
                  <a:lnTo>
                    <a:pt x="5448" y="3857"/>
                  </a:lnTo>
                  <a:lnTo>
                    <a:pt x="5527" y="3619"/>
                  </a:lnTo>
                  <a:lnTo>
                    <a:pt x="5607" y="3341"/>
                  </a:lnTo>
                  <a:lnTo>
                    <a:pt x="5647" y="3062"/>
                  </a:lnTo>
                  <a:lnTo>
                    <a:pt x="5647" y="2784"/>
                  </a:lnTo>
                  <a:lnTo>
                    <a:pt x="5647" y="2545"/>
                  </a:lnTo>
                  <a:lnTo>
                    <a:pt x="5607" y="2267"/>
                  </a:lnTo>
                  <a:lnTo>
                    <a:pt x="5527" y="1989"/>
                  </a:lnTo>
                  <a:lnTo>
                    <a:pt x="5408" y="1710"/>
                  </a:lnTo>
                  <a:lnTo>
                    <a:pt x="5289" y="1472"/>
                  </a:lnTo>
                  <a:lnTo>
                    <a:pt x="5169" y="1233"/>
                  </a:lnTo>
                  <a:lnTo>
                    <a:pt x="4971" y="995"/>
                  </a:lnTo>
                  <a:lnTo>
                    <a:pt x="4772" y="796"/>
                  </a:lnTo>
                  <a:lnTo>
                    <a:pt x="4573" y="597"/>
                  </a:lnTo>
                  <a:lnTo>
                    <a:pt x="4334" y="438"/>
                  </a:lnTo>
                  <a:lnTo>
                    <a:pt x="4096" y="319"/>
                  </a:lnTo>
                  <a:lnTo>
                    <a:pt x="3857" y="199"/>
                  </a:lnTo>
                  <a:lnTo>
                    <a:pt x="3619" y="120"/>
                  </a:lnTo>
                  <a:lnTo>
                    <a:pt x="3340" y="40"/>
                  </a:lnTo>
                  <a:lnTo>
                    <a:pt x="30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59" name="Google Shape;3559;p115"/>
            <p:cNvSpPr/>
            <p:nvPr/>
          </p:nvSpPr>
          <p:spPr>
            <a:xfrm>
              <a:off x="4575425" y="3277975"/>
              <a:ext cx="141175" cy="141175"/>
            </a:xfrm>
            <a:custGeom>
              <a:avLst/>
              <a:gdLst/>
              <a:ahLst/>
              <a:cxnLst/>
              <a:rect l="l" t="t" r="r" b="b"/>
              <a:pathLst>
                <a:path w="5647" h="5647" extrusionOk="0">
                  <a:moveTo>
                    <a:pt x="2784" y="1"/>
                  </a:moveTo>
                  <a:lnTo>
                    <a:pt x="2545" y="40"/>
                  </a:lnTo>
                  <a:lnTo>
                    <a:pt x="2267" y="80"/>
                  </a:lnTo>
                  <a:lnTo>
                    <a:pt x="1988" y="120"/>
                  </a:lnTo>
                  <a:lnTo>
                    <a:pt x="1710" y="239"/>
                  </a:lnTo>
                  <a:lnTo>
                    <a:pt x="1471" y="359"/>
                  </a:lnTo>
                  <a:lnTo>
                    <a:pt x="1233" y="518"/>
                  </a:lnTo>
                  <a:lnTo>
                    <a:pt x="994" y="677"/>
                  </a:lnTo>
                  <a:lnTo>
                    <a:pt x="795" y="875"/>
                  </a:lnTo>
                  <a:lnTo>
                    <a:pt x="597" y="1074"/>
                  </a:lnTo>
                  <a:lnTo>
                    <a:pt x="438" y="1313"/>
                  </a:lnTo>
                  <a:lnTo>
                    <a:pt x="318" y="1551"/>
                  </a:lnTo>
                  <a:lnTo>
                    <a:pt x="199" y="1790"/>
                  </a:lnTo>
                  <a:lnTo>
                    <a:pt x="120" y="2029"/>
                  </a:lnTo>
                  <a:lnTo>
                    <a:pt x="40" y="2307"/>
                  </a:lnTo>
                  <a:lnTo>
                    <a:pt x="0" y="2585"/>
                  </a:lnTo>
                  <a:lnTo>
                    <a:pt x="0" y="2864"/>
                  </a:lnTo>
                  <a:lnTo>
                    <a:pt x="0" y="3102"/>
                  </a:lnTo>
                  <a:lnTo>
                    <a:pt x="40" y="3381"/>
                  </a:lnTo>
                  <a:lnTo>
                    <a:pt x="120" y="3659"/>
                  </a:lnTo>
                  <a:lnTo>
                    <a:pt x="199" y="3937"/>
                  </a:lnTo>
                  <a:lnTo>
                    <a:pt x="318" y="4176"/>
                  </a:lnTo>
                  <a:lnTo>
                    <a:pt x="477" y="4414"/>
                  </a:lnTo>
                  <a:lnTo>
                    <a:pt x="676" y="4653"/>
                  </a:lnTo>
                  <a:lnTo>
                    <a:pt x="835" y="4852"/>
                  </a:lnTo>
                  <a:lnTo>
                    <a:pt x="1074" y="5051"/>
                  </a:lnTo>
                  <a:lnTo>
                    <a:pt x="1273" y="5210"/>
                  </a:lnTo>
                  <a:lnTo>
                    <a:pt x="1511" y="5329"/>
                  </a:lnTo>
                  <a:lnTo>
                    <a:pt x="1790" y="5448"/>
                  </a:lnTo>
                  <a:lnTo>
                    <a:pt x="2028" y="5528"/>
                  </a:lnTo>
                  <a:lnTo>
                    <a:pt x="2306" y="5607"/>
                  </a:lnTo>
                  <a:lnTo>
                    <a:pt x="2545" y="5647"/>
                  </a:lnTo>
                  <a:lnTo>
                    <a:pt x="3102" y="5647"/>
                  </a:lnTo>
                  <a:lnTo>
                    <a:pt x="3380" y="5607"/>
                  </a:lnTo>
                  <a:lnTo>
                    <a:pt x="3658" y="5528"/>
                  </a:lnTo>
                  <a:lnTo>
                    <a:pt x="3897" y="5448"/>
                  </a:lnTo>
                  <a:lnTo>
                    <a:pt x="4175" y="5329"/>
                  </a:lnTo>
                  <a:lnTo>
                    <a:pt x="4414" y="5170"/>
                  </a:lnTo>
                  <a:lnTo>
                    <a:pt x="4652" y="4971"/>
                  </a:lnTo>
                  <a:lnTo>
                    <a:pt x="4851" y="4812"/>
                  </a:lnTo>
                  <a:lnTo>
                    <a:pt x="5050" y="4573"/>
                  </a:lnTo>
                  <a:lnTo>
                    <a:pt x="5209" y="4375"/>
                  </a:lnTo>
                  <a:lnTo>
                    <a:pt x="5328" y="4136"/>
                  </a:lnTo>
                  <a:lnTo>
                    <a:pt x="5448" y="3858"/>
                  </a:lnTo>
                  <a:lnTo>
                    <a:pt x="5527" y="3619"/>
                  </a:lnTo>
                  <a:lnTo>
                    <a:pt x="5607" y="3341"/>
                  </a:lnTo>
                  <a:lnTo>
                    <a:pt x="5647" y="3102"/>
                  </a:lnTo>
                  <a:lnTo>
                    <a:pt x="5647" y="2824"/>
                  </a:lnTo>
                  <a:lnTo>
                    <a:pt x="5647" y="2545"/>
                  </a:lnTo>
                  <a:lnTo>
                    <a:pt x="5567" y="2267"/>
                  </a:lnTo>
                  <a:lnTo>
                    <a:pt x="5527" y="1989"/>
                  </a:lnTo>
                  <a:lnTo>
                    <a:pt x="5408" y="1750"/>
                  </a:lnTo>
                  <a:lnTo>
                    <a:pt x="5289" y="1472"/>
                  </a:lnTo>
                  <a:lnTo>
                    <a:pt x="5169" y="1233"/>
                  </a:lnTo>
                  <a:lnTo>
                    <a:pt x="4971" y="995"/>
                  </a:lnTo>
                  <a:lnTo>
                    <a:pt x="4772" y="796"/>
                  </a:lnTo>
                  <a:lnTo>
                    <a:pt x="4573" y="637"/>
                  </a:lnTo>
                  <a:lnTo>
                    <a:pt x="4334" y="478"/>
                  </a:lnTo>
                  <a:lnTo>
                    <a:pt x="4096" y="319"/>
                  </a:lnTo>
                  <a:lnTo>
                    <a:pt x="3857" y="199"/>
                  </a:lnTo>
                  <a:lnTo>
                    <a:pt x="3619" y="120"/>
                  </a:lnTo>
                  <a:lnTo>
                    <a:pt x="3340" y="40"/>
                  </a:lnTo>
                  <a:lnTo>
                    <a:pt x="3062" y="40"/>
                  </a:lnTo>
                  <a:lnTo>
                    <a:pt x="27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60" name="Google Shape;3560;p115"/>
            <p:cNvSpPr/>
            <p:nvPr/>
          </p:nvSpPr>
          <p:spPr>
            <a:xfrm>
              <a:off x="4717575" y="4565300"/>
              <a:ext cx="141175" cy="141175"/>
            </a:xfrm>
            <a:custGeom>
              <a:avLst/>
              <a:gdLst/>
              <a:ahLst/>
              <a:cxnLst/>
              <a:rect l="l" t="t" r="r" b="b"/>
              <a:pathLst>
                <a:path w="5647" h="5647" extrusionOk="0">
                  <a:moveTo>
                    <a:pt x="2505" y="1"/>
                  </a:moveTo>
                  <a:lnTo>
                    <a:pt x="2267" y="40"/>
                  </a:lnTo>
                  <a:lnTo>
                    <a:pt x="1988" y="120"/>
                  </a:lnTo>
                  <a:lnTo>
                    <a:pt x="1710" y="239"/>
                  </a:lnTo>
                  <a:lnTo>
                    <a:pt x="1472" y="358"/>
                  </a:lnTo>
                  <a:lnTo>
                    <a:pt x="1233" y="478"/>
                  </a:lnTo>
                  <a:lnTo>
                    <a:pt x="994" y="676"/>
                  </a:lnTo>
                  <a:lnTo>
                    <a:pt x="796" y="875"/>
                  </a:lnTo>
                  <a:lnTo>
                    <a:pt x="597" y="1074"/>
                  </a:lnTo>
                  <a:lnTo>
                    <a:pt x="438" y="1313"/>
                  </a:lnTo>
                  <a:lnTo>
                    <a:pt x="318" y="1551"/>
                  </a:lnTo>
                  <a:lnTo>
                    <a:pt x="199" y="1790"/>
                  </a:lnTo>
                  <a:lnTo>
                    <a:pt x="80" y="2028"/>
                  </a:lnTo>
                  <a:lnTo>
                    <a:pt x="40" y="2307"/>
                  </a:lnTo>
                  <a:lnTo>
                    <a:pt x="0" y="2585"/>
                  </a:lnTo>
                  <a:lnTo>
                    <a:pt x="0" y="2824"/>
                  </a:lnTo>
                  <a:lnTo>
                    <a:pt x="0" y="3102"/>
                  </a:lnTo>
                  <a:lnTo>
                    <a:pt x="40" y="3380"/>
                  </a:lnTo>
                  <a:lnTo>
                    <a:pt x="120" y="3659"/>
                  </a:lnTo>
                  <a:lnTo>
                    <a:pt x="199" y="3897"/>
                  </a:lnTo>
                  <a:lnTo>
                    <a:pt x="318" y="4176"/>
                  </a:lnTo>
                  <a:lnTo>
                    <a:pt x="477" y="4414"/>
                  </a:lnTo>
                  <a:lnTo>
                    <a:pt x="637" y="4653"/>
                  </a:lnTo>
                  <a:lnTo>
                    <a:pt x="835" y="4852"/>
                  </a:lnTo>
                  <a:lnTo>
                    <a:pt x="1074" y="5050"/>
                  </a:lnTo>
                  <a:lnTo>
                    <a:pt x="1273" y="5209"/>
                  </a:lnTo>
                  <a:lnTo>
                    <a:pt x="1511" y="5329"/>
                  </a:lnTo>
                  <a:lnTo>
                    <a:pt x="1750" y="5448"/>
                  </a:lnTo>
                  <a:lnTo>
                    <a:pt x="2028" y="5528"/>
                  </a:lnTo>
                  <a:lnTo>
                    <a:pt x="2307" y="5607"/>
                  </a:lnTo>
                  <a:lnTo>
                    <a:pt x="2545" y="5647"/>
                  </a:lnTo>
                  <a:lnTo>
                    <a:pt x="3102" y="5647"/>
                  </a:lnTo>
                  <a:lnTo>
                    <a:pt x="3380" y="5607"/>
                  </a:lnTo>
                  <a:lnTo>
                    <a:pt x="3658" y="5528"/>
                  </a:lnTo>
                  <a:lnTo>
                    <a:pt x="3897" y="5448"/>
                  </a:lnTo>
                  <a:lnTo>
                    <a:pt x="4175" y="5329"/>
                  </a:lnTo>
                  <a:lnTo>
                    <a:pt x="4414" y="5170"/>
                  </a:lnTo>
                  <a:lnTo>
                    <a:pt x="4653" y="4971"/>
                  </a:lnTo>
                  <a:lnTo>
                    <a:pt x="4851" y="4772"/>
                  </a:lnTo>
                  <a:lnTo>
                    <a:pt x="5010" y="4573"/>
                  </a:lnTo>
                  <a:lnTo>
                    <a:pt x="5169" y="4374"/>
                  </a:lnTo>
                  <a:lnTo>
                    <a:pt x="5328" y="4136"/>
                  </a:lnTo>
                  <a:lnTo>
                    <a:pt x="5448" y="3858"/>
                  </a:lnTo>
                  <a:lnTo>
                    <a:pt x="5527" y="3619"/>
                  </a:lnTo>
                  <a:lnTo>
                    <a:pt x="5607" y="3341"/>
                  </a:lnTo>
                  <a:lnTo>
                    <a:pt x="5607" y="3062"/>
                  </a:lnTo>
                  <a:lnTo>
                    <a:pt x="5647" y="2824"/>
                  </a:lnTo>
                  <a:lnTo>
                    <a:pt x="5607" y="2545"/>
                  </a:lnTo>
                  <a:lnTo>
                    <a:pt x="5567" y="2267"/>
                  </a:lnTo>
                  <a:lnTo>
                    <a:pt x="5527" y="1989"/>
                  </a:lnTo>
                  <a:lnTo>
                    <a:pt x="5408" y="1750"/>
                  </a:lnTo>
                  <a:lnTo>
                    <a:pt x="5289" y="1472"/>
                  </a:lnTo>
                  <a:lnTo>
                    <a:pt x="5130" y="1233"/>
                  </a:lnTo>
                  <a:lnTo>
                    <a:pt x="4971" y="995"/>
                  </a:lnTo>
                  <a:lnTo>
                    <a:pt x="4772" y="796"/>
                  </a:lnTo>
                  <a:lnTo>
                    <a:pt x="4573" y="597"/>
                  </a:lnTo>
                  <a:lnTo>
                    <a:pt x="4334" y="438"/>
                  </a:lnTo>
                  <a:lnTo>
                    <a:pt x="4096" y="319"/>
                  </a:lnTo>
                  <a:lnTo>
                    <a:pt x="3857" y="199"/>
                  </a:lnTo>
                  <a:lnTo>
                    <a:pt x="3579" y="120"/>
                  </a:lnTo>
                  <a:lnTo>
                    <a:pt x="3340" y="40"/>
                  </a:lnTo>
                  <a:lnTo>
                    <a:pt x="30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61" name="Google Shape;3561;p115"/>
            <p:cNvSpPr/>
            <p:nvPr/>
          </p:nvSpPr>
          <p:spPr>
            <a:xfrm>
              <a:off x="5161925" y="3794900"/>
              <a:ext cx="101400" cy="100425"/>
            </a:xfrm>
            <a:custGeom>
              <a:avLst/>
              <a:gdLst/>
              <a:ahLst/>
              <a:cxnLst/>
              <a:rect l="l" t="t" r="r" b="b"/>
              <a:pathLst>
                <a:path w="4056" h="4017" extrusionOk="0">
                  <a:moveTo>
                    <a:pt x="2028" y="0"/>
                  </a:moveTo>
                  <a:lnTo>
                    <a:pt x="1630" y="40"/>
                  </a:lnTo>
                  <a:lnTo>
                    <a:pt x="1273" y="159"/>
                  </a:lnTo>
                  <a:lnTo>
                    <a:pt x="875" y="358"/>
                  </a:lnTo>
                  <a:lnTo>
                    <a:pt x="597" y="597"/>
                  </a:lnTo>
                  <a:lnTo>
                    <a:pt x="318" y="915"/>
                  </a:lnTo>
                  <a:lnTo>
                    <a:pt x="159" y="1273"/>
                  </a:lnTo>
                  <a:lnTo>
                    <a:pt x="40" y="1631"/>
                  </a:lnTo>
                  <a:lnTo>
                    <a:pt x="0" y="2028"/>
                  </a:lnTo>
                  <a:lnTo>
                    <a:pt x="40" y="2426"/>
                  </a:lnTo>
                  <a:lnTo>
                    <a:pt x="159" y="2784"/>
                  </a:lnTo>
                  <a:lnTo>
                    <a:pt x="358" y="3142"/>
                  </a:lnTo>
                  <a:lnTo>
                    <a:pt x="636" y="3460"/>
                  </a:lnTo>
                  <a:lnTo>
                    <a:pt x="955" y="3698"/>
                  </a:lnTo>
                  <a:lnTo>
                    <a:pt x="1273" y="3897"/>
                  </a:lnTo>
                  <a:lnTo>
                    <a:pt x="1670" y="3977"/>
                  </a:lnTo>
                  <a:lnTo>
                    <a:pt x="2028" y="4016"/>
                  </a:lnTo>
                  <a:lnTo>
                    <a:pt x="2426" y="3977"/>
                  </a:lnTo>
                  <a:lnTo>
                    <a:pt x="2823" y="3857"/>
                  </a:lnTo>
                  <a:lnTo>
                    <a:pt x="3181" y="3659"/>
                  </a:lnTo>
                  <a:lnTo>
                    <a:pt x="3499" y="3420"/>
                  </a:lnTo>
                  <a:lnTo>
                    <a:pt x="3738" y="3102"/>
                  </a:lnTo>
                  <a:lnTo>
                    <a:pt x="3897" y="2744"/>
                  </a:lnTo>
                  <a:lnTo>
                    <a:pt x="4016" y="2386"/>
                  </a:lnTo>
                  <a:lnTo>
                    <a:pt x="4056" y="1988"/>
                  </a:lnTo>
                  <a:lnTo>
                    <a:pt x="4016" y="1591"/>
                  </a:lnTo>
                  <a:lnTo>
                    <a:pt x="3897" y="1233"/>
                  </a:lnTo>
                  <a:lnTo>
                    <a:pt x="3698" y="875"/>
                  </a:lnTo>
                  <a:lnTo>
                    <a:pt x="3420" y="557"/>
                  </a:lnTo>
                  <a:lnTo>
                    <a:pt x="3141" y="318"/>
                  </a:lnTo>
                  <a:lnTo>
                    <a:pt x="2784" y="120"/>
                  </a:lnTo>
                  <a:lnTo>
                    <a:pt x="2426" y="40"/>
                  </a:lnTo>
                  <a:lnTo>
                    <a:pt x="20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62" name="Google Shape;3562;p115"/>
            <p:cNvSpPr/>
            <p:nvPr/>
          </p:nvSpPr>
          <p:spPr>
            <a:xfrm>
              <a:off x="3475975" y="1202350"/>
              <a:ext cx="2910650" cy="2071675"/>
            </a:xfrm>
            <a:custGeom>
              <a:avLst/>
              <a:gdLst/>
              <a:ahLst/>
              <a:cxnLst/>
              <a:rect l="l" t="t" r="r" b="b"/>
              <a:pathLst>
                <a:path w="116426" h="82867" extrusionOk="0">
                  <a:moveTo>
                    <a:pt x="68870" y="2546"/>
                  </a:moveTo>
                  <a:lnTo>
                    <a:pt x="88990" y="16900"/>
                  </a:lnTo>
                  <a:lnTo>
                    <a:pt x="64058" y="11015"/>
                  </a:lnTo>
                  <a:lnTo>
                    <a:pt x="68870" y="2546"/>
                  </a:lnTo>
                  <a:close/>
                  <a:moveTo>
                    <a:pt x="29067" y="3818"/>
                  </a:moveTo>
                  <a:lnTo>
                    <a:pt x="36304" y="23898"/>
                  </a:lnTo>
                  <a:lnTo>
                    <a:pt x="29465" y="29545"/>
                  </a:lnTo>
                  <a:lnTo>
                    <a:pt x="29067" y="3818"/>
                  </a:lnTo>
                  <a:close/>
                  <a:moveTo>
                    <a:pt x="91972" y="18252"/>
                  </a:moveTo>
                  <a:lnTo>
                    <a:pt x="114159" y="23501"/>
                  </a:lnTo>
                  <a:lnTo>
                    <a:pt x="115591" y="35072"/>
                  </a:lnTo>
                  <a:lnTo>
                    <a:pt x="91972" y="18252"/>
                  </a:lnTo>
                  <a:close/>
                  <a:moveTo>
                    <a:pt x="54754" y="9464"/>
                  </a:moveTo>
                  <a:lnTo>
                    <a:pt x="63064" y="11453"/>
                  </a:lnTo>
                  <a:lnTo>
                    <a:pt x="44336" y="44376"/>
                  </a:lnTo>
                  <a:lnTo>
                    <a:pt x="37060" y="24097"/>
                  </a:lnTo>
                  <a:lnTo>
                    <a:pt x="54754" y="9464"/>
                  </a:lnTo>
                  <a:close/>
                  <a:moveTo>
                    <a:pt x="28829" y="30857"/>
                  </a:moveTo>
                  <a:lnTo>
                    <a:pt x="29226" y="57935"/>
                  </a:lnTo>
                  <a:lnTo>
                    <a:pt x="21552" y="36901"/>
                  </a:lnTo>
                  <a:lnTo>
                    <a:pt x="28829" y="30857"/>
                  </a:lnTo>
                  <a:close/>
                  <a:moveTo>
                    <a:pt x="36543" y="24535"/>
                  </a:moveTo>
                  <a:lnTo>
                    <a:pt x="43938" y="45092"/>
                  </a:lnTo>
                  <a:lnTo>
                    <a:pt x="43740" y="45410"/>
                  </a:lnTo>
                  <a:lnTo>
                    <a:pt x="44098" y="45609"/>
                  </a:lnTo>
                  <a:lnTo>
                    <a:pt x="44137" y="45688"/>
                  </a:lnTo>
                  <a:lnTo>
                    <a:pt x="44257" y="45688"/>
                  </a:lnTo>
                  <a:lnTo>
                    <a:pt x="44296" y="45728"/>
                  </a:lnTo>
                  <a:lnTo>
                    <a:pt x="44296" y="45688"/>
                  </a:lnTo>
                  <a:lnTo>
                    <a:pt x="74755" y="49426"/>
                  </a:lnTo>
                  <a:lnTo>
                    <a:pt x="59883" y="74357"/>
                  </a:lnTo>
                  <a:lnTo>
                    <a:pt x="30022" y="59685"/>
                  </a:lnTo>
                  <a:lnTo>
                    <a:pt x="29942" y="59566"/>
                  </a:lnTo>
                  <a:lnTo>
                    <a:pt x="29902" y="59566"/>
                  </a:lnTo>
                  <a:lnTo>
                    <a:pt x="29465" y="30340"/>
                  </a:lnTo>
                  <a:lnTo>
                    <a:pt x="36543" y="24535"/>
                  </a:lnTo>
                  <a:close/>
                  <a:moveTo>
                    <a:pt x="28073" y="61474"/>
                  </a:moveTo>
                  <a:lnTo>
                    <a:pt x="13679" y="82111"/>
                  </a:lnTo>
                  <a:lnTo>
                    <a:pt x="1472" y="77936"/>
                  </a:lnTo>
                  <a:lnTo>
                    <a:pt x="28073" y="61474"/>
                  </a:lnTo>
                  <a:close/>
                  <a:moveTo>
                    <a:pt x="28391" y="1"/>
                  </a:moveTo>
                  <a:lnTo>
                    <a:pt x="28829" y="30062"/>
                  </a:lnTo>
                  <a:lnTo>
                    <a:pt x="20797" y="36702"/>
                  </a:lnTo>
                  <a:lnTo>
                    <a:pt x="29226" y="59764"/>
                  </a:lnTo>
                  <a:lnTo>
                    <a:pt x="28988" y="60162"/>
                  </a:lnTo>
                  <a:lnTo>
                    <a:pt x="1" y="78095"/>
                  </a:lnTo>
                  <a:lnTo>
                    <a:pt x="13918" y="82867"/>
                  </a:lnTo>
                  <a:lnTo>
                    <a:pt x="29425" y="60599"/>
                  </a:lnTo>
                  <a:lnTo>
                    <a:pt x="29902" y="60321"/>
                  </a:lnTo>
                  <a:lnTo>
                    <a:pt x="60122" y="75192"/>
                  </a:lnTo>
                  <a:lnTo>
                    <a:pt x="75828" y="48909"/>
                  </a:lnTo>
                  <a:lnTo>
                    <a:pt x="44654" y="45092"/>
                  </a:lnTo>
                  <a:lnTo>
                    <a:pt x="63701" y="11612"/>
                  </a:lnTo>
                  <a:lnTo>
                    <a:pt x="90341" y="17854"/>
                  </a:lnTo>
                  <a:lnTo>
                    <a:pt x="116426" y="36463"/>
                  </a:lnTo>
                  <a:lnTo>
                    <a:pt x="114756" y="22984"/>
                  </a:lnTo>
                  <a:lnTo>
                    <a:pt x="90620" y="17298"/>
                  </a:lnTo>
                  <a:lnTo>
                    <a:pt x="68671" y="1631"/>
                  </a:lnTo>
                  <a:lnTo>
                    <a:pt x="63422" y="10856"/>
                  </a:lnTo>
                  <a:lnTo>
                    <a:pt x="54595" y="8789"/>
                  </a:lnTo>
                  <a:lnTo>
                    <a:pt x="36821" y="23461"/>
                  </a:lnTo>
                  <a:lnTo>
                    <a:pt x="283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63" name="Google Shape;3563;p115"/>
            <p:cNvSpPr/>
            <p:nvPr/>
          </p:nvSpPr>
          <p:spPr>
            <a:xfrm>
              <a:off x="3486925" y="1242125"/>
              <a:ext cx="1707825" cy="1914600"/>
            </a:xfrm>
            <a:custGeom>
              <a:avLst/>
              <a:gdLst/>
              <a:ahLst/>
              <a:cxnLst/>
              <a:rect l="l" t="t" r="r" b="b"/>
              <a:pathLst>
                <a:path w="68313" h="76584" extrusionOk="0">
                  <a:moveTo>
                    <a:pt x="28033" y="0"/>
                  </a:moveTo>
                  <a:lnTo>
                    <a:pt x="20438" y="35111"/>
                  </a:lnTo>
                  <a:lnTo>
                    <a:pt x="0" y="76305"/>
                  </a:lnTo>
                  <a:lnTo>
                    <a:pt x="557" y="76584"/>
                  </a:lnTo>
                  <a:lnTo>
                    <a:pt x="21035" y="35350"/>
                  </a:lnTo>
                  <a:lnTo>
                    <a:pt x="21035" y="35310"/>
                  </a:lnTo>
                  <a:lnTo>
                    <a:pt x="28550" y="637"/>
                  </a:lnTo>
                  <a:lnTo>
                    <a:pt x="68312" y="835"/>
                  </a:lnTo>
                  <a:lnTo>
                    <a:pt x="68312" y="199"/>
                  </a:lnTo>
                  <a:lnTo>
                    <a:pt x="280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64" name="Google Shape;3564;p115"/>
            <p:cNvSpPr/>
            <p:nvPr/>
          </p:nvSpPr>
          <p:spPr>
            <a:xfrm>
              <a:off x="3775200" y="1242125"/>
              <a:ext cx="2600500" cy="2037875"/>
            </a:xfrm>
            <a:custGeom>
              <a:avLst/>
              <a:gdLst/>
              <a:ahLst/>
              <a:cxnLst/>
              <a:rect l="l" t="t" r="r" b="b"/>
              <a:pathLst>
                <a:path w="104020" h="81515" extrusionOk="0">
                  <a:moveTo>
                    <a:pt x="56543" y="995"/>
                  </a:moveTo>
                  <a:lnTo>
                    <a:pt x="61195" y="34435"/>
                  </a:lnTo>
                  <a:lnTo>
                    <a:pt x="32685" y="43382"/>
                  </a:lnTo>
                  <a:lnTo>
                    <a:pt x="42984" y="7754"/>
                  </a:lnTo>
                  <a:lnTo>
                    <a:pt x="56543" y="995"/>
                  </a:lnTo>
                  <a:close/>
                  <a:moveTo>
                    <a:pt x="99924" y="22944"/>
                  </a:moveTo>
                  <a:lnTo>
                    <a:pt x="63581" y="47040"/>
                  </a:lnTo>
                  <a:lnTo>
                    <a:pt x="61871" y="34872"/>
                  </a:lnTo>
                  <a:lnTo>
                    <a:pt x="99924" y="22944"/>
                  </a:lnTo>
                  <a:close/>
                  <a:moveTo>
                    <a:pt x="61275" y="35071"/>
                  </a:moveTo>
                  <a:lnTo>
                    <a:pt x="62984" y="47398"/>
                  </a:lnTo>
                  <a:lnTo>
                    <a:pt x="40956" y="59327"/>
                  </a:lnTo>
                  <a:lnTo>
                    <a:pt x="32725" y="44058"/>
                  </a:lnTo>
                  <a:lnTo>
                    <a:pt x="61275" y="35071"/>
                  </a:lnTo>
                  <a:close/>
                  <a:moveTo>
                    <a:pt x="40678" y="60201"/>
                  </a:moveTo>
                  <a:lnTo>
                    <a:pt x="47556" y="72925"/>
                  </a:lnTo>
                  <a:lnTo>
                    <a:pt x="3658" y="80282"/>
                  </a:lnTo>
                  <a:lnTo>
                    <a:pt x="3658" y="80282"/>
                  </a:lnTo>
                  <a:lnTo>
                    <a:pt x="40678" y="60201"/>
                  </a:lnTo>
                  <a:close/>
                  <a:moveTo>
                    <a:pt x="57060" y="0"/>
                  </a:moveTo>
                  <a:lnTo>
                    <a:pt x="42427" y="7317"/>
                  </a:lnTo>
                  <a:lnTo>
                    <a:pt x="31930" y="43620"/>
                  </a:lnTo>
                  <a:lnTo>
                    <a:pt x="31890" y="43620"/>
                  </a:lnTo>
                  <a:lnTo>
                    <a:pt x="9305" y="34912"/>
                  </a:lnTo>
                  <a:lnTo>
                    <a:pt x="9106" y="35509"/>
                  </a:lnTo>
                  <a:lnTo>
                    <a:pt x="31890" y="44296"/>
                  </a:lnTo>
                  <a:lnTo>
                    <a:pt x="32089" y="44217"/>
                  </a:lnTo>
                  <a:lnTo>
                    <a:pt x="40399" y="59645"/>
                  </a:lnTo>
                  <a:lnTo>
                    <a:pt x="0" y="81514"/>
                  </a:lnTo>
                  <a:lnTo>
                    <a:pt x="48511" y="73403"/>
                  </a:lnTo>
                  <a:lnTo>
                    <a:pt x="41234" y="59883"/>
                  </a:lnTo>
                  <a:lnTo>
                    <a:pt x="63064" y="48074"/>
                  </a:lnTo>
                  <a:lnTo>
                    <a:pt x="63064" y="48113"/>
                  </a:lnTo>
                  <a:lnTo>
                    <a:pt x="104019" y="20995"/>
                  </a:lnTo>
                  <a:lnTo>
                    <a:pt x="104019" y="20995"/>
                  </a:lnTo>
                  <a:lnTo>
                    <a:pt x="61791" y="34236"/>
                  </a:lnTo>
                  <a:lnTo>
                    <a:pt x="570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65" name="Google Shape;3565;p115"/>
            <p:cNvSpPr/>
            <p:nvPr/>
          </p:nvSpPr>
          <p:spPr>
            <a:xfrm>
              <a:off x="4215575" y="2341575"/>
              <a:ext cx="356875" cy="355900"/>
            </a:xfrm>
            <a:custGeom>
              <a:avLst/>
              <a:gdLst/>
              <a:ahLst/>
              <a:cxnLst/>
              <a:rect l="l" t="t" r="r" b="b"/>
              <a:pathLst>
                <a:path w="14275" h="14236" fill="none" extrusionOk="0">
                  <a:moveTo>
                    <a:pt x="14275" y="0"/>
                  </a:moveTo>
                  <a:lnTo>
                    <a:pt x="0" y="14235"/>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66" name="Google Shape;3566;p115"/>
            <p:cNvSpPr/>
            <p:nvPr/>
          </p:nvSpPr>
          <p:spPr>
            <a:xfrm>
              <a:off x="4191700" y="1243125"/>
              <a:ext cx="2214825" cy="1835075"/>
            </a:xfrm>
            <a:custGeom>
              <a:avLst/>
              <a:gdLst/>
              <a:ahLst/>
              <a:cxnLst/>
              <a:rect l="l" t="t" r="r" b="b"/>
              <a:pathLst>
                <a:path w="88593" h="73403" extrusionOk="0">
                  <a:moveTo>
                    <a:pt x="200" y="0"/>
                  </a:moveTo>
                  <a:lnTo>
                    <a:pt x="1" y="597"/>
                  </a:lnTo>
                  <a:lnTo>
                    <a:pt x="25807" y="7794"/>
                  </a:lnTo>
                  <a:lnTo>
                    <a:pt x="46364" y="47676"/>
                  </a:lnTo>
                  <a:lnTo>
                    <a:pt x="46483" y="47914"/>
                  </a:lnTo>
                  <a:lnTo>
                    <a:pt x="85411" y="35111"/>
                  </a:lnTo>
                  <a:lnTo>
                    <a:pt x="85411" y="35111"/>
                  </a:lnTo>
                  <a:lnTo>
                    <a:pt x="31175" y="72885"/>
                  </a:lnTo>
                  <a:lnTo>
                    <a:pt x="31572" y="73402"/>
                  </a:lnTo>
                  <a:lnTo>
                    <a:pt x="88552" y="33719"/>
                  </a:lnTo>
                  <a:lnTo>
                    <a:pt x="88592" y="33640"/>
                  </a:lnTo>
                  <a:lnTo>
                    <a:pt x="88592" y="33520"/>
                  </a:lnTo>
                  <a:lnTo>
                    <a:pt x="88513" y="33480"/>
                  </a:lnTo>
                  <a:lnTo>
                    <a:pt x="88393" y="33441"/>
                  </a:lnTo>
                  <a:lnTo>
                    <a:pt x="46802" y="47159"/>
                  </a:lnTo>
                  <a:lnTo>
                    <a:pt x="26284" y="7237"/>
                  </a:lnTo>
                  <a:lnTo>
                    <a:pt x="2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67" name="Google Shape;3567;p115"/>
            <p:cNvSpPr/>
            <p:nvPr/>
          </p:nvSpPr>
          <p:spPr>
            <a:xfrm>
              <a:off x="4516775" y="2272975"/>
              <a:ext cx="128250" cy="128250"/>
            </a:xfrm>
            <a:custGeom>
              <a:avLst/>
              <a:gdLst/>
              <a:ahLst/>
              <a:cxnLst/>
              <a:rect l="l" t="t" r="r" b="b"/>
              <a:pathLst>
                <a:path w="5130" h="5130" extrusionOk="0">
                  <a:moveTo>
                    <a:pt x="2306" y="0"/>
                  </a:moveTo>
                  <a:lnTo>
                    <a:pt x="2028" y="40"/>
                  </a:lnTo>
                  <a:lnTo>
                    <a:pt x="1790" y="120"/>
                  </a:lnTo>
                  <a:lnTo>
                    <a:pt x="1551" y="199"/>
                  </a:lnTo>
                  <a:lnTo>
                    <a:pt x="1352" y="279"/>
                  </a:lnTo>
                  <a:lnTo>
                    <a:pt x="1114" y="438"/>
                  </a:lnTo>
                  <a:lnTo>
                    <a:pt x="756" y="756"/>
                  </a:lnTo>
                  <a:lnTo>
                    <a:pt x="438" y="1114"/>
                  </a:lnTo>
                  <a:lnTo>
                    <a:pt x="279" y="1352"/>
                  </a:lnTo>
                  <a:lnTo>
                    <a:pt x="199" y="1551"/>
                  </a:lnTo>
                  <a:lnTo>
                    <a:pt x="120" y="1790"/>
                  </a:lnTo>
                  <a:lnTo>
                    <a:pt x="40" y="2028"/>
                  </a:lnTo>
                  <a:lnTo>
                    <a:pt x="0" y="2307"/>
                  </a:lnTo>
                  <a:lnTo>
                    <a:pt x="0" y="2545"/>
                  </a:lnTo>
                  <a:lnTo>
                    <a:pt x="0" y="2824"/>
                  </a:lnTo>
                  <a:lnTo>
                    <a:pt x="40" y="3062"/>
                  </a:lnTo>
                  <a:lnTo>
                    <a:pt x="120" y="3341"/>
                  </a:lnTo>
                  <a:lnTo>
                    <a:pt x="199" y="3579"/>
                  </a:lnTo>
                  <a:lnTo>
                    <a:pt x="279" y="3778"/>
                  </a:lnTo>
                  <a:lnTo>
                    <a:pt x="438" y="4017"/>
                  </a:lnTo>
                  <a:lnTo>
                    <a:pt x="756" y="4374"/>
                  </a:lnTo>
                  <a:lnTo>
                    <a:pt x="1114" y="4692"/>
                  </a:lnTo>
                  <a:lnTo>
                    <a:pt x="1352" y="4812"/>
                  </a:lnTo>
                  <a:lnTo>
                    <a:pt x="1551" y="4931"/>
                  </a:lnTo>
                  <a:lnTo>
                    <a:pt x="1790" y="5011"/>
                  </a:lnTo>
                  <a:lnTo>
                    <a:pt x="2028" y="5090"/>
                  </a:lnTo>
                  <a:lnTo>
                    <a:pt x="2306" y="5130"/>
                  </a:lnTo>
                  <a:lnTo>
                    <a:pt x="2823" y="5130"/>
                  </a:lnTo>
                  <a:lnTo>
                    <a:pt x="3102" y="5090"/>
                  </a:lnTo>
                  <a:lnTo>
                    <a:pt x="3340" y="5011"/>
                  </a:lnTo>
                  <a:lnTo>
                    <a:pt x="3579" y="4931"/>
                  </a:lnTo>
                  <a:lnTo>
                    <a:pt x="3778" y="4812"/>
                  </a:lnTo>
                  <a:lnTo>
                    <a:pt x="4016" y="4692"/>
                  </a:lnTo>
                  <a:lnTo>
                    <a:pt x="4374" y="4374"/>
                  </a:lnTo>
                  <a:lnTo>
                    <a:pt x="4692" y="4017"/>
                  </a:lnTo>
                  <a:lnTo>
                    <a:pt x="4812" y="3778"/>
                  </a:lnTo>
                  <a:lnTo>
                    <a:pt x="4931" y="3579"/>
                  </a:lnTo>
                  <a:lnTo>
                    <a:pt x="5010" y="3341"/>
                  </a:lnTo>
                  <a:lnTo>
                    <a:pt x="5090" y="3062"/>
                  </a:lnTo>
                  <a:lnTo>
                    <a:pt x="5130" y="2824"/>
                  </a:lnTo>
                  <a:lnTo>
                    <a:pt x="5130" y="2545"/>
                  </a:lnTo>
                  <a:lnTo>
                    <a:pt x="5130" y="2307"/>
                  </a:lnTo>
                  <a:lnTo>
                    <a:pt x="5090" y="2028"/>
                  </a:lnTo>
                  <a:lnTo>
                    <a:pt x="5010" y="1790"/>
                  </a:lnTo>
                  <a:lnTo>
                    <a:pt x="4931" y="1551"/>
                  </a:lnTo>
                  <a:lnTo>
                    <a:pt x="4812" y="1352"/>
                  </a:lnTo>
                  <a:lnTo>
                    <a:pt x="4692" y="1114"/>
                  </a:lnTo>
                  <a:lnTo>
                    <a:pt x="4374" y="756"/>
                  </a:lnTo>
                  <a:lnTo>
                    <a:pt x="4016" y="438"/>
                  </a:lnTo>
                  <a:lnTo>
                    <a:pt x="3778" y="279"/>
                  </a:lnTo>
                  <a:lnTo>
                    <a:pt x="3579" y="199"/>
                  </a:lnTo>
                  <a:lnTo>
                    <a:pt x="3340" y="120"/>
                  </a:lnTo>
                  <a:lnTo>
                    <a:pt x="3102" y="40"/>
                  </a:lnTo>
                  <a:lnTo>
                    <a:pt x="28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68" name="Google Shape;3568;p115"/>
            <p:cNvSpPr/>
            <p:nvPr/>
          </p:nvSpPr>
          <p:spPr>
            <a:xfrm>
              <a:off x="4130075" y="2611950"/>
              <a:ext cx="172000" cy="172000"/>
            </a:xfrm>
            <a:custGeom>
              <a:avLst/>
              <a:gdLst/>
              <a:ahLst/>
              <a:cxnLst/>
              <a:rect l="l" t="t" r="r" b="b"/>
              <a:pathLst>
                <a:path w="6880" h="6880" extrusionOk="0">
                  <a:moveTo>
                    <a:pt x="3062" y="1"/>
                  </a:moveTo>
                  <a:lnTo>
                    <a:pt x="2744" y="80"/>
                  </a:lnTo>
                  <a:lnTo>
                    <a:pt x="2386" y="160"/>
                  </a:lnTo>
                  <a:lnTo>
                    <a:pt x="2108" y="279"/>
                  </a:lnTo>
                  <a:lnTo>
                    <a:pt x="1790" y="398"/>
                  </a:lnTo>
                  <a:lnTo>
                    <a:pt x="1512" y="597"/>
                  </a:lnTo>
                  <a:lnTo>
                    <a:pt x="1233" y="796"/>
                  </a:lnTo>
                  <a:lnTo>
                    <a:pt x="995" y="995"/>
                  </a:lnTo>
                  <a:lnTo>
                    <a:pt x="796" y="1233"/>
                  </a:lnTo>
                  <a:lnTo>
                    <a:pt x="597" y="1512"/>
                  </a:lnTo>
                  <a:lnTo>
                    <a:pt x="398" y="1790"/>
                  </a:lnTo>
                  <a:lnTo>
                    <a:pt x="279" y="2108"/>
                  </a:lnTo>
                  <a:lnTo>
                    <a:pt x="160" y="2426"/>
                  </a:lnTo>
                  <a:lnTo>
                    <a:pt x="80" y="2744"/>
                  </a:lnTo>
                  <a:lnTo>
                    <a:pt x="1" y="3062"/>
                  </a:lnTo>
                  <a:lnTo>
                    <a:pt x="1" y="3420"/>
                  </a:lnTo>
                  <a:lnTo>
                    <a:pt x="1" y="3778"/>
                  </a:lnTo>
                  <a:lnTo>
                    <a:pt x="80" y="4136"/>
                  </a:lnTo>
                  <a:lnTo>
                    <a:pt x="160" y="4454"/>
                  </a:lnTo>
                  <a:lnTo>
                    <a:pt x="279" y="4772"/>
                  </a:lnTo>
                  <a:lnTo>
                    <a:pt x="398" y="5090"/>
                  </a:lnTo>
                  <a:lnTo>
                    <a:pt x="597" y="5369"/>
                  </a:lnTo>
                  <a:lnTo>
                    <a:pt x="796" y="5607"/>
                  </a:lnTo>
                  <a:lnTo>
                    <a:pt x="995" y="5846"/>
                  </a:lnTo>
                  <a:lnTo>
                    <a:pt x="1233" y="6084"/>
                  </a:lnTo>
                  <a:lnTo>
                    <a:pt x="1512" y="6283"/>
                  </a:lnTo>
                  <a:lnTo>
                    <a:pt x="1790" y="6442"/>
                  </a:lnTo>
                  <a:lnTo>
                    <a:pt x="2108" y="6601"/>
                  </a:lnTo>
                  <a:lnTo>
                    <a:pt x="2386" y="6721"/>
                  </a:lnTo>
                  <a:lnTo>
                    <a:pt x="2744" y="6800"/>
                  </a:lnTo>
                  <a:lnTo>
                    <a:pt x="3062" y="6840"/>
                  </a:lnTo>
                  <a:lnTo>
                    <a:pt x="3420" y="6880"/>
                  </a:lnTo>
                  <a:lnTo>
                    <a:pt x="3778" y="6840"/>
                  </a:lnTo>
                  <a:lnTo>
                    <a:pt x="4136" y="6800"/>
                  </a:lnTo>
                  <a:lnTo>
                    <a:pt x="4454" y="6721"/>
                  </a:lnTo>
                  <a:lnTo>
                    <a:pt x="4772" y="6601"/>
                  </a:lnTo>
                  <a:lnTo>
                    <a:pt x="5050" y="6442"/>
                  </a:lnTo>
                  <a:lnTo>
                    <a:pt x="5329" y="6283"/>
                  </a:lnTo>
                  <a:lnTo>
                    <a:pt x="5607" y="6084"/>
                  </a:lnTo>
                  <a:lnTo>
                    <a:pt x="5846" y="5846"/>
                  </a:lnTo>
                  <a:lnTo>
                    <a:pt x="6084" y="5607"/>
                  </a:lnTo>
                  <a:lnTo>
                    <a:pt x="6283" y="5369"/>
                  </a:lnTo>
                  <a:lnTo>
                    <a:pt x="6442" y="5090"/>
                  </a:lnTo>
                  <a:lnTo>
                    <a:pt x="6601" y="4772"/>
                  </a:lnTo>
                  <a:lnTo>
                    <a:pt x="6720" y="4454"/>
                  </a:lnTo>
                  <a:lnTo>
                    <a:pt x="6800" y="4136"/>
                  </a:lnTo>
                  <a:lnTo>
                    <a:pt x="6840" y="3778"/>
                  </a:lnTo>
                  <a:lnTo>
                    <a:pt x="6880" y="3420"/>
                  </a:lnTo>
                  <a:lnTo>
                    <a:pt x="6840" y="3062"/>
                  </a:lnTo>
                  <a:lnTo>
                    <a:pt x="6800" y="2744"/>
                  </a:lnTo>
                  <a:lnTo>
                    <a:pt x="6720" y="2426"/>
                  </a:lnTo>
                  <a:lnTo>
                    <a:pt x="6601" y="2108"/>
                  </a:lnTo>
                  <a:lnTo>
                    <a:pt x="6442" y="1790"/>
                  </a:lnTo>
                  <a:lnTo>
                    <a:pt x="6283" y="1512"/>
                  </a:lnTo>
                  <a:lnTo>
                    <a:pt x="6084" y="1233"/>
                  </a:lnTo>
                  <a:lnTo>
                    <a:pt x="5846" y="995"/>
                  </a:lnTo>
                  <a:lnTo>
                    <a:pt x="5607" y="796"/>
                  </a:lnTo>
                  <a:lnTo>
                    <a:pt x="5329" y="597"/>
                  </a:lnTo>
                  <a:lnTo>
                    <a:pt x="5050" y="398"/>
                  </a:lnTo>
                  <a:lnTo>
                    <a:pt x="4772" y="279"/>
                  </a:lnTo>
                  <a:lnTo>
                    <a:pt x="4454" y="160"/>
                  </a:lnTo>
                  <a:lnTo>
                    <a:pt x="4136" y="80"/>
                  </a:lnTo>
                  <a:lnTo>
                    <a:pt x="37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69" name="Google Shape;3569;p115"/>
            <p:cNvSpPr/>
            <p:nvPr/>
          </p:nvSpPr>
          <p:spPr>
            <a:xfrm>
              <a:off x="4800075" y="1388250"/>
              <a:ext cx="85525" cy="85525"/>
            </a:xfrm>
            <a:custGeom>
              <a:avLst/>
              <a:gdLst/>
              <a:ahLst/>
              <a:cxnLst/>
              <a:rect l="l" t="t" r="r" b="b"/>
              <a:pathLst>
                <a:path w="3421" h="3421" extrusionOk="0">
                  <a:moveTo>
                    <a:pt x="1353" y="1"/>
                  </a:moveTo>
                  <a:lnTo>
                    <a:pt x="1034" y="120"/>
                  </a:lnTo>
                  <a:lnTo>
                    <a:pt x="756" y="279"/>
                  </a:lnTo>
                  <a:lnTo>
                    <a:pt x="478" y="478"/>
                  </a:lnTo>
                  <a:lnTo>
                    <a:pt x="279" y="756"/>
                  </a:lnTo>
                  <a:lnTo>
                    <a:pt x="120" y="1034"/>
                  </a:lnTo>
                  <a:lnTo>
                    <a:pt x="40" y="1353"/>
                  </a:lnTo>
                  <a:lnTo>
                    <a:pt x="1" y="1710"/>
                  </a:lnTo>
                  <a:lnTo>
                    <a:pt x="40" y="2028"/>
                  </a:lnTo>
                  <a:lnTo>
                    <a:pt x="120" y="2386"/>
                  </a:lnTo>
                  <a:lnTo>
                    <a:pt x="279" y="2665"/>
                  </a:lnTo>
                  <a:lnTo>
                    <a:pt x="478" y="2903"/>
                  </a:lnTo>
                  <a:lnTo>
                    <a:pt x="756" y="3142"/>
                  </a:lnTo>
                  <a:lnTo>
                    <a:pt x="1034" y="3301"/>
                  </a:lnTo>
                  <a:lnTo>
                    <a:pt x="1353" y="3380"/>
                  </a:lnTo>
                  <a:lnTo>
                    <a:pt x="1710" y="3420"/>
                  </a:lnTo>
                  <a:lnTo>
                    <a:pt x="2068" y="3380"/>
                  </a:lnTo>
                  <a:lnTo>
                    <a:pt x="2386" y="3301"/>
                  </a:lnTo>
                  <a:lnTo>
                    <a:pt x="2665" y="3142"/>
                  </a:lnTo>
                  <a:lnTo>
                    <a:pt x="2943" y="2903"/>
                  </a:lnTo>
                  <a:lnTo>
                    <a:pt x="3142" y="2665"/>
                  </a:lnTo>
                  <a:lnTo>
                    <a:pt x="3301" y="2386"/>
                  </a:lnTo>
                  <a:lnTo>
                    <a:pt x="3380" y="2028"/>
                  </a:lnTo>
                  <a:lnTo>
                    <a:pt x="3420" y="1710"/>
                  </a:lnTo>
                  <a:lnTo>
                    <a:pt x="3380" y="1353"/>
                  </a:lnTo>
                  <a:lnTo>
                    <a:pt x="3301" y="1034"/>
                  </a:lnTo>
                  <a:lnTo>
                    <a:pt x="3142" y="756"/>
                  </a:lnTo>
                  <a:lnTo>
                    <a:pt x="2943" y="478"/>
                  </a:lnTo>
                  <a:lnTo>
                    <a:pt x="2665" y="279"/>
                  </a:lnTo>
                  <a:lnTo>
                    <a:pt x="2386" y="120"/>
                  </a:lnTo>
                  <a:lnTo>
                    <a:pt x="20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70" name="Google Shape;3570;p115"/>
            <p:cNvSpPr/>
            <p:nvPr/>
          </p:nvSpPr>
          <p:spPr>
            <a:xfrm>
              <a:off x="5087375" y="1151675"/>
              <a:ext cx="214725" cy="214725"/>
            </a:xfrm>
            <a:custGeom>
              <a:avLst/>
              <a:gdLst/>
              <a:ahLst/>
              <a:cxnLst/>
              <a:rect l="l" t="t" r="r" b="b"/>
              <a:pathLst>
                <a:path w="8589" h="8589" extrusionOk="0">
                  <a:moveTo>
                    <a:pt x="3857" y="0"/>
                  </a:moveTo>
                  <a:lnTo>
                    <a:pt x="3459" y="80"/>
                  </a:lnTo>
                  <a:lnTo>
                    <a:pt x="3022" y="199"/>
                  </a:lnTo>
                  <a:lnTo>
                    <a:pt x="2624" y="318"/>
                  </a:lnTo>
                  <a:lnTo>
                    <a:pt x="2266" y="517"/>
                  </a:lnTo>
                  <a:lnTo>
                    <a:pt x="1909" y="716"/>
                  </a:lnTo>
                  <a:lnTo>
                    <a:pt x="1591" y="994"/>
                  </a:lnTo>
                  <a:lnTo>
                    <a:pt x="1272" y="1272"/>
                  </a:lnTo>
                  <a:lnTo>
                    <a:pt x="994" y="1551"/>
                  </a:lnTo>
                  <a:lnTo>
                    <a:pt x="756" y="1909"/>
                  </a:lnTo>
                  <a:lnTo>
                    <a:pt x="517" y="2227"/>
                  </a:lnTo>
                  <a:lnTo>
                    <a:pt x="358" y="2624"/>
                  </a:lnTo>
                  <a:lnTo>
                    <a:pt x="199" y="3022"/>
                  </a:lnTo>
                  <a:lnTo>
                    <a:pt x="80" y="3420"/>
                  </a:lnTo>
                  <a:lnTo>
                    <a:pt x="40" y="3857"/>
                  </a:lnTo>
                  <a:lnTo>
                    <a:pt x="0" y="4294"/>
                  </a:lnTo>
                  <a:lnTo>
                    <a:pt x="40" y="4732"/>
                  </a:lnTo>
                  <a:lnTo>
                    <a:pt x="80" y="5169"/>
                  </a:lnTo>
                  <a:lnTo>
                    <a:pt x="199" y="5567"/>
                  </a:lnTo>
                  <a:lnTo>
                    <a:pt x="358" y="5964"/>
                  </a:lnTo>
                  <a:lnTo>
                    <a:pt x="517" y="6322"/>
                  </a:lnTo>
                  <a:lnTo>
                    <a:pt x="756" y="6680"/>
                  </a:lnTo>
                  <a:lnTo>
                    <a:pt x="994" y="7038"/>
                  </a:lnTo>
                  <a:lnTo>
                    <a:pt x="1272" y="7316"/>
                  </a:lnTo>
                  <a:lnTo>
                    <a:pt x="1591" y="7595"/>
                  </a:lnTo>
                  <a:lnTo>
                    <a:pt x="1909" y="7833"/>
                  </a:lnTo>
                  <a:lnTo>
                    <a:pt x="2266" y="8072"/>
                  </a:lnTo>
                  <a:lnTo>
                    <a:pt x="2624" y="8231"/>
                  </a:lnTo>
                  <a:lnTo>
                    <a:pt x="3022" y="8390"/>
                  </a:lnTo>
                  <a:lnTo>
                    <a:pt x="3459" y="8509"/>
                  </a:lnTo>
                  <a:lnTo>
                    <a:pt x="3857" y="8549"/>
                  </a:lnTo>
                  <a:lnTo>
                    <a:pt x="4294" y="8589"/>
                  </a:lnTo>
                  <a:lnTo>
                    <a:pt x="4732" y="8549"/>
                  </a:lnTo>
                  <a:lnTo>
                    <a:pt x="5169" y="8509"/>
                  </a:lnTo>
                  <a:lnTo>
                    <a:pt x="5567" y="8390"/>
                  </a:lnTo>
                  <a:lnTo>
                    <a:pt x="5964" y="8231"/>
                  </a:lnTo>
                  <a:lnTo>
                    <a:pt x="6362" y="8072"/>
                  </a:lnTo>
                  <a:lnTo>
                    <a:pt x="6720" y="7833"/>
                  </a:lnTo>
                  <a:lnTo>
                    <a:pt x="7038" y="7595"/>
                  </a:lnTo>
                  <a:lnTo>
                    <a:pt x="7356" y="7316"/>
                  </a:lnTo>
                  <a:lnTo>
                    <a:pt x="7634" y="7038"/>
                  </a:lnTo>
                  <a:lnTo>
                    <a:pt x="7873" y="6680"/>
                  </a:lnTo>
                  <a:lnTo>
                    <a:pt x="8072" y="6322"/>
                  </a:lnTo>
                  <a:lnTo>
                    <a:pt x="8271" y="5964"/>
                  </a:lnTo>
                  <a:lnTo>
                    <a:pt x="8390" y="5567"/>
                  </a:lnTo>
                  <a:lnTo>
                    <a:pt x="8509" y="5169"/>
                  </a:lnTo>
                  <a:lnTo>
                    <a:pt x="8589" y="4732"/>
                  </a:lnTo>
                  <a:lnTo>
                    <a:pt x="8589" y="4294"/>
                  </a:lnTo>
                  <a:lnTo>
                    <a:pt x="8589" y="3857"/>
                  </a:lnTo>
                  <a:lnTo>
                    <a:pt x="8509" y="3420"/>
                  </a:lnTo>
                  <a:lnTo>
                    <a:pt x="8390" y="3022"/>
                  </a:lnTo>
                  <a:lnTo>
                    <a:pt x="8271" y="2624"/>
                  </a:lnTo>
                  <a:lnTo>
                    <a:pt x="8072" y="2227"/>
                  </a:lnTo>
                  <a:lnTo>
                    <a:pt x="7873" y="1909"/>
                  </a:lnTo>
                  <a:lnTo>
                    <a:pt x="7634" y="1551"/>
                  </a:lnTo>
                  <a:lnTo>
                    <a:pt x="7356" y="1272"/>
                  </a:lnTo>
                  <a:lnTo>
                    <a:pt x="7038" y="994"/>
                  </a:lnTo>
                  <a:lnTo>
                    <a:pt x="6720" y="716"/>
                  </a:lnTo>
                  <a:lnTo>
                    <a:pt x="6362" y="517"/>
                  </a:lnTo>
                  <a:lnTo>
                    <a:pt x="5964" y="318"/>
                  </a:lnTo>
                  <a:lnTo>
                    <a:pt x="5567" y="199"/>
                  </a:lnTo>
                  <a:lnTo>
                    <a:pt x="5169" y="80"/>
                  </a:lnTo>
                  <a:lnTo>
                    <a:pt x="473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71" name="Google Shape;3571;p115"/>
            <p:cNvSpPr/>
            <p:nvPr/>
          </p:nvSpPr>
          <p:spPr>
            <a:xfrm>
              <a:off x="4108200" y="1164575"/>
              <a:ext cx="172000" cy="172000"/>
            </a:xfrm>
            <a:custGeom>
              <a:avLst/>
              <a:gdLst/>
              <a:ahLst/>
              <a:cxnLst/>
              <a:rect l="l" t="t" r="r" b="b"/>
              <a:pathLst>
                <a:path w="6880" h="6880" extrusionOk="0">
                  <a:moveTo>
                    <a:pt x="3102" y="1"/>
                  </a:moveTo>
                  <a:lnTo>
                    <a:pt x="2744" y="80"/>
                  </a:lnTo>
                  <a:lnTo>
                    <a:pt x="2426" y="160"/>
                  </a:lnTo>
                  <a:lnTo>
                    <a:pt x="2108" y="279"/>
                  </a:lnTo>
                  <a:lnTo>
                    <a:pt x="1790" y="399"/>
                  </a:lnTo>
                  <a:lnTo>
                    <a:pt x="1512" y="597"/>
                  </a:lnTo>
                  <a:lnTo>
                    <a:pt x="1273" y="796"/>
                  </a:lnTo>
                  <a:lnTo>
                    <a:pt x="995" y="995"/>
                  </a:lnTo>
                  <a:lnTo>
                    <a:pt x="796" y="1234"/>
                  </a:lnTo>
                  <a:lnTo>
                    <a:pt x="597" y="1512"/>
                  </a:lnTo>
                  <a:lnTo>
                    <a:pt x="438" y="1790"/>
                  </a:lnTo>
                  <a:lnTo>
                    <a:pt x="279" y="2108"/>
                  </a:lnTo>
                  <a:lnTo>
                    <a:pt x="160" y="2426"/>
                  </a:lnTo>
                  <a:lnTo>
                    <a:pt x="80" y="2745"/>
                  </a:lnTo>
                  <a:lnTo>
                    <a:pt x="41" y="3063"/>
                  </a:lnTo>
                  <a:lnTo>
                    <a:pt x="1" y="3421"/>
                  </a:lnTo>
                  <a:lnTo>
                    <a:pt x="41" y="3778"/>
                  </a:lnTo>
                  <a:lnTo>
                    <a:pt x="80" y="4136"/>
                  </a:lnTo>
                  <a:lnTo>
                    <a:pt x="160" y="4454"/>
                  </a:lnTo>
                  <a:lnTo>
                    <a:pt x="279" y="4772"/>
                  </a:lnTo>
                  <a:lnTo>
                    <a:pt x="438" y="5051"/>
                  </a:lnTo>
                  <a:lnTo>
                    <a:pt x="597" y="5369"/>
                  </a:lnTo>
                  <a:lnTo>
                    <a:pt x="796" y="5607"/>
                  </a:lnTo>
                  <a:lnTo>
                    <a:pt x="995" y="5846"/>
                  </a:lnTo>
                  <a:lnTo>
                    <a:pt x="1273" y="6085"/>
                  </a:lnTo>
                  <a:lnTo>
                    <a:pt x="1512" y="6283"/>
                  </a:lnTo>
                  <a:lnTo>
                    <a:pt x="1790" y="6443"/>
                  </a:lnTo>
                  <a:lnTo>
                    <a:pt x="2108" y="6602"/>
                  </a:lnTo>
                  <a:lnTo>
                    <a:pt x="2426" y="6721"/>
                  </a:lnTo>
                  <a:lnTo>
                    <a:pt x="2744" y="6800"/>
                  </a:lnTo>
                  <a:lnTo>
                    <a:pt x="3102" y="6840"/>
                  </a:lnTo>
                  <a:lnTo>
                    <a:pt x="3460" y="6880"/>
                  </a:lnTo>
                  <a:lnTo>
                    <a:pt x="3778" y="6840"/>
                  </a:lnTo>
                  <a:lnTo>
                    <a:pt x="4136" y="6800"/>
                  </a:lnTo>
                  <a:lnTo>
                    <a:pt x="4454" y="6721"/>
                  </a:lnTo>
                  <a:lnTo>
                    <a:pt x="4772" y="6602"/>
                  </a:lnTo>
                  <a:lnTo>
                    <a:pt x="5090" y="6443"/>
                  </a:lnTo>
                  <a:lnTo>
                    <a:pt x="5369" y="6283"/>
                  </a:lnTo>
                  <a:lnTo>
                    <a:pt x="5647" y="6085"/>
                  </a:lnTo>
                  <a:lnTo>
                    <a:pt x="5886" y="5846"/>
                  </a:lnTo>
                  <a:lnTo>
                    <a:pt x="6084" y="5607"/>
                  </a:lnTo>
                  <a:lnTo>
                    <a:pt x="6283" y="5369"/>
                  </a:lnTo>
                  <a:lnTo>
                    <a:pt x="6482" y="5051"/>
                  </a:lnTo>
                  <a:lnTo>
                    <a:pt x="6601" y="4772"/>
                  </a:lnTo>
                  <a:lnTo>
                    <a:pt x="6721" y="4454"/>
                  </a:lnTo>
                  <a:lnTo>
                    <a:pt x="6800" y="4136"/>
                  </a:lnTo>
                  <a:lnTo>
                    <a:pt x="6880" y="3778"/>
                  </a:lnTo>
                  <a:lnTo>
                    <a:pt x="6880" y="3421"/>
                  </a:lnTo>
                  <a:lnTo>
                    <a:pt x="6880" y="3063"/>
                  </a:lnTo>
                  <a:lnTo>
                    <a:pt x="6800" y="2745"/>
                  </a:lnTo>
                  <a:lnTo>
                    <a:pt x="6721" y="2426"/>
                  </a:lnTo>
                  <a:lnTo>
                    <a:pt x="6601" y="2108"/>
                  </a:lnTo>
                  <a:lnTo>
                    <a:pt x="6482" y="1790"/>
                  </a:lnTo>
                  <a:lnTo>
                    <a:pt x="6283" y="1512"/>
                  </a:lnTo>
                  <a:lnTo>
                    <a:pt x="6084" y="1234"/>
                  </a:lnTo>
                  <a:lnTo>
                    <a:pt x="5886" y="995"/>
                  </a:lnTo>
                  <a:lnTo>
                    <a:pt x="5647" y="796"/>
                  </a:lnTo>
                  <a:lnTo>
                    <a:pt x="5369" y="597"/>
                  </a:lnTo>
                  <a:lnTo>
                    <a:pt x="5090" y="399"/>
                  </a:lnTo>
                  <a:lnTo>
                    <a:pt x="4772" y="279"/>
                  </a:lnTo>
                  <a:lnTo>
                    <a:pt x="4454" y="160"/>
                  </a:lnTo>
                  <a:lnTo>
                    <a:pt x="4136" y="80"/>
                  </a:lnTo>
                  <a:lnTo>
                    <a:pt x="37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72" name="Google Shape;3572;p115"/>
            <p:cNvSpPr/>
            <p:nvPr/>
          </p:nvSpPr>
          <p:spPr>
            <a:xfrm>
              <a:off x="5272250" y="2345550"/>
              <a:ext cx="172000" cy="172000"/>
            </a:xfrm>
            <a:custGeom>
              <a:avLst/>
              <a:gdLst/>
              <a:ahLst/>
              <a:cxnLst/>
              <a:rect l="l" t="t" r="r" b="b"/>
              <a:pathLst>
                <a:path w="6880" h="6880" extrusionOk="0">
                  <a:moveTo>
                    <a:pt x="3102" y="0"/>
                  </a:moveTo>
                  <a:lnTo>
                    <a:pt x="2744" y="80"/>
                  </a:lnTo>
                  <a:lnTo>
                    <a:pt x="2426" y="159"/>
                  </a:lnTo>
                  <a:lnTo>
                    <a:pt x="2108" y="278"/>
                  </a:lnTo>
                  <a:lnTo>
                    <a:pt x="1790" y="398"/>
                  </a:lnTo>
                  <a:lnTo>
                    <a:pt x="1512" y="597"/>
                  </a:lnTo>
                  <a:lnTo>
                    <a:pt x="1273" y="795"/>
                  </a:lnTo>
                  <a:lnTo>
                    <a:pt x="995" y="994"/>
                  </a:lnTo>
                  <a:lnTo>
                    <a:pt x="796" y="1233"/>
                  </a:lnTo>
                  <a:lnTo>
                    <a:pt x="597" y="1511"/>
                  </a:lnTo>
                  <a:lnTo>
                    <a:pt x="398" y="1789"/>
                  </a:lnTo>
                  <a:lnTo>
                    <a:pt x="279" y="2108"/>
                  </a:lnTo>
                  <a:lnTo>
                    <a:pt x="160" y="2426"/>
                  </a:lnTo>
                  <a:lnTo>
                    <a:pt x="80" y="2744"/>
                  </a:lnTo>
                  <a:lnTo>
                    <a:pt x="41" y="3102"/>
                  </a:lnTo>
                  <a:lnTo>
                    <a:pt x="1" y="3420"/>
                  </a:lnTo>
                  <a:lnTo>
                    <a:pt x="41" y="3778"/>
                  </a:lnTo>
                  <a:lnTo>
                    <a:pt x="80" y="4135"/>
                  </a:lnTo>
                  <a:lnTo>
                    <a:pt x="160" y="4454"/>
                  </a:lnTo>
                  <a:lnTo>
                    <a:pt x="279" y="4772"/>
                  </a:lnTo>
                  <a:lnTo>
                    <a:pt x="398" y="5090"/>
                  </a:lnTo>
                  <a:lnTo>
                    <a:pt x="597" y="5368"/>
                  </a:lnTo>
                  <a:lnTo>
                    <a:pt x="796" y="5607"/>
                  </a:lnTo>
                  <a:lnTo>
                    <a:pt x="995" y="5885"/>
                  </a:lnTo>
                  <a:lnTo>
                    <a:pt x="1273" y="6084"/>
                  </a:lnTo>
                  <a:lnTo>
                    <a:pt x="1512" y="6283"/>
                  </a:lnTo>
                  <a:lnTo>
                    <a:pt x="1790" y="6442"/>
                  </a:lnTo>
                  <a:lnTo>
                    <a:pt x="2108" y="6601"/>
                  </a:lnTo>
                  <a:lnTo>
                    <a:pt x="2426" y="6720"/>
                  </a:lnTo>
                  <a:lnTo>
                    <a:pt x="2744" y="6800"/>
                  </a:lnTo>
                  <a:lnTo>
                    <a:pt x="3102" y="6839"/>
                  </a:lnTo>
                  <a:lnTo>
                    <a:pt x="3420" y="6879"/>
                  </a:lnTo>
                  <a:lnTo>
                    <a:pt x="3778" y="6839"/>
                  </a:lnTo>
                  <a:lnTo>
                    <a:pt x="4136" y="6800"/>
                  </a:lnTo>
                  <a:lnTo>
                    <a:pt x="4454" y="6720"/>
                  </a:lnTo>
                  <a:lnTo>
                    <a:pt x="4772" y="6601"/>
                  </a:lnTo>
                  <a:lnTo>
                    <a:pt x="5090" y="6442"/>
                  </a:lnTo>
                  <a:lnTo>
                    <a:pt x="5369" y="6283"/>
                  </a:lnTo>
                  <a:lnTo>
                    <a:pt x="5607" y="6084"/>
                  </a:lnTo>
                  <a:lnTo>
                    <a:pt x="5886" y="5885"/>
                  </a:lnTo>
                  <a:lnTo>
                    <a:pt x="6085" y="5607"/>
                  </a:lnTo>
                  <a:lnTo>
                    <a:pt x="6283" y="5368"/>
                  </a:lnTo>
                  <a:lnTo>
                    <a:pt x="6442" y="5090"/>
                  </a:lnTo>
                  <a:lnTo>
                    <a:pt x="6601" y="4772"/>
                  </a:lnTo>
                  <a:lnTo>
                    <a:pt x="6721" y="4454"/>
                  </a:lnTo>
                  <a:lnTo>
                    <a:pt x="6800" y="4135"/>
                  </a:lnTo>
                  <a:lnTo>
                    <a:pt x="6840" y="3778"/>
                  </a:lnTo>
                  <a:lnTo>
                    <a:pt x="6880" y="3420"/>
                  </a:lnTo>
                  <a:lnTo>
                    <a:pt x="6840" y="3102"/>
                  </a:lnTo>
                  <a:lnTo>
                    <a:pt x="6800" y="2744"/>
                  </a:lnTo>
                  <a:lnTo>
                    <a:pt x="6721" y="2426"/>
                  </a:lnTo>
                  <a:lnTo>
                    <a:pt x="6601" y="2108"/>
                  </a:lnTo>
                  <a:lnTo>
                    <a:pt x="6442" y="1789"/>
                  </a:lnTo>
                  <a:lnTo>
                    <a:pt x="6283" y="1511"/>
                  </a:lnTo>
                  <a:lnTo>
                    <a:pt x="6085" y="1233"/>
                  </a:lnTo>
                  <a:lnTo>
                    <a:pt x="5886" y="994"/>
                  </a:lnTo>
                  <a:lnTo>
                    <a:pt x="5607" y="795"/>
                  </a:lnTo>
                  <a:lnTo>
                    <a:pt x="5369" y="597"/>
                  </a:lnTo>
                  <a:lnTo>
                    <a:pt x="5090" y="398"/>
                  </a:lnTo>
                  <a:lnTo>
                    <a:pt x="4772" y="278"/>
                  </a:lnTo>
                  <a:lnTo>
                    <a:pt x="4454" y="159"/>
                  </a:lnTo>
                  <a:lnTo>
                    <a:pt x="4136" y="80"/>
                  </a:lnTo>
                  <a:lnTo>
                    <a:pt x="37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73" name="Google Shape;3573;p115"/>
            <p:cNvSpPr/>
            <p:nvPr/>
          </p:nvSpPr>
          <p:spPr>
            <a:xfrm>
              <a:off x="6332925" y="2049300"/>
              <a:ext cx="86500" cy="85525"/>
            </a:xfrm>
            <a:custGeom>
              <a:avLst/>
              <a:gdLst/>
              <a:ahLst/>
              <a:cxnLst/>
              <a:rect l="l" t="t" r="r" b="b"/>
              <a:pathLst>
                <a:path w="3460" h="3421" extrusionOk="0">
                  <a:moveTo>
                    <a:pt x="1710" y="1"/>
                  </a:moveTo>
                  <a:lnTo>
                    <a:pt x="1392" y="41"/>
                  </a:lnTo>
                  <a:lnTo>
                    <a:pt x="1074" y="120"/>
                  </a:lnTo>
                  <a:lnTo>
                    <a:pt x="756" y="279"/>
                  </a:lnTo>
                  <a:lnTo>
                    <a:pt x="518" y="518"/>
                  </a:lnTo>
                  <a:lnTo>
                    <a:pt x="319" y="756"/>
                  </a:lnTo>
                  <a:lnTo>
                    <a:pt x="160" y="1035"/>
                  </a:lnTo>
                  <a:lnTo>
                    <a:pt x="40" y="1353"/>
                  </a:lnTo>
                  <a:lnTo>
                    <a:pt x="1" y="1711"/>
                  </a:lnTo>
                  <a:lnTo>
                    <a:pt x="40" y="2069"/>
                  </a:lnTo>
                  <a:lnTo>
                    <a:pt x="160" y="2387"/>
                  </a:lnTo>
                  <a:lnTo>
                    <a:pt x="319" y="2665"/>
                  </a:lnTo>
                  <a:lnTo>
                    <a:pt x="518" y="2943"/>
                  </a:lnTo>
                  <a:lnTo>
                    <a:pt x="756" y="3142"/>
                  </a:lnTo>
                  <a:lnTo>
                    <a:pt x="1074" y="3301"/>
                  </a:lnTo>
                  <a:lnTo>
                    <a:pt x="1392" y="3381"/>
                  </a:lnTo>
                  <a:lnTo>
                    <a:pt x="1710" y="3420"/>
                  </a:lnTo>
                  <a:lnTo>
                    <a:pt x="2068" y="3381"/>
                  </a:lnTo>
                  <a:lnTo>
                    <a:pt x="2386" y="3301"/>
                  </a:lnTo>
                  <a:lnTo>
                    <a:pt x="2704" y="3142"/>
                  </a:lnTo>
                  <a:lnTo>
                    <a:pt x="2943" y="2943"/>
                  </a:lnTo>
                  <a:lnTo>
                    <a:pt x="3142" y="2665"/>
                  </a:lnTo>
                  <a:lnTo>
                    <a:pt x="3301" y="2387"/>
                  </a:lnTo>
                  <a:lnTo>
                    <a:pt x="3420" y="2069"/>
                  </a:lnTo>
                  <a:lnTo>
                    <a:pt x="3460" y="1711"/>
                  </a:lnTo>
                  <a:lnTo>
                    <a:pt x="3420" y="1353"/>
                  </a:lnTo>
                  <a:lnTo>
                    <a:pt x="3301" y="1035"/>
                  </a:lnTo>
                  <a:lnTo>
                    <a:pt x="3142" y="756"/>
                  </a:lnTo>
                  <a:lnTo>
                    <a:pt x="2943" y="518"/>
                  </a:lnTo>
                  <a:lnTo>
                    <a:pt x="2704" y="279"/>
                  </a:lnTo>
                  <a:lnTo>
                    <a:pt x="2386" y="120"/>
                  </a:lnTo>
                  <a:lnTo>
                    <a:pt x="2068" y="41"/>
                  </a:lnTo>
                  <a:lnTo>
                    <a:pt x="17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74" name="Google Shape;3574;p115"/>
            <p:cNvSpPr/>
            <p:nvPr/>
          </p:nvSpPr>
          <p:spPr>
            <a:xfrm>
              <a:off x="6251425" y="1692425"/>
              <a:ext cx="171975" cy="172000"/>
            </a:xfrm>
            <a:custGeom>
              <a:avLst/>
              <a:gdLst/>
              <a:ahLst/>
              <a:cxnLst/>
              <a:rect l="l" t="t" r="r" b="b"/>
              <a:pathLst>
                <a:path w="6879" h="6880" extrusionOk="0">
                  <a:moveTo>
                    <a:pt x="3459" y="1"/>
                  </a:moveTo>
                  <a:lnTo>
                    <a:pt x="3102" y="41"/>
                  </a:lnTo>
                  <a:lnTo>
                    <a:pt x="2744" y="81"/>
                  </a:lnTo>
                  <a:lnTo>
                    <a:pt x="2426" y="160"/>
                  </a:lnTo>
                  <a:lnTo>
                    <a:pt x="2107" y="279"/>
                  </a:lnTo>
                  <a:lnTo>
                    <a:pt x="1789" y="438"/>
                  </a:lnTo>
                  <a:lnTo>
                    <a:pt x="1511" y="597"/>
                  </a:lnTo>
                  <a:lnTo>
                    <a:pt x="1272" y="796"/>
                  </a:lnTo>
                  <a:lnTo>
                    <a:pt x="994" y="1035"/>
                  </a:lnTo>
                  <a:lnTo>
                    <a:pt x="795" y="1273"/>
                  </a:lnTo>
                  <a:lnTo>
                    <a:pt x="597" y="1512"/>
                  </a:lnTo>
                  <a:lnTo>
                    <a:pt x="437" y="1830"/>
                  </a:lnTo>
                  <a:lnTo>
                    <a:pt x="278" y="2108"/>
                  </a:lnTo>
                  <a:lnTo>
                    <a:pt x="159" y="2427"/>
                  </a:lnTo>
                  <a:lnTo>
                    <a:pt x="80" y="2745"/>
                  </a:lnTo>
                  <a:lnTo>
                    <a:pt x="40" y="3102"/>
                  </a:lnTo>
                  <a:lnTo>
                    <a:pt x="0" y="3460"/>
                  </a:lnTo>
                  <a:lnTo>
                    <a:pt x="40" y="3818"/>
                  </a:lnTo>
                  <a:lnTo>
                    <a:pt x="80" y="4136"/>
                  </a:lnTo>
                  <a:lnTo>
                    <a:pt x="159" y="4454"/>
                  </a:lnTo>
                  <a:lnTo>
                    <a:pt x="278" y="4773"/>
                  </a:lnTo>
                  <a:lnTo>
                    <a:pt x="437" y="5091"/>
                  </a:lnTo>
                  <a:lnTo>
                    <a:pt x="597" y="5369"/>
                  </a:lnTo>
                  <a:lnTo>
                    <a:pt x="795" y="5647"/>
                  </a:lnTo>
                  <a:lnTo>
                    <a:pt x="994" y="5886"/>
                  </a:lnTo>
                  <a:lnTo>
                    <a:pt x="1272" y="6085"/>
                  </a:lnTo>
                  <a:lnTo>
                    <a:pt x="1511" y="6284"/>
                  </a:lnTo>
                  <a:lnTo>
                    <a:pt x="1789" y="6482"/>
                  </a:lnTo>
                  <a:lnTo>
                    <a:pt x="2107" y="6602"/>
                  </a:lnTo>
                  <a:lnTo>
                    <a:pt x="2426" y="6721"/>
                  </a:lnTo>
                  <a:lnTo>
                    <a:pt x="2744" y="6800"/>
                  </a:lnTo>
                  <a:lnTo>
                    <a:pt x="3102" y="6880"/>
                  </a:lnTo>
                  <a:lnTo>
                    <a:pt x="3778" y="6880"/>
                  </a:lnTo>
                  <a:lnTo>
                    <a:pt x="4135" y="6800"/>
                  </a:lnTo>
                  <a:lnTo>
                    <a:pt x="4453" y="6721"/>
                  </a:lnTo>
                  <a:lnTo>
                    <a:pt x="4772" y="6602"/>
                  </a:lnTo>
                  <a:lnTo>
                    <a:pt x="5090" y="6482"/>
                  </a:lnTo>
                  <a:lnTo>
                    <a:pt x="5368" y="6284"/>
                  </a:lnTo>
                  <a:lnTo>
                    <a:pt x="5646" y="6085"/>
                  </a:lnTo>
                  <a:lnTo>
                    <a:pt x="5885" y="5886"/>
                  </a:lnTo>
                  <a:lnTo>
                    <a:pt x="6084" y="5647"/>
                  </a:lnTo>
                  <a:lnTo>
                    <a:pt x="6283" y="5369"/>
                  </a:lnTo>
                  <a:lnTo>
                    <a:pt x="6481" y="5091"/>
                  </a:lnTo>
                  <a:lnTo>
                    <a:pt x="6601" y="4773"/>
                  </a:lnTo>
                  <a:lnTo>
                    <a:pt x="6720" y="4454"/>
                  </a:lnTo>
                  <a:lnTo>
                    <a:pt x="6799" y="4136"/>
                  </a:lnTo>
                  <a:lnTo>
                    <a:pt x="6879" y="3818"/>
                  </a:lnTo>
                  <a:lnTo>
                    <a:pt x="6879" y="3460"/>
                  </a:lnTo>
                  <a:lnTo>
                    <a:pt x="6879" y="3102"/>
                  </a:lnTo>
                  <a:lnTo>
                    <a:pt x="6799" y="2745"/>
                  </a:lnTo>
                  <a:lnTo>
                    <a:pt x="6720" y="2427"/>
                  </a:lnTo>
                  <a:lnTo>
                    <a:pt x="6601" y="2108"/>
                  </a:lnTo>
                  <a:lnTo>
                    <a:pt x="6481" y="1830"/>
                  </a:lnTo>
                  <a:lnTo>
                    <a:pt x="6283" y="1512"/>
                  </a:lnTo>
                  <a:lnTo>
                    <a:pt x="6084" y="1273"/>
                  </a:lnTo>
                  <a:lnTo>
                    <a:pt x="5885" y="1035"/>
                  </a:lnTo>
                  <a:lnTo>
                    <a:pt x="5646" y="796"/>
                  </a:lnTo>
                  <a:lnTo>
                    <a:pt x="5368" y="597"/>
                  </a:lnTo>
                  <a:lnTo>
                    <a:pt x="5090" y="438"/>
                  </a:lnTo>
                  <a:lnTo>
                    <a:pt x="4772" y="279"/>
                  </a:lnTo>
                  <a:lnTo>
                    <a:pt x="4453" y="160"/>
                  </a:lnTo>
                  <a:lnTo>
                    <a:pt x="4135" y="81"/>
                  </a:lnTo>
                  <a:lnTo>
                    <a:pt x="3778" y="41"/>
                  </a:lnTo>
                  <a:lnTo>
                    <a:pt x="34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75" name="Google Shape;3575;p115"/>
            <p:cNvSpPr/>
            <p:nvPr/>
          </p:nvSpPr>
          <p:spPr>
            <a:xfrm>
              <a:off x="4868675" y="2955900"/>
              <a:ext cx="214725" cy="214750"/>
            </a:xfrm>
            <a:custGeom>
              <a:avLst/>
              <a:gdLst/>
              <a:ahLst/>
              <a:cxnLst/>
              <a:rect l="l" t="t" r="r" b="b"/>
              <a:pathLst>
                <a:path w="8589" h="8590" extrusionOk="0">
                  <a:moveTo>
                    <a:pt x="3857" y="1"/>
                  </a:moveTo>
                  <a:lnTo>
                    <a:pt x="3420" y="80"/>
                  </a:lnTo>
                  <a:lnTo>
                    <a:pt x="3022" y="160"/>
                  </a:lnTo>
                  <a:lnTo>
                    <a:pt x="2625" y="319"/>
                  </a:lnTo>
                  <a:lnTo>
                    <a:pt x="2227" y="517"/>
                  </a:lnTo>
                  <a:lnTo>
                    <a:pt x="1909" y="716"/>
                  </a:lnTo>
                  <a:lnTo>
                    <a:pt x="1551" y="955"/>
                  </a:lnTo>
                  <a:lnTo>
                    <a:pt x="1273" y="1233"/>
                  </a:lnTo>
                  <a:lnTo>
                    <a:pt x="994" y="1551"/>
                  </a:lnTo>
                  <a:lnTo>
                    <a:pt x="716" y="1869"/>
                  </a:lnTo>
                  <a:lnTo>
                    <a:pt x="517" y="2227"/>
                  </a:lnTo>
                  <a:lnTo>
                    <a:pt x="318" y="2625"/>
                  </a:lnTo>
                  <a:lnTo>
                    <a:pt x="199" y="2983"/>
                  </a:lnTo>
                  <a:lnTo>
                    <a:pt x="80" y="3420"/>
                  </a:lnTo>
                  <a:lnTo>
                    <a:pt x="0" y="3858"/>
                  </a:lnTo>
                  <a:lnTo>
                    <a:pt x="0" y="4295"/>
                  </a:lnTo>
                  <a:lnTo>
                    <a:pt x="0" y="4732"/>
                  </a:lnTo>
                  <a:lnTo>
                    <a:pt x="80" y="5130"/>
                  </a:lnTo>
                  <a:lnTo>
                    <a:pt x="199" y="5567"/>
                  </a:lnTo>
                  <a:lnTo>
                    <a:pt x="318" y="5965"/>
                  </a:lnTo>
                  <a:lnTo>
                    <a:pt x="517" y="6323"/>
                  </a:lnTo>
                  <a:lnTo>
                    <a:pt x="716" y="6681"/>
                  </a:lnTo>
                  <a:lnTo>
                    <a:pt x="994" y="6999"/>
                  </a:lnTo>
                  <a:lnTo>
                    <a:pt x="1273" y="7317"/>
                  </a:lnTo>
                  <a:lnTo>
                    <a:pt x="1551" y="7595"/>
                  </a:lnTo>
                  <a:lnTo>
                    <a:pt x="1909" y="7834"/>
                  </a:lnTo>
                  <a:lnTo>
                    <a:pt x="2227" y="8072"/>
                  </a:lnTo>
                  <a:lnTo>
                    <a:pt x="2625" y="8231"/>
                  </a:lnTo>
                  <a:lnTo>
                    <a:pt x="3022" y="8390"/>
                  </a:lnTo>
                  <a:lnTo>
                    <a:pt x="3420" y="8470"/>
                  </a:lnTo>
                  <a:lnTo>
                    <a:pt x="3857" y="8550"/>
                  </a:lnTo>
                  <a:lnTo>
                    <a:pt x="4295" y="8589"/>
                  </a:lnTo>
                  <a:lnTo>
                    <a:pt x="4732" y="8550"/>
                  </a:lnTo>
                  <a:lnTo>
                    <a:pt x="5169" y="8470"/>
                  </a:lnTo>
                  <a:lnTo>
                    <a:pt x="5567" y="8390"/>
                  </a:lnTo>
                  <a:lnTo>
                    <a:pt x="5965" y="8231"/>
                  </a:lnTo>
                  <a:lnTo>
                    <a:pt x="6322" y="8072"/>
                  </a:lnTo>
                  <a:lnTo>
                    <a:pt x="6680" y="7834"/>
                  </a:lnTo>
                  <a:lnTo>
                    <a:pt x="7038" y="7595"/>
                  </a:lnTo>
                  <a:lnTo>
                    <a:pt x="7317" y="7317"/>
                  </a:lnTo>
                  <a:lnTo>
                    <a:pt x="7595" y="6999"/>
                  </a:lnTo>
                  <a:lnTo>
                    <a:pt x="7873" y="6681"/>
                  </a:lnTo>
                  <a:lnTo>
                    <a:pt x="8072" y="6323"/>
                  </a:lnTo>
                  <a:lnTo>
                    <a:pt x="8231" y="5965"/>
                  </a:lnTo>
                  <a:lnTo>
                    <a:pt x="8390" y="5567"/>
                  </a:lnTo>
                  <a:lnTo>
                    <a:pt x="8509" y="5130"/>
                  </a:lnTo>
                  <a:lnTo>
                    <a:pt x="8549" y="4732"/>
                  </a:lnTo>
                  <a:lnTo>
                    <a:pt x="8589" y="4295"/>
                  </a:lnTo>
                  <a:lnTo>
                    <a:pt x="8549" y="3858"/>
                  </a:lnTo>
                  <a:lnTo>
                    <a:pt x="8509" y="3420"/>
                  </a:lnTo>
                  <a:lnTo>
                    <a:pt x="8390" y="2983"/>
                  </a:lnTo>
                  <a:lnTo>
                    <a:pt x="8231" y="2625"/>
                  </a:lnTo>
                  <a:lnTo>
                    <a:pt x="8072" y="2227"/>
                  </a:lnTo>
                  <a:lnTo>
                    <a:pt x="7873" y="1869"/>
                  </a:lnTo>
                  <a:lnTo>
                    <a:pt x="7595" y="1551"/>
                  </a:lnTo>
                  <a:lnTo>
                    <a:pt x="7317" y="1233"/>
                  </a:lnTo>
                  <a:lnTo>
                    <a:pt x="7038" y="955"/>
                  </a:lnTo>
                  <a:lnTo>
                    <a:pt x="6680" y="716"/>
                  </a:lnTo>
                  <a:lnTo>
                    <a:pt x="6322" y="517"/>
                  </a:lnTo>
                  <a:lnTo>
                    <a:pt x="5965" y="319"/>
                  </a:lnTo>
                  <a:lnTo>
                    <a:pt x="5567" y="160"/>
                  </a:lnTo>
                  <a:lnTo>
                    <a:pt x="5169" y="80"/>
                  </a:lnTo>
                  <a:lnTo>
                    <a:pt x="47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76" name="Google Shape;3576;p115"/>
            <p:cNvSpPr/>
            <p:nvPr/>
          </p:nvSpPr>
          <p:spPr>
            <a:xfrm>
              <a:off x="1862600" y="3088100"/>
              <a:ext cx="2253575" cy="2372875"/>
            </a:xfrm>
            <a:custGeom>
              <a:avLst/>
              <a:gdLst/>
              <a:ahLst/>
              <a:cxnLst/>
              <a:rect l="l" t="t" r="r" b="b"/>
              <a:pathLst>
                <a:path w="90143" h="94915" extrusionOk="0">
                  <a:moveTo>
                    <a:pt x="43024" y="30141"/>
                  </a:moveTo>
                  <a:lnTo>
                    <a:pt x="50301" y="41792"/>
                  </a:lnTo>
                  <a:lnTo>
                    <a:pt x="45171" y="40002"/>
                  </a:lnTo>
                  <a:lnTo>
                    <a:pt x="43024" y="30141"/>
                  </a:lnTo>
                  <a:close/>
                  <a:moveTo>
                    <a:pt x="1432" y="717"/>
                  </a:moveTo>
                  <a:lnTo>
                    <a:pt x="64973" y="2904"/>
                  </a:lnTo>
                  <a:lnTo>
                    <a:pt x="83980" y="43780"/>
                  </a:lnTo>
                  <a:lnTo>
                    <a:pt x="50738" y="65172"/>
                  </a:lnTo>
                  <a:lnTo>
                    <a:pt x="45330" y="40718"/>
                  </a:lnTo>
                  <a:lnTo>
                    <a:pt x="51812" y="43024"/>
                  </a:lnTo>
                  <a:lnTo>
                    <a:pt x="51812" y="43024"/>
                  </a:lnTo>
                  <a:lnTo>
                    <a:pt x="41593" y="26682"/>
                  </a:lnTo>
                  <a:lnTo>
                    <a:pt x="44456" y="39724"/>
                  </a:lnTo>
                  <a:lnTo>
                    <a:pt x="30777" y="34873"/>
                  </a:lnTo>
                  <a:lnTo>
                    <a:pt x="1432" y="717"/>
                  </a:lnTo>
                  <a:close/>
                  <a:moveTo>
                    <a:pt x="84218" y="44853"/>
                  </a:moveTo>
                  <a:lnTo>
                    <a:pt x="89427" y="76783"/>
                  </a:lnTo>
                  <a:lnTo>
                    <a:pt x="57736" y="93523"/>
                  </a:lnTo>
                  <a:lnTo>
                    <a:pt x="84218" y="44853"/>
                  </a:lnTo>
                  <a:close/>
                  <a:moveTo>
                    <a:pt x="1" y="1"/>
                  </a:moveTo>
                  <a:lnTo>
                    <a:pt x="30380" y="35350"/>
                  </a:lnTo>
                  <a:lnTo>
                    <a:pt x="30419" y="35430"/>
                  </a:lnTo>
                  <a:lnTo>
                    <a:pt x="44615" y="40480"/>
                  </a:lnTo>
                  <a:lnTo>
                    <a:pt x="50301" y="66206"/>
                  </a:lnTo>
                  <a:lnTo>
                    <a:pt x="83542" y="44814"/>
                  </a:lnTo>
                  <a:lnTo>
                    <a:pt x="56384" y="94716"/>
                  </a:lnTo>
                  <a:lnTo>
                    <a:pt x="56384" y="94796"/>
                  </a:lnTo>
                  <a:lnTo>
                    <a:pt x="56424" y="94875"/>
                  </a:lnTo>
                  <a:lnTo>
                    <a:pt x="56464" y="94915"/>
                  </a:lnTo>
                  <a:lnTo>
                    <a:pt x="56543" y="94875"/>
                  </a:lnTo>
                  <a:lnTo>
                    <a:pt x="90143" y="77141"/>
                  </a:lnTo>
                  <a:lnTo>
                    <a:pt x="84735" y="43939"/>
                  </a:lnTo>
                  <a:lnTo>
                    <a:pt x="85252" y="42945"/>
                  </a:lnTo>
                  <a:lnTo>
                    <a:pt x="84536" y="43422"/>
                  </a:lnTo>
                  <a:lnTo>
                    <a:pt x="65371" y="2307"/>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77" name="Google Shape;3577;p115"/>
            <p:cNvSpPr/>
            <p:nvPr/>
          </p:nvSpPr>
          <p:spPr>
            <a:xfrm>
              <a:off x="1589250" y="3124900"/>
              <a:ext cx="2383800" cy="2334100"/>
            </a:xfrm>
            <a:custGeom>
              <a:avLst/>
              <a:gdLst/>
              <a:ahLst/>
              <a:cxnLst/>
              <a:rect l="l" t="t" r="r" b="b"/>
              <a:pathLst>
                <a:path w="95352" h="93364" extrusionOk="0">
                  <a:moveTo>
                    <a:pt x="74515" y="6561"/>
                  </a:moveTo>
                  <a:lnTo>
                    <a:pt x="66563" y="40837"/>
                  </a:lnTo>
                  <a:lnTo>
                    <a:pt x="62428" y="40638"/>
                  </a:lnTo>
                  <a:lnTo>
                    <a:pt x="74515" y="6561"/>
                  </a:lnTo>
                  <a:close/>
                  <a:moveTo>
                    <a:pt x="74436" y="2505"/>
                  </a:moveTo>
                  <a:lnTo>
                    <a:pt x="52726" y="26721"/>
                  </a:lnTo>
                  <a:lnTo>
                    <a:pt x="52845" y="26800"/>
                  </a:lnTo>
                  <a:lnTo>
                    <a:pt x="41393" y="33361"/>
                  </a:lnTo>
                  <a:lnTo>
                    <a:pt x="4136" y="45091"/>
                  </a:lnTo>
                  <a:lnTo>
                    <a:pt x="4136" y="45091"/>
                  </a:lnTo>
                  <a:lnTo>
                    <a:pt x="74436" y="2505"/>
                  </a:lnTo>
                  <a:close/>
                  <a:moveTo>
                    <a:pt x="75271" y="2545"/>
                  </a:moveTo>
                  <a:lnTo>
                    <a:pt x="61553" y="41234"/>
                  </a:lnTo>
                  <a:lnTo>
                    <a:pt x="66404" y="41433"/>
                  </a:lnTo>
                  <a:lnTo>
                    <a:pt x="61115" y="64217"/>
                  </a:lnTo>
                  <a:lnTo>
                    <a:pt x="67438" y="92329"/>
                  </a:lnTo>
                  <a:lnTo>
                    <a:pt x="67438" y="92329"/>
                  </a:lnTo>
                  <a:lnTo>
                    <a:pt x="18251" y="73005"/>
                  </a:lnTo>
                  <a:lnTo>
                    <a:pt x="27397" y="66563"/>
                  </a:lnTo>
                  <a:lnTo>
                    <a:pt x="54237" y="26005"/>
                  </a:lnTo>
                  <a:lnTo>
                    <a:pt x="75271" y="2545"/>
                  </a:lnTo>
                  <a:close/>
                  <a:moveTo>
                    <a:pt x="76702" y="0"/>
                  </a:moveTo>
                  <a:lnTo>
                    <a:pt x="75907" y="875"/>
                  </a:lnTo>
                  <a:lnTo>
                    <a:pt x="80" y="46801"/>
                  </a:lnTo>
                  <a:lnTo>
                    <a:pt x="0" y="46881"/>
                  </a:lnTo>
                  <a:lnTo>
                    <a:pt x="40" y="46960"/>
                  </a:lnTo>
                  <a:lnTo>
                    <a:pt x="80" y="47000"/>
                  </a:lnTo>
                  <a:lnTo>
                    <a:pt x="159" y="47000"/>
                  </a:lnTo>
                  <a:lnTo>
                    <a:pt x="41632" y="33958"/>
                  </a:lnTo>
                  <a:lnTo>
                    <a:pt x="41672" y="33958"/>
                  </a:lnTo>
                  <a:lnTo>
                    <a:pt x="52248" y="27914"/>
                  </a:lnTo>
                  <a:lnTo>
                    <a:pt x="26920" y="66126"/>
                  </a:lnTo>
                  <a:lnTo>
                    <a:pt x="16939" y="73164"/>
                  </a:lnTo>
                  <a:lnTo>
                    <a:pt x="68352" y="93363"/>
                  </a:lnTo>
                  <a:lnTo>
                    <a:pt x="61752" y="64217"/>
                  </a:lnTo>
                  <a:lnTo>
                    <a:pt x="67040" y="41473"/>
                  </a:lnTo>
                  <a:lnTo>
                    <a:pt x="95311" y="42745"/>
                  </a:lnTo>
                  <a:lnTo>
                    <a:pt x="95351" y="42109"/>
                  </a:lnTo>
                  <a:lnTo>
                    <a:pt x="67199" y="40837"/>
                  </a:lnTo>
                  <a:lnTo>
                    <a:pt x="76424" y="1233"/>
                  </a:lnTo>
                  <a:lnTo>
                    <a:pt x="76702" y="398"/>
                  </a:lnTo>
                  <a:lnTo>
                    <a:pt x="76702" y="398"/>
                  </a:lnTo>
                  <a:lnTo>
                    <a:pt x="76583" y="477"/>
                  </a:lnTo>
                  <a:lnTo>
                    <a:pt x="76583" y="477"/>
                  </a:lnTo>
                  <a:lnTo>
                    <a:pt x="767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78" name="Google Shape;3578;p115"/>
            <p:cNvSpPr/>
            <p:nvPr/>
          </p:nvSpPr>
          <p:spPr>
            <a:xfrm>
              <a:off x="1620050" y="3054325"/>
              <a:ext cx="1676025" cy="2386775"/>
            </a:xfrm>
            <a:custGeom>
              <a:avLst/>
              <a:gdLst/>
              <a:ahLst/>
              <a:cxnLst/>
              <a:rect l="l" t="t" r="r" b="b"/>
              <a:pathLst>
                <a:path w="67041" h="95471" extrusionOk="0">
                  <a:moveTo>
                    <a:pt x="10140" y="3778"/>
                  </a:moveTo>
                  <a:lnTo>
                    <a:pt x="14673" y="59923"/>
                  </a:lnTo>
                  <a:lnTo>
                    <a:pt x="717" y="48869"/>
                  </a:lnTo>
                  <a:lnTo>
                    <a:pt x="10140" y="3778"/>
                  </a:lnTo>
                  <a:close/>
                  <a:moveTo>
                    <a:pt x="40360" y="37178"/>
                  </a:moveTo>
                  <a:lnTo>
                    <a:pt x="59645" y="66722"/>
                  </a:lnTo>
                  <a:lnTo>
                    <a:pt x="26443" y="68829"/>
                  </a:lnTo>
                  <a:lnTo>
                    <a:pt x="26443" y="68829"/>
                  </a:lnTo>
                  <a:lnTo>
                    <a:pt x="40360" y="37178"/>
                  </a:lnTo>
                  <a:close/>
                  <a:moveTo>
                    <a:pt x="1472" y="50260"/>
                  </a:moveTo>
                  <a:lnTo>
                    <a:pt x="14753" y="60758"/>
                  </a:lnTo>
                  <a:lnTo>
                    <a:pt x="15866" y="74476"/>
                  </a:lnTo>
                  <a:lnTo>
                    <a:pt x="15866" y="74476"/>
                  </a:lnTo>
                  <a:lnTo>
                    <a:pt x="1472" y="50260"/>
                  </a:lnTo>
                  <a:close/>
                  <a:moveTo>
                    <a:pt x="10299" y="0"/>
                  </a:moveTo>
                  <a:lnTo>
                    <a:pt x="10260" y="80"/>
                  </a:lnTo>
                  <a:lnTo>
                    <a:pt x="1" y="49147"/>
                  </a:lnTo>
                  <a:lnTo>
                    <a:pt x="80" y="49187"/>
                  </a:lnTo>
                  <a:lnTo>
                    <a:pt x="16741" y="77180"/>
                  </a:lnTo>
                  <a:lnTo>
                    <a:pt x="15429" y="61314"/>
                  </a:lnTo>
                  <a:lnTo>
                    <a:pt x="25051" y="68909"/>
                  </a:lnTo>
                  <a:lnTo>
                    <a:pt x="24773" y="68909"/>
                  </a:lnTo>
                  <a:lnTo>
                    <a:pt x="66683" y="95471"/>
                  </a:lnTo>
                  <a:lnTo>
                    <a:pt x="67041" y="94954"/>
                  </a:lnTo>
                  <a:lnTo>
                    <a:pt x="26801" y="69426"/>
                  </a:lnTo>
                  <a:lnTo>
                    <a:pt x="60758" y="67318"/>
                  </a:lnTo>
                  <a:lnTo>
                    <a:pt x="40241" y="35826"/>
                  </a:lnTo>
                  <a:lnTo>
                    <a:pt x="25807" y="68670"/>
                  </a:lnTo>
                  <a:lnTo>
                    <a:pt x="15389" y="60440"/>
                  </a:lnTo>
                  <a:lnTo>
                    <a:pt x="10458" y="80"/>
                  </a:lnTo>
                  <a:lnTo>
                    <a:pt x="10458" y="40"/>
                  </a:lnTo>
                  <a:lnTo>
                    <a:pt x="103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79" name="Google Shape;3579;p115"/>
            <p:cNvSpPr/>
            <p:nvPr/>
          </p:nvSpPr>
          <p:spPr>
            <a:xfrm>
              <a:off x="2866625" y="3743200"/>
              <a:ext cx="100425" cy="100425"/>
            </a:xfrm>
            <a:custGeom>
              <a:avLst/>
              <a:gdLst/>
              <a:ahLst/>
              <a:cxnLst/>
              <a:rect l="l" t="t" r="r" b="b"/>
              <a:pathLst>
                <a:path w="4017" h="4017" extrusionOk="0">
                  <a:moveTo>
                    <a:pt x="1750" y="1"/>
                  </a:moveTo>
                  <a:lnTo>
                    <a:pt x="1392" y="80"/>
                  </a:lnTo>
                  <a:lnTo>
                    <a:pt x="1034" y="239"/>
                  </a:lnTo>
                  <a:lnTo>
                    <a:pt x="716" y="438"/>
                  </a:lnTo>
                  <a:lnTo>
                    <a:pt x="438" y="716"/>
                  </a:lnTo>
                  <a:lnTo>
                    <a:pt x="239" y="1074"/>
                  </a:lnTo>
                  <a:lnTo>
                    <a:pt x="80" y="1432"/>
                  </a:lnTo>
                  <a:lnTo>
                    <a:pt x="0" y="1830"/>
                  </a:lnTo>
                  <a:lnTo>
                    <a:pt x="0" y="2227"/>
                  </a:lnTo>
                  <a:lnTo>
                    <a:pt x="80" y="2625"/>
                  </a:lnTo>
                  <a:lnTo>
                    <a:pt x="239" y="2983"/>
                  </a:lnTo>
                  <a:lnTo>
                    <a:pt x="477" y="3301"/>
                  </a:lnTo>
                  <a:lnTo>
                    <a:pt x="756" y="3579"/>
                  </a:lnTo>
                  <a:lnTo>
                    <a:pt x="1074" y="3778"/>
                  </a:lnTo>
                  <a:lnTo>
                    <a:pt x="1471" y="3937"/>
                  </a:lnTo>
                  <a:lnTo>
                    <a:pt x="1869" y="4017"/>
                  </a:lnTo>
                  <a:lnTo>
                    <a:pt x="2267" y="4017"/>
                  </a:lnTo>
                  <a:lnTo>
                    <a:pt x="2625" y="3937"/>
                  </a:lnTo>
                  <a:lnTo>
                    <a:pt x="2982" y="3778"/>
                  </a:lnTo>
                  <a:lnTo>
                    <a:pt x="3301" y="3540"/>
                  </a:lnTo>
                  <a:lnTo>
                    <a:pt x="3579" y="3261"/>
                  </a:lnTo>
                  <a:lnTo>
                    <a:pt x="3817" y="2943"/>
                  </a:lnTo>
                  <a:lnTo>
                    <a:pt x="3937" y="2545"/>
                  </a:lnTo>
                  <a:lnTo>
                    <a:pt x="4016" y="2148"/>
                  </a:lnTo>
                  <a:lnTo>
                    <a:pt x="4016" y="1750"/>
                  </a:lnTo>
                  <a:lnTo>
                    <a:pt x="3937" y="1392"/>
                  </a:lnTo>
                  <a:lnTo>
                    <a:pt x="3778" y="1035"/>
                  </a:lnTo>
                  <a:lnTo>
                    <a:pt x="3539" y="716"/>
                  </a:lnTo>
                  <a:lnTo>
                    <a:pt x="3261" y="438"/>
                  </a:lnTo>
                  <a:lnTo>
                    <a:pt x="2943" y="199"/>
                  </a:lnTo>
                  <a:lnTo>
                    <a:pt x="2585" y="80"/>
                  </a:lnTo>
                  <a:lnTo>
                    <a:pt x="21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80" name="Google Shape;3580;p115"/>
            <p:cNvSpPr/>
            <p:nvPr/>
          </p:nvSpPr>
          <p:spPr>
            <a:xfrm>
              <a:off x="3896475" y="4102075"/>
              <a:ext cx="168025" cy="168000"/>
            </a:xfrm>
            <a:custGeom>
              <a:avLst/>
              <a:gdLst/>
              <a:ahLst/>
              <a:cxnLst/>
              <a:rect l="l" t="t" r="r" b="b"/>
              <a:pathLst>
                <a:path w="6721" h="6720" extrusionOk="0">
                  <a:moveTo>
                    <a:pt x="2943" y="0"/>
                  </a:moveTo>
                  <a:lnTo>
                    <a:pt x="2625" y="80"/>
                  </a:lnTo>
                  <a:lnTo>
                    <a:pt x="2307" y="159"/>
                  </a:lnTo>
                  <a:lnTo>
                    <a:pt x="2028" y="278"/>
                  </a:lnTo>
                  <a:lnTo>
                    <a:pt x="1710" y="398"/>
                  </a:lnTo>
                  <a:lnTo>
                    <a:pt x="1472" y="596"/>
                  </a:lnTo>
                  <a:lnTo>
                    <a:pt x="1193" y="795"/>
                  </a:lnTo>
                  <a:lnTo>
                    <a:pt x="955" y="994"/>
                  </a:lnTo>
                  <a:lnTo>
                    <a:pt x="756" y="1233"/>
                  </a:lnTo>
                  <a:lnTo>
                    <a:pt x="557" y="1511"/>
                  </a:lnTo>
                  <a:lnTo>
                    <a:pt x="398" y="1789"/>
                  </a:lnTo>
                  <a:lnTo>
                    <a:pt x="239" y="2107"/>
                  </a:lnTo>
                  <a:lnTo>
                    <a:pt x="120" y="2426"/>
                  </a:lnTo>
                  <a:lnTo>
                    <a:pt x="40" y="2783"/>
                  </a:lnTo>
                  <a:lnTo>
                    <a:pt x="0" y="3102"/>
                  </a:lnTo>
                  <a:lnTo>
                    <a:pt x="0" y="3420"/>
                  </a:lnTo>
                  <a:lnTo>
                    <a:pt x="40" y="3778"/>
                  </a:lnTo>
                  <a:lnTo>
                    <a:pt x="80" y="4096"/>
                  </a:lnTo>
                  <a:lnTo>
                    <a:pt x="159" y="4414"/>
                  </a:lnTo>
                  <a:lnTo>
                    <a:pt x="279" y="4692"/>
                  </a:lnTo>
                  <a:lnTo>
                    <a:pt x="438" y="4970"/>
                  </a:lnTo>
                  <a:lnTo>
                    <a:pt x="597" y="5249"/>
                  </a:lnTo>
                  <a:lnTo>
                    <a:pt x="796" y="5527"/>
                  </a:lnTo>
                  <a:lnTo>
                    <a:pt x="994" y="5766"/>
                  </a:lnTo>
                  <a:lnTo>
                    <a:pt x="1233" y="5964"/>
                  </a:lnTo>
                  <a:lnTo>
                    <a:pt x="1511" y="6163"/>
                  </a:lnTo>
                  <a:lnTo>
                    <a:pt x="1790" y="6322"/>
                  </a:lnTo>
                  <a:lnTo>
                    <a:pt x="2108" y="6481"/>
                  </a:lnTo>
                  <a:lnTo>
                    <a:pt x="2426" y="6601"/>
                  </a:lnTo>
                  <a:lnTo>
                    <a:pt x="2784" y="6680"/>
                  </a:lnTo>
                  <a:lnTo>
                    <a:pt x="3102" y="6720"/>
                  </a:lnTo>
                  <a:lnTo>
                    <a:pt x="3420" y="6720"/>
                  </a:lnTo>
                  <a:lnTo>
                    <a:pt x="3778" y="6680"/>
                  </a:lnTo>
                  <a:lnTo>
                    <a:pt x="4096" y="6640"/>
                  </a:lnTo>
                  <a:lnTo>
                    <a:pt x="4414" y="6561"/>
                  </a:lnTo>
                  <a:lnTo>
                    <a:pt x="4692" y="6442"/>
                  </a:lnTo>
                  <a:lnTo>
                    <a:pt x="5010" y="6283"/>
                  </a:lnTo>
                  <a:lnTo>
                    <a:pt x="5249" y="6124"/>
                  </a:lnTo>
                  <a:lnTo>
                    <a:pt x="5527" y="5925"/>
                  </a:lnTo>
                  <a:lnTo>
                    <a:pt x="5766" y="5726"/>
                  </a:lnTo>
                  <a:lnTo>
                    <a:pt x="5965" y="5448"/>
                  </a:lnTo>
                  <a:lnTo>
                    <a:pt x="6164" y="5209"/>
                  </a:lnTo>
                  <a:lnTo>
                    <a:pt x="6323" y="4931"/>
                  </a:lnTo>
                  <a:lnTo>
                    <a:pt x="6482" y="4613"/>
                  </a:lnTo>
                  <a:lnTo>
                    <a:pt x="6601" y="4294"/>
                  </a:lnTo>
                  <a:lnTo>
                    <a:pt x="6680" y="3937"/>
                  </a:lnTo>
                  <a:lnTo>
                    <a:pt x="6720" y="3618"/>
                  </a:lnTo>
                  <a:lnTo>
                    <a:pt x="6720" y="3261"/>
                  </a:lnTo>
                  <a:lnTo>
                    <a:pt x="6680" y="2942"/>
                  </a:lnTo>
                  <a:lnTo>
                    <a:pt x="6641" y="2624"/>
                  </a:lnTo>
                  <a:lnTo>
                    <a:pt x="6561" y="2306"/>
                  </a:lnTo>
                  <a:lnTo>
                    <a:pt x="6442" y="2028"/>
                  </a:lnTo>
                  <a:lnTo>
                    <a:pt x="6283" y="1710"/>
                  </a:lnTo>
                  <a:lnTo>
                    <a:pt x="6124" y="1432"/>
                  </a:lnTo>
                  <a:lnTo>
                    <a:pt x="5925" y="1193"/>
                  </a:lnTo>
                  <a:lnTo>
                    <a:pt x="5726" y="954"/>
                  </a:lnTo>
                  <a:lnTo>
                    <a:pt x="5488" y="756"/>
                  </a:lnTo>
                  <a:lnTo>
                    <a:pt x="5209" y="557"/>
                  </a:lnTo>
                  <a:lnTo>
                    <a:pt x="4931" y="358"/>
                  </a:lnTo>
                  <a:lnTo>
                    <a:pt x="4613" y="239"/>
                  </a:lnTo>
                  <a:lnTo>
                    <a:pt x="4295" y="119"/>
                  </a:lnTo>
                  <a:lnTo>
                    <a:pt x="3937" y="40"/>
                  </a:lnTo>
                  <a:lnTo>
                    <a:pt x="36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81" name="Google Shape;3581;p115"/>
            <p:cNvSpPr/>
            <p:nvPr/>
          </p:nvSpPr>
          <p:spPr>
            <a:xfrm>
              <a:off x="3261275" y="5409275"/>
              <a:ext cx="67600" cy="67600"/>
            </a:xfrm>
            <a:custGeom>
              <a:avLst/>
              <a:gdLst/>
              <a:ahLst/>
              <a:cxnLst/>
              <a:rect l="l" t="t" r="r" b="b"/>
              <a:pathLst>
                <a:path w="2704" h="2704" extrusionOk="0">
                  <a:moveTo>
                    <a:pt x="1431" y="0"/>
                  </a:moveTo>
                  <a:lnTo>
                    <a:pt x="1193" y="40"/>
                  </a:lnTo>
                  <a:lnTo>
                    <a:pt x="915" y="80"/>
                  </a:lnTo>
                  <a:lnTo>
                    <a:pt x="676" y="199"/>
                  </a:lnTo>
                  <a:lnTo>
                    <a:pt x="477" y="318"/>
                  </a:lnTo>
                  <a:lnTo>
                    <a:pt x="278" y="517"/>
                  </a:lnTo>
                  <a:lnTo>
                    <a:pt x="159" y="756"/>
                  </a:lnTo>
                  <a:lnTo>
                    <a:pt x="40" y="994"/>
                  </a:lnTo>
                  <a:lnTo>
                    <a:pt x="0" y="1273"/>
                  </a:lnTo>
                  <a:lnTo>
                    <a:pt x="0" y="1511"/>
                  </a:lnTo>
                  <a:lnTo>
                    <a:pt x="80" y="1789"/>
                  </a:lnTo>
                  <a:lnTo>
                    <a:pt x="159" y="2028"/>
                  </a:lnTo>
                  <a:lnTo>
                    <a:pt x="318" y="2227"/>
                  </a:lnTo>
                  <a:lnTo>
                    <a:pt x="517" y="2426"/>
                  </a:lnTo>
                  <a:lnTo>
                    <a:pt x="716" y="2545"/>
                  </a:lnTo>
                  <a:lnTo>
                    <a:pt x="954" y="2664"/>
                  </a:lnTo>
                  <a:lnTo>
                    <a:pt x="1233" y="2704"/>
                  </a:lnTo>
                  <a:lnTo>
                    <a:pt x="1511" y="2704"/>
                  </a:lnTo>
                  <a:lnTo>
                    <a:pt x="1750" y="2624"/>
                  </a:lnTo>
                  <a:lnTo>
                    <a:pt x="1988" y="2545"/>
                  </a:lnTo>
                  <a:lnTo>
                    <a:pt x="2227" y="2386"/>
                  </a:lnTo>
                  <a:lnTo>
                    <a:pt x="2386" y="2187"/>
                  </a:lnTo>
                  <a:lnTo>
                    <a:pt x="2545" y="1988"/>
                  </a:lnTo>
                  <a:lnTo>
                    <a:pt x="2624" y="1750"/>
                  </a:lnTo>
                  <a:lnTo>
                    <a:pt x="2704" y="1471"/>
                  </a:lnTo>
                  <a:lnTo>
                    <a:pt x="2664" y="1193"/>
                  </a:lnTo>
                  <a:lnTo>
                    <a:pt x="2624" y="954"/>
                  </a:lnTo>
                  <a:lnTo>
                    <a:pt x="2505" y="716"/>
                  </a:lnTo>
                  <a:lnTo>
                    <a:pt x="2386" y="477"/>
                  </a:lnTo>
                  <a:lnTo>
                    <a:pt x="2187" y="318"/>
                  </a:lnTo>
                  <a:lnTo>
                    <a:pt x="1948" y="159"/>
                  </a:lnTo>
                  <a:lnTo>
                    <a:pt x="1710" y="80"/>
                  </a:lnTo>
                  <a:lnTo>
                    <a:pt x="14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82" name="Google Shape;3582;p115"/>
            <p:cNvSpPr/>
            <p:nvPr/>
          </p:nvSpPr>
          <p:spPr>
            <a:xfrm>
              <a:off x="4049550" y="4952000"/>
              <a:ext cx="117325" cy="117325"/>
            </a:xfrm>
            <a:custGeom>
              <a:avLst/>
              <a:gdLst/>
              <a:ahLst/>
              <a:cxnLst/>
              <a:rect l="l" t="t" r="r" b="b"/>
              <a:pathLst>
                <a:path w="4693" h="4693" extrusionOk="0">
                  <a:moveTo>
                    <a:pt x="2546" y="0"/>
                  </a:moveTo>
                  <a:lnTo>
                    <a:pt x="2068" y="40"/>
                  </a:lnTo>
                  <a:lnTo>
                    <a:pt x="1631" y="120"/>
                  </a:lnTo>
                  <a:lnTo>
                    <a:pt x="1194" y="318"/>
                  </a:lnTo>
                  <a:lnTo>
                    <a:pt x="836" y="557"/>
                  </a:lnTo>
                  <a:lnTo>
                    <a:pt x="518" y="875"/>
                  </a:lnTo>
                  <a:lnTo>
                    <a:pt x="279" y="1273"/>
                  </a:lnTo>
                  <a:lnTo>
                    <a:pt x="160" y="1471"/>
                  </a:lnTo>
                  <a:lnTo>
                    <a:pt x="80" y="1710"/>
                  </a:lnTo>
                  <a:lnTo>
                    <a:pt x="41" y="1949"/>
                  </a:lnTo>
                  <a:lnTo>
                    <a:pt x="1" y="2187"/>
                  </a:lnTo>
                  <a:lnTo>
                    <a:pt x="1" y="2625"/>
                  </a:lnTo>
                  <a:lnTo>
                    <a:pt x="120" y="3102"/>
                  </a:lnTo>
                  <a:lnTo>
                    <a:pt x="279" y="3499"/>
                  </a:lnTo>
                  <a:lnTo>
                    <a:pt x="557" y="3857"/>
                  </a:lnTo>
                  <a:lnTo>
                    <a:pt x="876" y="4175"/>
                  </a:lnTo>
                  <a:lnTo>
                    <a:pt x="1273" y="4454"/>
                  </a:lnTo>
                  <a:lnTo>
                    <a:pt x="1472" y="4533"/>
                  </a:lnTo>
                  <a:lnTo>
                    <a:pt x="1711" y="4613"/>
                  </a:lnTo>
                  <a:lnTo>
                    <a:pt x="1949" y="4692"/>
                  </a:lnTo>
                  <a:lnTo>
                    <a:pt x="2625" y="4692"/>
                  </a:lnTo>
                  <a:lnTo>
                    <a:pt x="3063" y="4613"/>
                  </a:lnTo>
                  <a:lnTo>
                    <a:pt x="3500" y="4414"/>
                  </a:lnTo>
                  <a:lnTo>
                    <a:pt x="3858" y="4175"/>
                  </a:lnTo>
                  <a:lnTo>
                    <a:pt x="4176" y="3817"/>
                  </a:lnTo>
                  <a:lnTo>
                    <a:pt x="4454" y="3460"/>
                  </a:lnTo>
                  <a:lnTo>
                    <a:pt x="4534" y="3221"/>
                  </a:lnTo>
                  <a:lnTo>
                    <a:pt x="4613" y="3022"/>
                  </a:lnTo>
                  <a:lnTo>
                    <a:pt x="4653" y="2784"/>
                  </a:lnTo>
                  <a:lnTo>
                    <a:pt x="4693" y="2545"/>
                  </a:lnTo>
                  <a:lnTo>
                    <a:pt x="4693" y="2068"/>
                  </a:lnTo>
                  <a:lnTo>
                    <a:pt x="4574" y="1631"/>
                  </a:lnTo>
                  <a:lnTo>
                    <a:pt x="4414" y="1233"/>
                  </a:lnTo>
                  <a:lnTo>
                    <a:pt x="4136" y="835"/>
                  </a:lnTo>
                  <a:lnTo>
                    <a:pt x="3818" y="517"/>
                  </a:lnTo>
                  <a:lnTo>
                    <a:pt x="3460" y="279"/>
                  </a:lnTo>
                  <a:lnTo>
                    <a:pt x="3222" y="159"/>
                  </a:lnTo>
                  <a:lnTo>
                    <a:pt x="2983" y="80"/>
                  </a:lnTo>
                  <a:lnTo>
                    <a:pt x="2784" y="40"/>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83" name="Google Shape;3583;p115"/>
            <p:cNvSpPr/>
            <p:nvPr/>
          </p:nvSpPr>
          <p:spPr>
            <a:xfrm>
              <a:off x="3039575" y="4649800"/>
              <a:ext cx="168025" cy="168025"/>
            </a:xfrm>
            <a:custGeom>
              <a:avLst/>
              <a:gdLst/>
              <a:ahLst/>
              <a:cxnLst/>
              <a:rect l="l" t="t" r="r" b="b"/>
              <a:pathLst>
                <a:path w="6721" h="6721" extrusionOk="0">
                  <a:moveTo>
                    <a:pt x="2943" y="0"/>
                  </a:moveTo>
                  <a:lnTo>
                    <a:pt x="2625" y="80"/>
                  </a:lnTo>
                  <a:lnTo>
                    <a:pt x="2307" y="159"/>
                  </a:lnTo>
                  <a:lnTo>
                    <a:pt x="2029" y="279"/>
                  </a:lnTo>
                  <a:lnTo>
                    <a:pt x="1751" y="398"/>
                  </a:lnTo>
                  <a:lnTo>
                    <a:pt x="1472" y="597"/>
                  </a:lnTo>
                  <a:lnTo>
                    <a:pt x="1194" y="756"/>
                  </a:lnTo>
                  <a:lnTo>
                    <a:pt x="955" y="994"/>
                  </a:lnTo>
                  <a:lnTo>
                    <a:pt x="756" y="1233"/>
                  </a:lnTo>
                  <a:lnTo>
                    <a:pt x="558" y="1511"/>
                  </a:lnTo>
                  <a:lnTo>
                    <a:pt x="399" y="1790"/>
                  </a:lnTo>
                  <a:lnTo>
                    <a:pt x="240" y="2108"/>
                  </a:lnTo>
                  <a:lnTo>
                    <a:pt x="120" y="2426"/>
                  </a:lnTo>
                  <a:lnTo>
                    <a:pt x="41" y="2744"/>
                  </a:lnTo>
                  <a:lnTo>
                    <a:pt x="1" y="3102"/>
                  </a:lnTo>
                  <a:lnTo>
                    <a:pt x="1" y="3420"/>
                  </a:lnTo>
                  <a:lnTo>
                    <a:pt x="41" y="3738"/>
                  </a:lnTo>
                  <a:lnTo>
                    <a:pt x="80" y="4056"/>
                  </a:lnTo>
                  <a:lnTo>
                    <a:pt x="160" y="4374"/>
                  </a:lnTo>
                  <a:lnTo>
                    <a:pt x="279" y="4692"/>
                  </a:lnTo>
                  <a:lnTo>
                    <a:pt x="438" y="4971"/>
                  </a:lnTo>
                  <a:lnTo>
                    <a:pt x="597" y="5249"/>
                  </a:lnTo>
                  <a:lnTo>
                    <a:pt x="796" y="5527"/>
                  </a:lnTo>
                  <a:lnTo>
                    <a:pt x="995" y="5766"/>
                  </a:lnTo>
                  <a:lnTo>
                    <a:pt x="1273" y="5965"/>
                  </a:lnTo>
                  <a:lnTo>
                    <a:pt x="1512" y="6164"/>
                  </a:lnTo>
                  <a:lnTo>
                    <a:pt x="1790" y="6323"/>
                  </a:lnTo>
                  <a:lnTo>
                    <a:pt x="2108" y="6482"/>
                  </a:lnTo>
                  <a:lnTo>
                    <a:pt x="2426" y="6561"/>
                  </a:lnTo>
                  <a:lnTo>
                    <a:pt x="2784" y="6641"/>
                  </a:lnTo>
                  <a:lnTo>
                    <a:pt x="3102" y="6681"/>
                  </a:lnTo>
                  <a:lnTo>
                    <a:pt x="3460" y="6720"/>
                  </a:lnTo>
                  <a:lnTo>
                    <a:pt x="3778" y="6681"/>
                  </a:lnTo>
                  <a:lnTo>
                    <a:pt x="4097" y="6641"/>
                  </a:lnTo>
                  <a:lnTo>
                    <a:pt x="4415" y="6561"/>
                  </a:lnTo>
                  <a:lnTo>
                    <a:pt x="4693" y="6442"/>
                  </a:lnTo>
                  <a:lnTo>
                    <a:pt x="5011" y="6283"/>
                  </a:lnTo>
                  <a:lnTo>
                    <a:pt x="5289" y="6124"/>
                  </a:lnTo>
                  <a:lnTo>
                    <a:pt x="5528" y="5925"/>
                  </a:lnTo>
                  <a:lnTo>
                    <a:pt x="5767" y="5686"/>
                  </a:lnTo>
                  <a:lnTo>
                    <a:pt x="5965" y="5448"/>
                  </a:lnTo>
                  <a:lnTo>
                    <a:pt x="6164" y="5209"/>
                  </a:lnTo>
                  <a:lnTo>
                    <a:pt x="6363" y="4891"/>
                  </a:lnTo>
                  <a:lnTo>
                    <a:pt x="6482" y="4613"/>
                  </a:lnTo>
                  <a:lnTo>
                    <a:pt x="6602" y="4255"/>
                  </a:lnTo>
                  <a:lnTo>
                    <a:pt x="6681" y="3937"/>
                  </a:lnTo>
                  <a:lnTo>
                    <a:pt x="6721" y="3619"/>
                  </a:lnTo>
                  <a:lnTo>
                    <a:pt x="6721" y="3261"/>
                  </a:lnTo>
                  <a:lnTo>
                    <a:pt x="6721" y="2943"/>
                  </a:lnTo>
                  <a:lnTo>
                    <a:pt x="6641" y="2625"/>
                  </a:lnTo>
                  <a:lnTo>
                    <a:pt x="6562" y="2307"/>
                  </a:lnTo>
                  <a:lnTo>
                    <a:pt x="6443" y="1988"/>
                  </a:lnTo>
                  <a:lnTo>
                    <a:pt x="6283" y="1710"/>
                  </a:lnTo>
                  <a:lnTo>
                    <a:pt x="6124" y="1432"/>
                  </a:lnTo>
                  <a:lnTo>
                    <a:pt x="5926" y="1193"/>
                  </a:lnTo>
                  <a:lnTo>
                    <a:pt x="5727" y="955"/>
                  </a:lnTo>
                  <a:lnTo>
                    <a:pt x="5488" y="716"/>
                  </a:lnTo>
                  <a:lnTo>
                    <a:pt x="5210" y="517"/>
                  </a:lnTo>
                  <a:lnTo>
                    <a:pt x="4932" y="358"/>
                  </a:lnTo>
                  <a:lnTo>
                    <a:pt x="4613" y="239"/>
                  </a:lnTo>
                  <a:lnTo>
                    <a:pt x="4295" y="120"/>
                  </a:lnTo>
                  <a:lnTo>
                    <a:pt x="3937" y="40"/>
                  </a:lnTo>
                  <a:lnTo>
                    <a:pt x="36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84" name="Google Shape;3584;p115"/>
            <p:cNvSpPr/>
            <p:nvPr/>
          </p:nvSpPr>
          <p:spPr>
            <a:xfrm>
              <a:off x="1572350" y="4220350"/>
              <a:ext cx="117325" cy="117325"/>
            </a:xfrm>
            <a:custGeom>
              <a:avLst/>
              <a:gdLst/>
              <a:ahLst/>
              <a:cxnLst/>
              <a:rect l="l" t="t" r="r" b="b"/>
              <a:pathLst>
                <a:path w="4693" h="4693" extrusionOk="0">
                  <a:moveTo>
                    <a:pt x="2068" y="1"/>
                  </a:moveTo>
                  <a:lnTo>
                    <a:pt x="1631" y="80"/>
                  </a:lnTo>
                  <a:lnTo>
                    <a:pt x="1193" y="279"/>
                  </a:lnTo>
                  <a:lnTo>
                    <a:pt x="835" y="518"/>
                  </a:lnTo>
                  <a:lnTo>
                    <a:pt x="517" y="876"/>
                  </a:lnTo>
                  <a:lnTo>
                    <a:pt x="279" y="1233"/>
                  </a:lnTo>
                  <a:lnTo>
                    <a:pt x="159" y="1472"/>
                  </a:lnTo>
                  <a:lnTo>
                    <a:pt x="80" y="1671"/>
                  </a:lnTo>
                  <a:lnTo>
                    <a:pt x="40" y="1909"/>
                  </a:lnTo>
                  <a:lnTo>
                    <a:pt x="0" y="2148"/>
                  </a:lnTo>
                  <a:lnTo>
                    <a:pt x="0" y="2625"/>
                  </a:lnTo>
                  <a:lnTo>
                    <a:pt x="120" y="3063"/>
                  </a:lnTo>
                  <a:lnTo>
                    <a:pt x="279" y="3460"/>
                  </a:lnTo>
                  <a:lnTo>
                    <a:pt x="557" y="3858"/>
                  </a:lnTo>
                  <a:lnTo>
                    <a:pt x="875" y="4176"/>
                  </a:lnTo>
                  <a:lnTo>
                    <a:pt x="1273" y="4414"/>
                  </a:lnTo>
                  <a:lnTo>
                    <a:pt x="1472" y="4534"/>
                  </a:lnTo>
                  <a:lnTo>
                    <a:pt x="1710" y="4613"/>
                  </a:lnTo>
                  <a:lnTo>
                    <a:pt x="1949" y="4653"/>
                  </a:lnTo>
                  <a:lnTo>
                    <a:pt x="2187" y="4693"/>
                  </a:lnTo>
                  <a:lnTo>
                    <a:pt x="2625" y="4693"/>
                  </a:lnTo>
                  <a:lnTo>
                    <a:pt x="3102" y="4574"/>
                  </a:lnTo>
                  <a:lnTo>
                    <a:pt x="3499" y="4375"/>
                  </a:lnTo>
                  <a:lnTo>
                    <a:pt x="3857" y="4136"/>
                  </a:lnTo>
                  <a:lnTo>
                    <a:pt x="4175" y="3818"/>
                  </a:lnTo>
                  <a:lnTo>
                    <a:pt x="4454" y="3420"/>
                  </a:lnTo>
                  <a:lnTo>
                    <a:pt x="4533" y="3222"/>
                  </a:lnTo>
                  <a:lnTo>
                    <a:pt x="4613" y="2983"/>
                  </a:lnTo>
                  <a:lnTo>
                    <a:pt x="4653" y="2744"/>
                  </a:lnTo>
                  <a:lnTo>
                    <a:pt x="4692" y="2506"/>
                  </a:lnTo>
                  <a:lnTo>
                    <a:pt x="4692" y="2068"/>
                  </a:lnTo>
                  <a:lnTo>
                    <a:pt x="4573" y="1591"/>
                  </a:lnTo>
                  <a:lnTo>
                    <a:pt x="4414" y="1194"/>
                  </a:lnTo>
                  <a:lnTo>
                    <a:pt x="4175" y="836"/>
                  </a:lnTo>
                  <a:lnTo>
                    <a:pt x="3817" y="518"/>
                  </a:lnTo>
                  <a:lnTo>
                    <a:pt x="3460" y="239"/>
                  </a:lnTo>
                  <a:lnTo>
                    <a:pt x="3221" y="160"/>
                  </a:lnTo>
                  <a:lnTo>
                    <a:pt x="2982" y="80"/>
                  </a:lnTo>
                  <a:lnTo>
                    <a:pt x="27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85" name="Google Shape;3585;p115"/>
            <p:cNvSpPr/>
            <p:nvPr/>
          </p:nvSpPr>
          <p:spPr>
            <a:xfrm>
              <a:off x="1968975" y="4893350"/>
              <a:ext cx="117325" cy="117325"/>
            </a:xfrm>
            <a:custGeom>
              <a:avLst/>
              <a:gdLst/>
              <a:ahLst/>
              <a:cxnLst/>
              <a:rect l="l" t="t" r="r" b="b"/>
              <a:pathLst>
                <a:path w="4693" h="4693" extrusionOk="0">
                  <a:moveTo>
                    <a:pt x="2068" y="0"/>
                  </a:moveTo>
                  <a:lnTo>
                    <a:pt x="1631" y="120"/>
                  </a:lnTo>
                  <a:lnTo>
                    <a:pt x="1233" y="279"/>
                  </a:lnTo>
                  <a:lnTo>
                    <a:pt x="836" y="557"/>
                  </a:lnTo>
                  <a:lnTo>
                    <a:pt x="517" y="875"/>
                  </a:lnTo>
                  <a:lnTo>
                    <a:pt x="279" y="1273"/>
                  </a:lnTo>
                  <a:lnTo>
                    <a:pt x="160" y="1471"/>
                  </a:lnTo>
                  <a:lnTo>
                    <a:pt x="80" y="1710"/>
                  </a:lnTo>
                  <a:lnTo>
                    <a:pt x="40" y="1949"/>
                  </a:lnTo>
                  <a:lnTo>
                    <a:pt x="1" y="2187"/>
                  </a:lnTo>
                  <a:lnTo>
                    <a:pt x="40" y="2625"/>
                  </a:lnTo>
                  <a:lnTo>
                    <a:pt x="120" y="3062"/>
                  </a:lnTo>
                  <a:lnTo>
                    <a:pt x="319" y="3499"/>
                  </a:lnTo>
                  <a:lnTo>
                    <a:pt x="557" y="3857"/>
                  </a:lnTo>
                  <a:lnTo>
                    <a:pt x="875" y="4175"/>
                  </a:lnTo>
                  <a:lnTo>
                    <a:pt x="1273" y="4454"/>
                  </a:lnTo>
                  <a:lnTo>
                    <a:pt x="1472" y="4533"/>
                  </a:lnTo>
                  <a:lnTo>
                    <a:pt x="1710" y="4613"/>
                  </a:lnTo>
                  <a:lnTo>
                    <a:pt x="1949" y="4652"/>
                  </a:lnTo>
                  <a:lnTo>
                    <a:pt x="2188" y="4692"/>
                  </a:lnTo>
                  <a:lnTo>
                    <a:pt x="2625" y="4692"/>
                  </a:lnTo>
                  <a:lnTo>
                    <a:pt x="3102" y="4573"/>
                  </a:lnTo>
                  <a:lnTo>
                    <a:pt x="3500" y="4414"/>
                  </a:lnTo>
                  <a:lnTo>
                    <a:pt x="3858" y="4136"/>
                  </a:lnTo>
                  <a:lnTo>
                    <a:pt x="4176" y="3817"/>
                  </a:lnTo>
                  <a:lnTo>
                    <a:pt x="4454" y="3420"/>
                  </a:lnTo>
                  <a:lnTo>
                    <a:pt x="4534" y="3221"/>
                  </a:lnTo>
                  <a:lnTo>
                    <a:pt x="4613" y="2982"/>
                  </a:lnTo>
                  <a:lnTo>
                    <a:pt x="4693" y="2744"/>
                  </a:lnTo>
                  <a:lnTo>
                    <a:pt x="4693" y="2545"/>
                  </a:lnTo>
                  <a:lnTo>
                    <a:pt x="4693" y="2068"/>
                  </a:lnTo>
                  <a:lnTo>
                    <a:pt x="4613" y="1631"/>
                  </a:lnTo>
                  <a:lnTo>
                    <a:pt x="4414" y="1193"/>
                  </a:lnTo>
                  <a:lnTo>
                    <a:pt x="4176" y="835"/>
                  </a:lnTo>
                  <a:lnTo>
                    <a:pt x="3818" y="517"/>
                  </a:lnTo>
                  <a:lnTo>
                    <a:pt x="3460" y="279"/>
                  </a:lnTo>
                  <a:lnTo>
                    <a:pt x="3221" y="159"/>
                  </a:lnTo>
                  <a:lnTo>
                    <a:pt x="3023" y="80"/>
                  </a:lnTo>
                  <a:lnTo>
                    <a:pt x="2784" y="40"/>
                  </a:lnTo>
                  <a:lnTo>
                    <a:pt x="25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86" name="Google Shape;3586;p115"/>
            <p:cNvSpPr/>
            <p:nvPr/>
          </p:nvSpPr>
          <p:spPr>
            <a:xfrm>
              <a:off x="2182700" y="4698500"/>
              <a:ext cx="168025" cy="168025"/>
            </a:xfrm>
            <a:custGeom>
              <a:avLst/>
              <a:gdLst/>
              <a:ahLst/>
              <a:cxnLst/>
              <a:rect l="l" t="t" r="r" b="b"/>
              <a:pathLst>
                <a:path w="6721" h="6721" extrusionOk="0">
                  <a:moveTo>
                    <a:pt x="2983" y="1"/>
                  </a:moveTo>
                  <a:lnTo>
                    <a:pt x="2625" y="80"/>
                  </a:lnTo>
                  <a:lnTo>
                    <a:pt x="2347" y="160"/>
                  </a:lnTo>
                  <a:lnTo>
                    <a:pt x="2028" y="279"/>
                  </a:lnTo>
                  <a:lnTo>
                    <a:pt x="1750" y="398"/>
                  </a:lnTo>
                  <a:lnTo>
                    <a:pt x="1472" y="597"/>
                  </a:lnTo>
                  <a:lnTo>
                    <a:pt x="1193" y="796"/>
                  </a:lnTo>
                  <a:lnTo>
                    <a:pt x="955" y="995"/>
                  </a:lnTo>
                  <a:lnTo>
                    <a:pt x="756" y="1233"/>
                  </a:lnTo>
                  <a:lnTo>
                    <a:pt x="557" y="1512"/>
                  </a:lnTo>
                  <a:lnTo>
                    <a:pt x="398" y="1790"/>
                  </a:lnTo>
                  <a:lnTo>
                    <a:pt x="239" y="2108"/>
                  </a:lnTo>
                  <a:lnTo>
                    <a:pt x="160" y="2426"/>
                  </a:lnTo>
                  <a:lnTo>
                    <a:pt x="80" y="2744"/>
                  </a:lnTo>
                  <a:lnTo>
                    <a:pt x="1" y="3102"/>
                  </a:lnTo>
                  <a:lnTo>
                    <a:pt x="1" y="3420"/>
                  </a:lnTo>
                  <a:lnTo>
                    <a:pt x="40" y="3738"/>
                  </a:lnTo>
                  <a:lnTo>
                    <a:pt x="80" y="4096"/>
                  </a:lnTo>
                  <a:lnTo>
                    <a:pt x="160" y="4375"/>
                  </a:lnTo>
                  <a:lnTo>
                    <a:pt x="279" y="4693"/>
                  </a:lnTo>
                  <a:lnTo>
                    <a:pt x="438" y="4971"/>
                  </a:lnTo>
                  <a:lnTo>
                    <a:pt x="597" y="5249"/>
                  </a:lnTo>
                  <a:lnTo>
                    <a:pt x="796" y="5528"/>
                  </a:lnTo>
                  <a:lnTo>
                    <a:pt x="1034" y="5766"/>
                  </a:lnTo>
                  <a:lnTo>
                    <a:pt x="1273" y="5965"/>
                  </a:lnTo>
                  <a:lnTo>
                    <a:pt x="1512" y="6164"/>
                  </a:lnTo>
                  <a:lnTo>
                    <a:pt x="1830" y="6323"/>
                  </a:lnTo>
                  <a:lnTo>
                    <a:pt x="2108" y="6482"/>
                  </a:lnTo>
                  <a:lnTo>
                    <a:pt x="2466" y="6601"/>
                  </a:lnTo>
                  <a:lnTo>
                    <a:pt x="2784" y="6641"/>
                  </a:lnTo>
                  <a:lnTo>
                    <a:pt x="3102" y="6721"/>
                  </a:lnTo>
                  <a:lnTo>
                    <a:pt x="3460" y="6721"/>
                  </a:lnTo>
                  <a:lnTo>
                    <a:pt x="3778" y="6681"/>
                  </a:lnTo>
                  <a:lnTo>
                    <a:pt x="4096" y="6641"/>
                  </a:lnTo>
                  <a:lnTo>
                    <a:pt x="4414" y="6562"/>
                  </a:lnTo>
                  <a:lnTo>
                    <a:pt x="4732" y="6442"/>
                  </a:lnTo>
                  <a:lnTo>
                    <a:pt x="5011" y="6283"/>
                  </a:lnTo>
                  <a:lnTo>
                    <a:pt x="5289" y="6124"/>
                  </a:lnTo>
                  <a:lnTo>
                    <a:pt x="5528" y="5925"/>
                  </a:lnTo>
                  <a:lnTo>
                    <a:pt x="5766" y="5687"/>
                  </a:lnTo>
                  <a:lnTo>
                    <a:pt x="6005" y="5448"/>
                  </a:lnTo>
                  <a:lnTo>
                    <a:pt x="6204" y="5210"/>
                  </a:lnTo>
                  <a:lnTo>
                    <a:pt x="6363" y="4892"/>
                  </a:lnTo>
                  <a:lnTo>
                    <a:pt x="6482" y="4613"/>
                  </a:lnTo>
                  <a:lnTo>
                    <a:pt x="6601" y="4255"/>
                  </a:lnTo>
                  <a:lnTo>
                    <a:pt x="6681" y="3937"/>
                  </a:lnTo>
                  <a:lnTo>
                    <a:pt x="6720" y="3619"/>
                  </a:lnTo>
                  <a:lnTo>
                    <a:pt x="6720" y="3261"/>
                  </a:lnTo>
                  <a:lnTo>
                    <a:pt x="6720" y="2943"/>
                  </a:lnTo>
                  <a:lnTo>
                    <a:pt x="6641" y="2625"/>
                  </a:lnTo>
                  <a:lnTo>
                    <a:pt x="6561" y="2307"/>
                  </a:lnTo>
                  <a:lnTo>
                    <a:pt x="6442" y="1989"/>
                  </a:lnTo>
                  <a:lnTo>
                    <a:pt x="6323" y="1711"/>
                  </a:lnTo>
                  <a:lnTo>
                    <a:pt x="6124" y="1432"/>
                  </a:lnTo>
                  <a:lnTo>
                    <a:pt x="5965" y="1194"/>
                  </a:lnTo>
                  <a:lnTo>
                    <a:pt x="5726" y="955"/>
                  </a:lnTo>
                  <a:lnTo>
                    <a:pt x="5488" y="716"/>
                  </a:lnTo>
                  <a:lnTo>
                    <a:pt x="5209" y="557"/>
                  </a:lnTo>
                  <a:lnTo>
                    <a:pt x="4931" y="359"/>
                  </a:lnTo>
                  <a:lnTo>
                    <a:pt x="4613" y="239"/>
                  </a:lnTo>
                  <a:lnTo>
                    <a:pt x="4295" y="120"/>
                  </a:lnTo>
                  <a:lnTo>
                    <a:pt x="3977" y="40"/>
                  </a:lnTo>
                  <a:lnTo>
                    <a:pt x="36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87" name="Google Shape;3587;p115"/>
            <p:cNvSpPr/>
            <p:nvPr/>
          </p:nvSpPr>
          <p:spPr>
            <a:xfrm>
              <a:off x="3068425" y="4078200"/>
              <a:ext cx="139175" cy="140200"/>
            </a:xfrm>
            <a:custGeom>
              <a:avLst/>
              <a:gdLst/>
              <a:ahLst/>
              <a:cxnLst/>
              <a:rect l="l" t="t" r="r" b="b"/>
              <a:pathLst>
                <a:path w="5567" h="5608" extrusionOk="0">
                  <a:moveTo>
                    <a:pt x="2704" y="1"/>
                  </a:moveTo>
                  <a:lnTo>
                    <a:pt x="2426" y="40"/>
                  </a:lnTo>
                  <a:lnTo>
                    <a:pt x="2187" y="80"/>
                  </a:lnTo>
                  <a:lnTo>
                    <a:pt x="1909" y="160"/>
                  </a:lnTo>
                  <a:lnTo>
                    <a:pt x="1670" y="239"/>
                  </a:lnTo>
                  <a:lnTo>
                    <a:pt x="1432" y="359"/>
                  </a:lnTo>
                  <a:lnTo>
                    <a:pt x="1193" y="518"/>
                  </a:lnTo>
                  <a:lnTo>
                    <a:pt x="994" y="677"/>
                  </a:lnTo>
                  <a:lnTo>
                    <a:pt x="795" y="836"/>
                  </a:lnTo>
                  <a:lnTo>
                    <a:pt x="597" y="1035"/>
                  </a:lnTo>
                  <a:lnTo>
                    <a:pt x="437" y="1273"/>
                  </a:lnTo>
                  <a:lnTo>
                    <a:pt x="318" y="1512"/>
                  </a:lnTo>
                  <a:lnTo>
                    <a:pt x="199" y="1750"/>
                  </a:lnTo>
                  <a:lnTo>
                    <a:pt x="80" y="2029"/>
                  </a:lnTo>
                  <a:lnTo>
                    <a:pt x="40" y="2307"/>
                  </a:lnTo>
                  <a:lnTo>
                    <a:pt x="0" y="2585"/>
                  </a:lnTo>
                  <a:lnTo>
                    <a:pt x="0" y="2864"/>
                  </a:lnTo>
                  <a:lnTo>
                    <a:pt x="0" y="3142"/>
                  </a:lnTo>
                  <a:lnTo>
                    <a:pt x="40" y="3420"/>
                  </a:lnTo>
                  <a:lnTo>
                    <a:pt x="119" y="3659"/>
                  </a:lnTo>
                  <a:lnTo>
                    <a:pt x="199" y="3937"/>
                  </a:lnTo>
                  <a:lnTo>
                    <a:pt x="318" y="4176"/>
                  </a:lnTo>
                  <a:lnTo>
                    <a:pt x="477" y="4375"/>
                  </a:lnTo>
                  <a:lnTo>
                    <a:pt x="636" y="4613"/>
                  </a:lnTo>
                  <a:lnTo>
                    <a:pt x="835" y="4812"/>
                  </a:lnTo>
                  <a:lnTo>
                    <a:pt x="1034" y="4971"/>
                  </a:lnTo>
                  <a:lnTo>
                    <a:pt x="1233" y="5130"/>
                  </a:lnTo>
                  <a:lnTo>
                    <a:pt x="1471" y="5289"/>
                  </a:lnTo>
                  <a:lnTo>
                    <a:pt x="1750" y="5408"/>
                  </a:lnTo>
                  <a:lnTo>
                    <a:pt x="2028" y="5488"/>
                  </a:lnTo>
                  <a:lnTo>
                    <a:pt x="2306" y="5568"/>
                  </a:lnTo>
                  <a:lnTo>
                    <a:pt x="2585" y="5607"/>
                  </a:lnTo>
                  <a:lnTo>
                    <a:pt x="2863" y="5607"/>
                  </a:lnTo>
                  <a:lnTo>
                    <a:pt x="3102" y="5568"/>
                  </a:lnTo>
                  <a:lnTo>
                    <a:pt x="3380" y="5528"/>
                  </a:lnTo>
                  <a:lnTo>
                    <a:pt x="3658" y="5448"/>
                  </a:lnTo>
                  <a:lnTo>
                    <a:pt x="3897" y="5369"/>
                  </a:lnTo>
                  <a:lnTo>
                    <a:pt x="4135" y="5249"/>
                  </a:lnTo>
                  <a:lnTo>
                    <a:pt x="4374" y="5090"/>
                  </a:lnTo>
                  <a:lnTo>
                    <a:pt x="4573" y="4931"/>
                  </a:lnTo>
                  <a:lnTo>
                    <a:pt x="4772" y="4772"/>
                  </a:lnTo>
                  <a:lnTo>
                    <a:pt x="4970" y="4573"/>
                  </a:lnTo>
                  <a:lnTo>
                    <a:pt x="5129" y="4335"/>
                  </a:lnTo>
                  <a:lnTo>
                    <a:pt x="5249" y="4096"/>
                  </a:lnTo>
                  <a:lnTo>
                    <a:pt x="5368" y="3858"/>
                  </a:lnTo>
                  <a:lnTo>
                    <a:pt x="5448" y="3579"/>
                  </a:lnTo>
                  <a:lnTo>
                    <a:pt x="5527" y="3301"/>
                  </a:lnTo>
                  <a:lnTo>
                    <a:pt x="5567" y="3023"/>
                  </a:lnTo>
                  <a:lnTo>
                    <a:pt x="5567" y="2744"/>
                  </a:lnTo>
                  <a:lnTo>
                    <a:pt x="5567" y="2466"/>
                  </a:lnTo>
                  <a:lnTo>
                    <a:pt x="5487" y="2188"/>
                  </a:lnTo>
                  <a:lnTo>
                    <a:pt x="5448" y="1949"/>
                  </a:lnTo>
                  <a:lnTo>
                    <a:pt x="5328" y="1711"/>
                  </a:lnTo>
                  <a:lnTo>
                    <a:pt x="5209" y="1432"/>
                  </a:lnTo>
                  <a:lnTo>
                    <a:pt x="5090" y="1233"/>
                  </a:lnTo>
                  <a:lnTo>
                    <a:pt x="4931" y="995"/>
                  </a:lnTo>
                  <a:lnTo>
                    <a:pt x="4732" y="796"/>
                  </a:lnTo>
                  <a:lnTo>
                    <a:pt x="4533" y="637"/>
                  </a:lnTo>
                  <a:lnTo>
                    <a:pt x="4294" y="478"/>
                  </a:lnTo>
                  <a:lnTo>
                    <a:pt x="4056" y="319"/>
                  </a:lnTo>
                  <a:lnTo>
                    <a:pt x="3817" y="200"/>
                  </a:lnTo>
                  <a:lnTo>
                    <a:pt x="3539" y="120"/>
                  </a:lnTo>
                  <a:lnTo>
                    <a:pt x="3261" y="40"/>
                  </a:lnTo>
                  <a:lnTo>
                    <a:pt x="2982" y="40"/>
                  </a:lnTo>
                  <a:lnTo>
                    <a:pt x="27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88" name="Google Shape;3588;p115"/>
            <p:cNvSpPr/>
            <p:nvPr/>
          </p:nvSpPr>
          <p:spPr>
            <a:xfrm>
              <a:off x="2567400" y="3906225"/>
              <a:ext cx="117325" cy="118325"/>
            </a:xfrm>
            <a:custGeom>
              <a:avLst/>
              <a:gdLst/>
              <a:ahLst/>
              <a:cxnLst/>
              <a:rect l="l" t="t" r="r" b="b"/>
              <a:pathLst>
                <a:path w="4693" h="4733" extrusionOk="0">
                  <a:moveTo>
                    <a:pt x="2546" y="1"/>
                  </a:moveTo>
                  <a:lnTo>
                    <a:pt x="2068" y="41"/>
                  </a:lnTo>
                  <a:lnTo>
                    <a:pt x="1631" y="120"/>
                  </a:lnTo>
                  <a:lnTo>
                    <a:pt x="1233" y="319"/>
                  </a:lnTo>
                  <a:lnTo>
                    <a:pt x="836" y="557"/>
                  </a:lnTo>
                  <a:lnTo>
                    <a:pt x="518" y="876"/>
                  </a:lnTo>
                  <a:lnTo>
                    <a:pt x="279" y="1273"/>
                  </a:lnTo>
                  <a:lnTo>
                    <a:pt x="160" y="1512"/>
                  </a:lnTo>
                  <a:lnTo>
                    <a:pt x="80" y="1711"/>
                  </a:lnTo>
                  <a:lnTo>
                    <a:pt x="40" y="1949"/>
                  </a:lnTo>
                  <a:lnTo>
                    <a:pt x="1" y="2188"/>
                  </a:lnTo>
                  <a:lnTo>
                    <a:pt x="40" y="2665"/>
                  </a:lnTo>
                  <a:lnTo>
                    <a:pt x="120" y="3102"/>
                  </a:lnTo>
                  <a:lnTo>
                    <a:pt x="319" y="3500"/>
                  </a:lnTo>
                  <a:lnTo>
                    <a:pt x="557" y="3898"/>
                  </a:lnTo>
                  <a:lnTo>
                    <a:pt x="875" y="4216"/>
                  </a:lnTo>
                  <a:lnTo>
                    <a:pt x="1273" y="4454"/>
                  </a:lnTo>
                  <a:lnTo>
                    <a:pt x="1472" y="4534"/>
                  </a:lnTo>
                  <a:lnTo>
                    <a:pt x="1710" y="4613"/>
                  </a:lnTo>
                  <a:lnTo>
                    <a:pt x="1949" y="4693"/>
                  </a:lnTo>
                  <a:lnTo>
                    <a:pt x="2188" y="4733"/>
                  </a:lnTo>
                  <a:lnTo>
                    <a:pt x="2665" y="4693"/>
                  </a:lnTo>
                  <a:lnTo>
                    <a:pt x="3102" y="4613"/>
                  </a:lnTo>
                  <a:lnTo>
                    <a:pt x="3500" y="4414"/>
                  </a:lnTo>
                  <a:lnTo>
                    <a:pt x="3858" y="4176"/>
                  </a:lnTo>
                  <a:lnTo>
                    <a:pt x="4176" y="3858"/>
                  </a:lnTo>
                  <a:lnTo>
                    <a:pt x="4454" y="3460"/>
                  </a:lnTo>
                  <a:lnTo>
                    <a:pt x="4534" y="3261"/>
                  </a:lnTo>
                  <a:lnTo>
                    <a:pt x="4613" y="3023"/>
                  </a:lnTo>
                  <a:lnTo>
                    <a:pt x="4693" y="2784"/>
                  </a:lnTo>
                  <a:lnTo>
                    <a:pt x="4693" y="2546"/>
                  </a:lnTo>
                  <a:lnTo>
                    <a:pt x="4693" y="2068"/>
                  </a:lnTo>
                  <a:lnTo>
                    <a:pt x="4613" y="1631"/>
                  </a:lnTo>
                  <a:lnTo>
                    <a:pt x="4414" y="1233"/>
                  </a:lnTo>
                  <a:lnTo>
                    <a:pt x="4176" y="836"/>
                  </a:lnTo>
                  <a:lnTo>
                    <a:pt x="3858" y="518"/>
                  </a:lnTo>
                  <a:lnTo>
                    <a:pt x="3460" y="279"/>
                  </a:lnTo>
                  <a:lnTo>
                    <a:pt x="3221" y="200"/>
                  </a:lnTo>
                  <a:lnTo>
                    <a:pt x="3023" y="120"/>
                  </a:lnTo>
                  <a:lnTo>
                    <a:pt x="2784" y="41"/>
                  </a:lnTo>
                  <a:lnTo>
                    <a:pt x="25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89" name="Google Shape;3589;p115"/>
            <p:cNvSpPr/>
            <p:nvPr/>
          </p:nvSpPr>
          <p:spPr>
            <a:xfrm>
              <a:off x="3448150" y="3110975"/>
              <a:ext cx="92475" cy="92475"/>
            </a:xfrm>
            <a:custGeom>
              <a:avLst/>
              <a:gdLst/>
              <a:ahLst/>
              <a:cxnLst/>
              <a:rect l="l" t="t" r="r" b="b"/>
              <a:pathLst>
                <a:path w="3699" h="3699" extrusionOk="0">
                  <a:moveTo>
                    <a:pt x="1829" y="1"/>
                  </a:moveTo>
                  <a:lnTo>
                    <a:pt x="1472" y="40"/>
                  </a:lnTo>
                  <a:lnTo>
                    <a:pt x="1114" y="160"/>
                  </a:lnTo>
                  <a:lnTo>
                    <a:pt x="796" y="319"/>
                  </a:lnTo>
                  <a:lnTo>
                    <a:pt x="517" y="557"/>
                  </a:lnTo>
                  <a:lnTo>
                    <a:pt x="319" y="796"/>
                  </a:lnTo>
                  <a:lnTo>
                    <a:pt x="120" y="1114"/>
                  </a:lnTo>
                  <a:lnTo>
                    <a:pt x="0" y="1472"/>
                  </a:lnTo>
                  <a:lnTo>
                    <a:pt x="0" y="1869"/>
                  </a:lnTo>
                  <a:lnTo>
                    <a:pt x="0" y="2227"/>
                  </a:lnTo>
                  <a:lnTo>
                    <a:pt x="120" y="2585"/>
                  </a:lnTo>
                  <a:lnTo>
                    <a:pt x="319" y="2903"/>
                  </a:lnTo>
                  <a:lnTo>
                    <a:pt x="517" y="3182"/>
                  </a:lnTo>
                  <a:lnTo>
                    <a:pt x="796" y="3380"/>
                  </a:lnTo>
                  <a:lnTo>
                    <a:pt x="1114" y="3579"/>
                  </a:lnTo>
                  <a:lnTo>
                    <a:pt x="1472" y="3659"/>
                  </a:lnTo>
                  <a:lnTo>
                    <a:pt x="1829" y="3698"/>
                  </a:lnTo>
                  <a:lnTo>
                    <a:pt x="2227" y="3659"/>
                  </a:lnTo>
                  <a:lnTo>
                    <a:pt x="2585" y="3579"/>
                  </a:lnTo>
                  <a:lnTo>
                    <a:pt x="2863" y="3380"/>
                  </a:lnTo>
                  <a:lnTo>
                    <a:pt x="3142" y="3182"/>
                  </a:lnTo>
                  <a:lnTo>
                    <a:pt x="3380" y="2903"/>
                  </a:lnTo>
                  <a:lnTo>
                    <a:pt x="3539" y="2585"/>
                  </a:lnTo>
                  <a:lnTo>
                    <a:pt x="3659" y="2227"/>
                  </a:lnTo>
                  <a:lnTo>
                    <a:pt x="3698" y="1869"/>
                  </a:lnTo>
                  <a:lnTo>
                    <a:pt x="3659" y="1472"/>
                  </a:lnTo>
                  <a:lnTo>
                    <a:pt x="3539" y="1114"/>
                  </a:lnTo>
                  <a:lnTo>
                    <a:pt x="3380" y="796"/>
                  </a:lnTo>
                  <a:lnTo>
                    <a:pt x="3142" y="557"/>
                  </a:lnTo>
                  <a:lnTo>
                    <a:pt x="2863" y="319"/>
                  </a:lnTo>
                  <a:lnTo>
                    <a:pt x="2585" y="160"/>
                  </a:lnTo>
                  <a:lnTo>
                    <a:pt x="2227" y="40"/>
                  </a:lnTo>
                  <a:lnTo>
                    <a:pt x="18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90" name="Google Shape;3590;p115"/>
            <p:cNvSpPr/>
            <p:nvPr/>
          </p:nvSpPr>
          <p:spPr>
            <a:xfrm>
              <a:off x="3764250" y="3208400"/>
              <a:ext cx="112375" cy="112350"/>
            </a:xfrm>
            <a:custGeom>
              <a:avLst/>
              <a:gdLst/>
              <a:ahLst/>
              <a:cxnLst/>
              <a:rect l="l" t="t" r="r" b="b"/>
              <a:pathLst>
                <a:path w="4495" h="4494" extrusionOk="0">
                  <a:moveTo>
                    <a:pt x="2267" y="0"/>
                  </a:moveTo>
                  <a:lnTo>
                    <a:pt x="1790" y="40"/>
                  </a:lnTo>
                  <a:lnTo>
                    <a:pt x="1393" y="199"/>
                  </a:lnTo>
                  <a:lnTo>
                    <a:pt x="995" y="398"/>
                  </a:lnTo>
                  <a:lnTo>
                    <a:pt x="677" y="676"/>
                  </a:lnTo>
                  <a:lnTo>
                    <a:pt x="399" y="994"/>
                  </a:lnTo>
                  <a:lnTo>
                    <a:pt x="200" y="1392"/>
                  </a:lnTo>
                  <a:lnTo>
                    <a:pt x="41" y="1790"/>
                  </a:lnTo>
                  <a:lnTo>
                    <a:pt x="1" y="2267"/>
                  </a:lnTo>
                  <a:lnTo>
                    <a:pt x="41" y="2704"/>
                  </a:lnTo>
                  <a:lnTo>
                    <a:pt x="200" y="3142"/>
                  </a:lnTo>
                  <a:lnTo>
                    <a:pt x="399" y="3499"/>
                  </a:lnTo>
                  <a:lnTo>
                    <a:pt x="677" y="3857"/>
                  </a:lnTo>
                  <a:lnTo>
                    <a:pt x="995" y="4136"/>
                  </a:lnTo>
                  <a:lnTo>
                    <a:pt x="1393" y="4334"/>
                  </a:lnTo>
                  <a:lnTo>
                    <a:pt x="1790" y="4454"/>
                  </a:lnTo>
                  <a:lnTo>
                    <a:pt x="2267" y="4493"/>
                  </a:lnTo>
                  <a:lnTo>
                    <a:pt x="2705" y="4454"/>
                  </a:lnTo>
                  <a:lnTo>
                    <a:pt x="3142" y="4334"/>
                  </a:lnTo>
                  <a:lnTo>
                    <a:pt x="3500" y="4136"/>
                  </a:lnTo>
                  <a:lnTo>
                    <a:pt x="3858" y="3857"/>
                  </a:lnTo>
                  <a:lnTo>
                    <a:pt x="4136" y="3499"/>
                  </a:lnTo>
                  <a:lnTo>
                    <a:pt x="4335" y="3142"/>
                  </a:lnTo>
                  <a:lnTo>
                    <a:pt x="4454" y="2704"/>
                  </a:lnTo>
                  <a:lnTo>
                    <a:pt x="4494" y="2267"/>
                  </a:lnTo>
                  <a:lnTo>
                    <a:pt x="4454" y="1790"/>
                  </a:lnTo>
                  <a:lnTo>
                    <a:pt x="4335" y="1392"/>
                  </a:lnTo>
                  <a:lnTo>
                    <a:pt x="4136" y="994"/>
                  </a:lnTo>
                  <a:lnTo>
                    <a:pt x="3858" y="676"/>
                  </a:lnTo>
                  <a:lnTo>
                    <a:pt x="3500" y="398"/>
                  </a:lnTo>
                  <a:lnTo>
                    <a:pt x="3142" y="199"/>
                  </a:lnTo>
                  <a:lnTo>
                    <a:pt x="2705" y="40"/>
                  </a:lnTo>
                  <a:lnTo>
                    <a:pt x="22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91" name="Google Shape;3591;p115"/>
            <p:cNvSpPr/>
            <p:nvPr/>
          </p:nvSpPr>
          <p:spPr>
            <a:xfrm>
              <a:off x="1820850" y="3036425"/>
              <a:ext cx="118325" cy="119300"/>
            </a:xfrm>
            <a:custGeom>
              <a:avLst/>
              <a:gdLst/>
              <a:ahLst/>
              <a:cxnLst/>
              <a:rect l="l" t="t" r="r" b="b"/>
              <a:pathLst>
                <a:path w="4733" h="4772" extrusionOk="0">
                  <a:moveTo>
                    <a:pt x="2546" y="0"/>
                  </a:moveTo>
                  <a:lnTo>
                    <a:pt x="2069" y="40"/>
                  </a:lnTo>
                  <a:lnTo>
                    <a:pt x="1631" y="120"/>
                  </a:lnTo>
                  <a:lnTo>
                    <a:pt x="1234" y="318"/>
                  </a:lnTo>
                  <a:lnTo>
                    <a:pt x="836" y="557"/>
                  </a:lnTo>
                  <a:lnTo>
                    <a:pt x="518" y="915"/>
                  </a:lnTo>
                  <a:lnTo>
                    <a:pt x="240" y="1312"/>
                  </a:lnTo>
                  <a:lnTo>
                    <a:pt x="160" y="1511"/>
                  </a:lnTo>
                  <a:lnTo>
                    <a:pt x="80" y="1750"/>
                  </a:lnTo>
                  <a:lnTo>
                    <a:pt x="41" y="1988"/>
                  </a:lnTo>
                  <a:lnTo>
                    <a:pt x="1" y="2227"/>
                  </a:lnTo>
                  <a:lnTo>
                    <a:pt x="1" y="2704"/>
                  </a:lnTo>
                  <a:lnTo>
                    <a:pt x="120" y="3142"/>
                  </a:lnTo>
                  <a:lnTo>
                    <a:pt x="279" y="3539"/>
                  </a:lnTo>
                  <a:lnTo>
                    <a:pt x="558" y="3937"/>
                  </a:lnTo>
                  <a:lnTo>
                    <a:pt x="876" y="4255"/>
                  </a:lnTo>
                  <a:lnTo>
                    <a:pt x="1273" y="4494"/>
                  </a:lnTo>
                  <a:lnTo>
                    <a:pt x="1472" y="4613"/>
                  </a:lnTo>
                  <a:lnTo>
                    <a:pt x="1711" y="4692"/>
                  </a:lnTo>
                  <a:lnTo>
                    <a:pt x="1949" y="4732"/>
                  </a:lnTo>
                  <a:lnTo>
                    <a:pt x="2188" y="4772"/>
                  </a:lnTo>
                  <a:lnTo>
                    <a:pt x="2665" y="4772"/>
                  </a:lnTo>
                  <a:lnTo>
                    <a:pt x="3102" y="4653"/>
                  </a:lnTo>
                  <a:lnTo>
                    <a:pt x="3540" y="4494"/>
                  </a:lnTo>
                  <a:lnTo>
                    <a:pt x="3898" y="4215"/>
                  </a:lnTo>
                  <a:lnTo>
                    <a:pt x="4216" y="3897"/>
                  </a:lnTo>
                  <a:lnTo>
                    <a:pt x="4494" y="3499"/>
                  </a:lnTo>
                  <a:lnTo>
                    <a:pt x="4574" y="3301"/>
                  </a:lnTo>
                  <a:lnTo>
                    <a:pt x="4653" y="3062"/>
                  </a:lnTo>
                  <a:lnTo>
                    <a:pt x="4733" y="2823"/>
                  </a:lnTo>
                  <a:lnTo>
                    <a:pt x="4733" y="2585"/>
                  </a:lnTo>
                  <a:lnTo>
                    <a:pt x="4733" y="2108"/>
                  </a:lnTo>
                  <a:lnTo>
                    <a:pt x="4653" y="1670"/>
                  </a:lnTo>
                  <a:lnTo>
                    <a:pt x="4454" y="1233"/>
                  </a:lnTo>
                  <a:lnTo>
                    <a:pt x="4216" y="875"/>
                  </a:lnTo>
                  <a:lnTo>
                    <a:pt x="3858" y="557"/>
                  </a:lnTo>
                  <a:lnTo>
                    <a:pt x="3460" y="279"/>
                  </a:lnTo>
                  <a:lnTo>
                    <a:pt x="3261" y="199"/>
                  </a:lnTo>
                  <a:lnTo>
                    <a:pt x="3023" y="120"/>
                  </a:lnTo>
                  <a:lnTo>
                    <a:pt x="2784" y="40"/>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92" name="Google Shape;3592;p115"/>
            <p:cNvSpPr/>
            <p:nvPr/>
          </p:nvSpPr>
          <p:spPr>
            <a:xfrm>
              <a:off x="3957100" y="2074150"/>
              <a:ext cx="95475" cy="95475"/>
            </a:xfrm>
            <a:custGeom>
              <a:avLst/>
              <a:gdLst/>
              <a:ahLst/>
              <a:cxnLst/>
              <a:rect l="l" t="t" r="r" b="b"/>
              <a:pathLst>
                <a:path w="3819" h="3819" extrusionOk="0">
                  <a:moveTo>
                    <a:pt x="1909" y="1"/>
                  </a:moveTo>
                  <a:lnTo>
                    <a:pt x="1552" y="41"/>
                  </a:lnTo>
                  <a:lnTo>
                    <a:pt x="1194" y="160"/>
                  </a:lnTo>
                  <a:lnTo>
                    <a:pt x="876" y="359"/>
                  </a:lnTo>
                  <a:lnTo>
                    <a:pt x="597" y="558"/>
                  </a:lnTo>
                  <a:lnTo>
                    <a:pt x="359" y="876"/>
                  </a:lnTo>
                  <a:lnTo>
                    <a:pt x="160" y="1194"/>
                  </a:lnTo>
                  <a:lnTo>
                    <a:pt x="41" y="1552"/>
                  </a:lnTo>
                  <a:lnTo>
                    <a:pt x="1" y="1910"/>
                  </a:lnTo>
                  <a:lnTo>
                    <a:pt x="41" y="2307"/>
                  </a:lnTo>
                  <a:lnTo>
                    <a:pt x="160" y="2665"/>
                  </a:lnTo>
                  <a:lnTo>
                    <a:pt x="359" y="2983"/>
                  </a:lnTo>
                  <a:lnTo>
                    <a:pt x="597" y="3261"/>
                  </a:lnTo>
                  <a:lnTo>
                    <a:pt x="876" y="3500"/>
                  </a:lnTo>
                  <a:lnTo>
                    <a:pt x="1194" y="3699"/>
                  </a:lnTo>
                  <a:lnTo>
                    <a:pt x="1552" y="3778"/>
                  </a:lnTo>
                  <a:lnTo>
                    <a:pt x="1909" y="3818"/>
                  </a:lnTo>
                  <a:lnTo>
                    <a:pt x="2307" y="3778"/>
                  </a:lnTo>
                  <a:lnTo>
                    <a:pt x="2665" y="3699"/>
                  </a:lnTo>
                  <a:lnTo>
                    <a:pt x="2983" y="3500"/>
                  </a:lnTo>
                  <a:lnTo>
                    <a:pt x="3261" y="3261"/>
                  </a:lnTo>
                  <a:lnTo>
                    <a:pt x="3500" y="2983"/>
                  </a:lnTo>
                  <a:lnTo>
                    <a:pt x="3699" y="2665"/>
                  </a:lnTo>
                  <a:lnTo>
                    <a:pt x="3778" y="2307"/>
                  </a:lnTo>
                  <a:lnTo>
                    <a:pt x="3818" y="1910"/>
                  </a:lnTo>
                  <a:lnTo>
                    <a:pt x="3778" y="1552"/>
                  </a:lnTo>
                  <a:lnTo>
                    <a:pt x="3699" y="1194"/>
                  </a:lnTo>
                  <a:lnTo>
                    <a:pt x="3500" y="876"/>
                  </a:lnTo>
                  <a:lnTo>
                    <a:pt x="3261" y="558"/>
                  </a:lnTo>
                  <a:lnTo>
                    <a:pt x="2983" y="359"/>
                  </a:lnTo>
                  <a:lnTo>
                    <a:pt x="2665" y="160"/>
                  </a:lnTo>
                  <a:lnTo>
                    <a:pt x="2307" y="41"/>
                  </a:lnTo>
                  <a:lnTo>
                    <a:pt x="190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593" name="Google Shape;3593;p115"/>
          <p:cNvGrpSpPr/>
          <p:nvPr/>
        </p:nvGrpSpPr>
        <p:grpSpPr>
          <a:xfrm>
            <a:off x="6196822" y="2757208"/>
            <a:ext cx="3264272" cy="2910427"/>
            <a:chOff x="1572350" y="1151675"/>
            <a:chExt cx="4851050" cy="4325200"/>
          </a:xfrm>
        </p:grpSpPr>
        <p:sp>
          <p:nvSpPr>
            <p:cNvPr id="3594" name="Google Shape;3594;p115"/>
            <p:cNvSpPr/>
            <p:nvPr/>
          </p:nvSpPr>
          <p:spPr>
            <a:xfrm>
              <a:off x="3968050" y="3267050"/>
              <a:ext cx="2041825" cy="1687950"/>
            </a:xfrm>
            <a:custGeom>
              <a:avLst/>
              <a:gdLst/>
              <a:ahLst/>
              <a:cxnLst/>
              <a:rect l="l" t="t" r="r" b="b"/>
              <a:pathLst>
                <a:path w="81673" h="67518" extrusionOk="0">
                  <a:moveTo>
                    <a:pt x="62229" y="676"/>
                  </a:moveTo>
                  <a:lnTo>
                    <a:pt x="80917" y="40638"/>
                  </a:lnTo>
                  <a:lnTo>
                    <a:pt x="57298" y="66722"/>
                  </a:lnTo>
                  <a:lnTo>
                    <a:pt x="32964" y="54475"/>
                  </a:lnTo>
                  <a:lnTo>
                    <a:pt x="955" y="36662"/>
                  </a:lnTo>
                  <a:lnTo>
                    <a:pt x="27277" y="3579"/>
                  </a:lnTo>
                  <a:lnTo>
                    <a:pt x="62229" y="676"/>
                  </a:lnTo>
                  <a:close/>
                  <a:moveTo>
                    <a:pt x="62587" y="0"/>
                  </a:moveTo>
                  <a:lnTo>
                    <a:pt x="27079" y="2943"/>
                  </a:lnTo>
                  <a:lnTo>
                    <a:pt x="26959" y="2982"/>
                  </a:lnTo>
                  <a:lnTo>
                    <a:pt x="0" y="36860"/>
                  </a:lnTo>
                  <a:lnTo>
                    <a:pt x="32645" y="55032"/>
                  </a:lnTo>
                  <a:lnTo>
                    <a:pt x="57418" y="67518"/>
                  </a:lnTo>
                  <a:lnTo>
                    <a:pt x="81673" y="40717"/>
                  </a:lnTo>
                  <a:lnTo>
                    <a:pt x="62706" y="199"/>
                  </a:lnTo>
                  <a:lnTo>
                    <a:pt x="6258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95" name="Google Shape;3595;p115"/>
            <p:cNvSpPr/>
            <p:nvPr/>
          </p:nvSpPr>
          <p:spPr>
            <a:xfrm>
              <a:off x="3938225" y="4013600"/>
              <a:ext cx="1469250" cy="918525"/>
            </a:xfrm>
            <a:custGeom>
              <a:avLst/>
              <a:gdLst/>
              <a:ahLst/>
              <a:cxnLst/>
              <a:rect l="l" t="t" r="r" b="b"/>
              <a:pathLst>
                <a:path w="58770" h="36741" extrusionOk="0">
                  <a:moveTo>
                    <a:pt x="24852" y="676"/>
                  </a:moveTo>
                  <a:lnTo>
                    <a:pt x="55708" y="12565"/>
                  </a:lnTo>
                  <a:lnTo>
                    <a:pt x="3340" y="6760"/>
                  </a:lnTo>
                  <a:lnTo>
                    <a:pt x="24852" y="676"/>
                  </a:lnTo>
                  <a:close/>
                  <a:moveTo>
                    <a:pt x="24892" y="0"/>
                  </a:moveTo>
                  <a:lnTo>
                    <a:pt x="0" y="7038"/>
                  </a:lnTo>
                  <a:lnTo>
                    <a:pt x="57378" y="13400"/>
                  </a:lnTo>
                  <a:lnTo>
                    <a:pt x="58133" y="36741"/>
                  </a:lnTo>
                  <a:lnTo>
                    <a:pt x="58770" y="36741"/>
                  </a:lnTo>
                  <a:lnTo>
                    <a:pt x="58014" y="12764"/>
                  </a:lnTo>
                  <a:lnTo>
                    <a:pt x="24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96" name="Google Shape;3596;p115"/>
            <p:cNvSpPr/>
            <p:nvPr/>
          </p:nvSpPr>
          <p:spPr>
            <a:xfrm>
              <a:off x="4769250" y="3825700"/>
              <a:ext cx="621325" cy="828100"/>
            </a:xfrm>
            <a:custGeom>
              <a:avLst/>
              <a:gdLst/>
              <a:ahLst/>
              <a:cxnLst/>
              <a:rect l="l" t="t" r="r" b="b"/>
              <a:pathLst>
                <a:path w="24853" h="33124" extrusionOk="0">
                  <a:moveTo>
                    <a:pt x="17656" y="1591"/>
                  </a:moveTo>
                  <a:lnTo>
                    <a:pt x="24057" y="20479"/>
                  </a:lnTo>
                  <a:lnTo>
                    <a:pt x="1512" y="31692"/>
                  </a:lnTo>
                  <a:lnTo>
                    <a:pt x="17656" y="1591"/>
                  </a:lnTo>
                  <a:close/>
                  <a:moveTo>
                    <a:pt x="17815" y="1"/>
                  </a:moveTo>
                  <a:lnTo>
                    <a:pt x="1" y="33123"/>
                  </a:lnTo>
                  <a:lnTo>
                    <a:pt x="1" y="33123"/>
                  </a:lnTo>
                  <a:lnTo>
                    <a:pt x="24853" y="20797"/>
                  </a:lnTo>
                  <a:lnTo>
                    <a:pt x="178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97" name="Google Shape;3597;p115"/>
            <p:cNvSpPr/>
            <p:nvPr/>
          </p:nvSpPr>
          <p:spPr>
            <a:xfrm>
              <a:off x="4550575" y="3238225"/>
              <a:ext cx="1476200" cy="1111375"/>
            </a:xfrm>
            <a:custGeom>
              <a:avLst/>
              <a:gdLst/>
              <a:ahLst/>
              <a:cxnLst/>
              <a:rect l="l" t="t" r="r" b="b"/>
              <a:pathLst>
                <a:path w="59048" h="44455" extrusionOk="0">
                  <a:moveTo>
                    <a:pt x="38530" y="3300"/>
                  </a:moveTo>
                  <a:lnTo>
                    <a:pt x="35031" y="28669"/>
                  </a:lnTo>
                  <a:lnTo>
                    <a:pt x="26919" y="24136"/>
                  </a:lnTo>
                  <a:lnTo>
                    <a:pt x="32208" y="14712"/>
                  </a:lnTo>
                  <a:lnTo>
                    <a:pt x="35787" y="8311"/>
                  </a:lnTo>
                  <a:lnTo>
                    <a:pt x="38530" y="3300"/>
                  </a:lnTo>
                  <a:close/>
                  <a:moveTo>
                    <a:pt x="4056" y="5050"/>
                  </a:moveTo>
                  <a:lnTo>
                    <a:pt x="25925" y="24096"/>
                  </a:lnTo>
                  <a:lnTo>
                    <a:pt x="756" y="30936"/>
                  </a:lnTo>
                  <a:lnTo>
                    <a:pt x="4056" y="5050"/>
                  </a:lnTo>
                  <a:close/>
                  <a:moveTo>
                    <a:pt x="35508" y="29663"/>
                  </a:moveTo>
                  <a:lnTo>
                    <a:pt x="56940" y="41592"/>
                  </a:lnTo>
                  <a:lnTo>
                    <a:pt x="33560" y="43779"/>
                  </a:lnTo>
                  <a:lnTo>
                    <a:pt x="35508" y="29663"/>
                  </a:lnTo>
                  <a:close/>
                  <a:moveTo>
                    <a:pt x="39484" y="0"/>
                  </a:moveTo>
                  <a:lnTo>
                    <a:pt x="39365" y="40"/>
                  </a:lnTo>
                  <a:lnTo>
                    <a:pt x="39286" y="80"/>
                  </a:lnTo>
                  <a:lnTo>
                    <a:pt x="39286" y="119"/>
                  </a:lnTo>
                  <a:lnTo>
                    <a:pt x="38809" y="1392"/>
                  </a:lnTo>
                  <a:lnTo>
                    <a:pt x="38371" y="2267"/>
                  </a:lnTo>
                  <a:lnTo>
                    <a:pt x="37337" y="4135"/>
                  </a:lnTo>
                  <a:lnTo>
                    <a:pt x="34117" y="9981"/>
                  </a:lnTo>
                  <a:lnTo>
                    <a:pt x="26442" y="23699"/>
                  </a:lnTo>
                  <a:lnTo>
                    <a:pt x="3579" y="3778"/>
                  </a:lnTo>
                  <a:lnTo>
                    <a:pt x="0" y="31771"/>
                  </a:lnTo>
                  <a:lnTo>
                    <a:pt x="26442" y="24613"/>
                  </a:lnTo>
                  <a:lnTo>
                    <a:pt x="34912" y="29345"/>
                  </a:lnTo>
                  <a:lnTo>
                    <a:pt x="32844" y="44455"/>
                  </a:lnTo>
                  <a:lnTo>
                    <a:pt x="59048" y="42069"/>
                  </a:lnTo>
                  <a:lnTo>
                    <a:pt x="35628" y="28987"/>
                  </a:lnTo>
                  <a:lnTo>
                    <a:pt x="39604" y="199"/>
                  </a:lnTo>
                  <a:lnTo>
                    <a:pt x="39604" y="119"/>
                  </a:lnTo>
                  <a:lnTo>
                    <a:pt x="39564" y="80"/>
                  </a:lnTo>
                  <a:lnTo>
                    <a:pt x="394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98" name="Google Shape;3598;p115"/>
            <p:cNvSpPr/>
            <p:nvPr/>
          </p:nvSpPr>
          <p:spPr>
            <a:xfrm>
              <a:off x="4560500" y="4022550"/>
              <a:ext cx="25" cy="25"/>
            </a:xfrm>
            <a:custGeom>
              <a:avLst/>
              <a:gdLst/>
              <a:ahLst/>
              <a:cxnLst/>
              <a:rect l="l" t="t" r="r" b="b"/>
              <a:pathLst>
                <a:path w="1" h="1" fill="none" extrusionOk="0">
                  <a:moveTo>
                    <a:pt x="1" y="0"/>
                  </a:moveTo>
                  <a:lnTo>
                    <a:pt x="1" y="0"/>
                  </a:lnTo>
                </a:path>
              </a:pathLst>
            </a:custGeom>
            <a:solidFill>
              <a:schemeClr val="lt2"/>
            </a:solidFill>
            <a:ln w="11925" cap="rnd" cmpd="sng">
              <a:solidFill>
                <a:srgbClr val="FAFAF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99" name="Google Shape;3599;p115"/>
            <p:cNvSpPr/>
            <p:nvPr/>
          </p:nvSpPr>
          <p:spPr>
            <a:xfrm>
              <a:off x="5320975" y="4864525"/>
              <a:ext cx="162050" cy="162050"/>
            </a:xfrm>
            <a:custGeom>
              <a:avLst/>
              <a:gdLst/>
              <a:ahLst/>
              <a:cxnLst/>
              <a:rect l="l" t="t" r="r" b="b"/>
              <a:pathLst>
                <a:path w="6482" h="6482" extrusionOk="0">
                  <a:moveTo>
                    <a:pt x="2903" y="0"/>
                  </a:moveTo>
                  <a:lnTo>
                    <a:pt x="2585" y="40"/>
                  </a:lnTo>
                  <a:lnTo>
                    <a:pt x="2306" y="119"/>
                  </a:lnTo>
                  <a:lnTo>
                    <a:pt x="1988" y="239"/>
                  </a:lnTo>
                  <a:lnTo>
                    <a:pt x="1710" y="398"/>
                  </a:lnTo>
                  <a:lnTo>
                    <a:pt x="1432" y="557"/>
                  </a:lnTo>
                  <a:lnTo>
                    <a:pt x="1153" y="756"/>
                  </a:lnTo>
                  <a:lnTo>
                    <a:pt x="915" y="994"/>
                  </a:lnTo>
                  <a:lnTo>
                    <a:pt x="716" y="1233"/>
                  </a:lnTo>
                  <a:lnTo>
                    <a:pt x="517" y="1471"/>
                  </a:lnTo>
                  <a:lnTo>
                    <a:pt x="358" y="1750"/>
                  </a:lnTo>
                  <a:lnTo>
                    <a:pt x="239" y="2028"/>
                  </a:lnTo>
                  <a:lnTo>
                    <a:pt x="120" y="2346"/>
                  </a:lnTo>
                  <a:lnTo>
                    <a:pt x="40" y="2624"/>
                  </a:lnTo>
                  <a:lnTo>
                    <a:pt x="0" y="2943"/>
                  </a:lnTo>
                  <a:lnTo>
                    <a:pt x="0" y="3261"/>
                  </a:lnTo>
                  <a:lnTo>
                    <a:pt x="0" y="3579"/>
                  </a:lnTo>
                  <a:lnTo>
                    <a:pt x="80" y="3857"/>
                  </a:lnTo>
                  <a:lnTo>
                    <a:pt x="159" y="4175"/>
                  </a:lnTo>
                  <a:lnTo>
                    <a:pt x="239" y="4493"/>
                  </a:lnTo>
                  <a:lnTo>
                    <a:pt x="398" y="4772"/>
                  </a:lnTo>
                  <a:lnTo>
                    <a:pt x="557" y="5050"/>
                  </a:lnTo>
                  <a:lnTo>
                    <a:pt x="756" y="5328"/>
                  </a:lnTo>
                  <a:lnTo>
                    <a:pt x="994" y="5567"/>
                  </a:lnTo>
                  <a:lnTo>
                    <a:pt x="1233" y="5766"/>
                  </a:lnTo>
                  <a:lnTo>
                    <a:pt x="1471" y="5965"/>
                  </a:lnTo>
                  <a:lnTo>
                    <a:pt x="1750" y="6124"/>
                  </a:lnTo>
                  <a:lnTo>
                    <a:pt x="2028" y="6243"/>
                  </a:lnTo>
                  <a:lnTo>
                    <a:pt x="2346" y="6362"/>
                  </a:lnTo>
                  <a:lnTo>
                    <a:pt x="2625" y="6402"/>
                  </a:lnTo>
                  <a:lnTo>
                    <a:pt x="2943" y="6442"/>
                  </a:lnTo>
                  <a:lnTo>
                    <a:pt x="3261" y="6481"/>
                  </a:lnTo>
                  <a:lnTo>
                    <a:pt x="3579" y="6442"/>
                  </a:lnTo>
                  <a:lnTo>
                    <a:pt x="3897" y="6402"/>
                  </a:lnTo>
                  <a:lnTo>
                    <a:pt x="4175" y="6322"/>
                  </a:lnTo>
                  <a:lnTo>
                    <a:pt x="4493" y="6203"/>
                  </a:lnTo>
                  <a:lnTo>
                    <a:pt x="4772" y="6084"/>
                  </a:lnTo>
                  <a:lnTo>
                    <a:pt x="5090" y="5925"/>
                  </a:lnTo>
                  <a:lnTo>
                    <a:pt x="5328" y="5686"/>
                  </a:lnTo>
                  <a:lnTo>
                    <a:pt x="5567" y="5487"/>
                  </a:lnTo>
                  <a:lnTo>
                    <a:pt x="5806" y="5249"/>
                  </a:lnTo>
                  <a:lnTo>
                    <a:pt x="5965" y="4970"/>
                  </a:lnTo>
                  <a:lnTo>
                    <a:pt x="6124" y="4732"/>
                  </a:lnTo>
                  <a:lnTo>
                    <a:pt x="6243" y="4414"/>
                  </a:lnTo>
                  <a:lnTo>
                    <a:pt x="6362" y="4135"/>
                  </a:lnTo>
                  <a:lnTo>
                    <a:pt x="6442" y="3817"/>
                  </a:lnTo>
                  <a:lnTo>
                    <a:pt x="6482" y="3539"/>
                  </a:lnTo>
                  <a:lnTo>
                    <a:pt x="6482" y="3221"/>
                  </a:lnTo>
                  <a:lnTo>
                    <a:pt x="6482" y="2903"/>
                  </a:lnTo>
                  <a:lnTo>
                    <a:pt x="6442" y="2585"/>
                  </a:lnTo>
                  <a:lnTo>
                    <a:pt x="6362" y="2267"/>
                  </a:lnTo>
                  <a:lnTo>
                    <a:pt x="6243" y="1988"/>
                  </a:lnTo>
                  <a:lnTo>
                    <a:pt x="6084" y="1670"/>
                  </a:lnTo>
                  <a:lnTo>
                    <a:pt x="5925" y="1392"/>
                  </a:lnTo>
                  <a:lnTo>
                    <a:pt x="5726" y="1153"/>
                  </a:lnTo>
                  <a:lnTo>
                    <a:pt x="5487" y="915"/>
                  </a:lnTo>
                  <a:lnTo>
                    <a:pt x="5249" y="676"/>
                  </a:lnTo>
                  <a:lnTo>
                    <a:pt x="5010" y="517"/>
                  </a:lnTo>
                  <a:lnTo>
                    <a:pt x="4732" y="358"/>
                  </a:lnTo>
                  <a:lnTo>
                    <a:pt x="4454" y="199"/>
                  </a:lnTo>
                  <a:lnTo>
                    <a:pt x="4136" y="119"/>
                  </a:lnTo>
                  <a:lnTo>
                    <a:pt x="3857" y="40"/>
                  </a:lnTo>
                  <a:lnTo>
                    <a:pt x="35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00" name="Google Shape;3600;p115"/>
            <p:cNvSpPr/>
            <p:nvPr/>
          </p:nvSpPr>
          <p:spPr>
            <a:xfrm>
              <a:off x="5457150" y="3205400"/>
              <a:ext cx="141175" cy="141200"/>
            </a:xfrm>
            <a:custGeom>
              <a:avLst/>
              <a:gdLst/>
              <a:ahLst/>
              <a:cxnLst/>
              <a:rect l="l" t="t" r="r" b="b"/>
              <a:pathLst>
                <a:path w="5647" h="5648" extrusionOk="0">
                  <a:moveTo>
                    <a:pt x="2546" y="1"/>
                  </a:moveTo>
                  <a:lnTo>
                    <a:pt x="2267" y="41"/>
                  </a:lnTo>
                  <a:lnTo>
                    <a:pt x="2029" y="120"/>
                  </a:lnTo>
                  <a:lnTo>
                    <a:pt x="1750" y="200"/>
                  </a:lnTo>
                  <a:lnTo>
                    <a:pt x="1512" y="319"/>
                  </a:lnTo>
                  <a:lnTo>
                    <a:pt x="1233" y="478"/>
                  </a:lnTo>
                  <a:lnTo>
                    <a:pt x="1035" y="637"/>
                  </a:lnTo>
                  <a:lnTo>
                    <a:pt x="796" y="836"/>
                  </a:lnTo>
                  <a:lnTo>
                    <a:pt x="637" y="1075"/>
                  </a:lnTo>
                  <a:lnTo>
                    <a:pt x="478" y="1273"/>
                  </a:lnTo>
                  <a:lnTo>
                    <a:pt x="319" y="1512"/>
                  </a:lnTo>
                  <a:lnTo>
                    <a:pt x="200" y="1751"/>
                  </a:lnTo>
                  <a:lnTo>
                    <a:pt x="120" y="2029"/>
                  </a:lnTo>
                  <a:lnTo>
                    <a:pt x="80" y="2267"/>
                  </a:lnTo>
                  <a:lnTo>
                    <a:pt x="40" y="2546"/>
                  </a:lnTo>
                  <a:lnTo>
                    <a:pt x="1" y="2824"/>
                  </a:lnTo>
                  <a:lnTo>
                    <a:pt x="40" y="3102"/>
                  </a:lnTo>
                  <a:lnTo>
                    <a:pt x="80" y="3381"/>
                  </a:lnTo>
                  <a:lnTo>
                    <a:pt x="120" y="3619"/>
                  </a:lnTo>
                  <a:lnTo>
                    <a:pt x="239" y="3898"/>
                  </a:lnTo>
                  <a:lnTo>
                    <a:pt x="359" y="4136"/>
                  </a:lnTo>
                  <a:lnTo>
                    <a:pt x="518" y="4415"/>
                  </a:lnTo>
                  <a:lnTo>
                    <a:pt x="677" y="4613"/>
                  </a:lnTo>
                  <a:lnTo>
                    <a:pt x="875" y="4852"/>
                  </a:lnTo>
                  <a:lnTo>
                    <a:pt x="1074" y="5011"/>
                  </a:lnTo>
                  <a:lnTo>
                    <a:pt x="1313" y="5170"/>
                  </a:lnTo>
                  <a:lnTo>
                    <a:pt x="1551" y="5329"/>
                  </a:lnTo>
                  <a:lnTo>
                    <a:pt x="1790" y="5448"/>
                  </a:lnTo>
                  <a:lnTo>
                    <a:pt x="2068" y="5528"/>
                  </a:lnTo>
                  <a:lnTo>
                    <a:pt x="2307" y="5568"/>
                  </a:lnTo>
                  <a:lnTo>
                    <a:pt x="2585" y="5608"/>
                  </a:lnTo>
                  <a:lnTo>
                    <a:pt x="2864" y="5647"/>
                  </a:lnTo>
                  <a:lnTo>
                    <a:pt x="3142" y="5608"/>
                  </a:lnTo>
                  <a:lnTo>
                    <a:pt x="3381" y="5568"/>
                  </a:lnTo>
                  <a:lnTo>
                    <a:pt x="3659" y="5528"/>
                  </a:lnTo>
                  <a:lnTo>
                    <a:pt x="3937" y="5409"/>
                  </a:lnTo>
                  <a:lnTo>
                    <a:pt x="4176" y="5289"/>
                  </a:lnTo>
                  <a:lnTo>
                    <a:pt x="4414" y="5130"/>
                  </a:lnTo>
                  <a:lnTo>
                    <a:pt x="4653" y="4971"/>
                  </a:lnTo>
                  <a:lnTo>
                    <a:pt x="4852" y="4773"/>
                  </a:lnTo>
                  <a:lnTo>
                    <a:pt x="5051" y="4574"/>
                  </a:lnTo>
                  <a:lnTo>
                    <a:pt x="5210" y="4335"/>
                  </a:lnTo>
                  <a:lnTo>
                    <a:pt x="5369" y="4097"/>
                  </a:lnTo>
                  <a:lnTo>
                    <a:pt x="5448" y="3858"/>
                  </a:lnTo>
                  <a:lnTo>
                    <a:pt x="5567" y="3580"/>
                  </a:lnTo>
                  <a:lnTo>
                    <a:pt x="5607" y="3341"/>
                  </a:lnTo>
                  <a:lnTo>
                    <a:pt x="5647" y="3063"/>
                  </a:lnTo>
                  <a:lnTo>
                    <a:pt x="5647" y="2784"/>
                  </a:lnTo>
                  <a:lnTo>
                    <a:pt x="5647" y="2506"/>
                  </a:lnTo>
                  <a:lnTo>
                    <a:pt x="5607" y="2267"/>
                  </a:lnTo>
                  <a:lnTo>
                    <a:pt x="5528" y="1989"/>
                  </a:lnTo>
                  <a:lnTo>
                    <a:pt x="5448" y="1711"/>
                  </a:lnTo>
                  <a:lnTo>
                    <a:pt x="5329" y="1472"/>
                  </a:lnTo>
                  <a:lnTo>
                    <a:pt x="5170" y="1234"/>
                  </a:lnTo>
                  <a:lnTo>
                    <a:pt x="5011" y="995"/>
                  </a:lnTo>
                  <a:lnTo>
                    <a:pt x="4812" y="796"/>
                  </a:lnTo>
                  <a:lnTo>
                    <a:pt x="4613" y="597"/>
                  </a:lnTo>
                  <a:lnTo>
                    <a:pt x="4375" y="438"/>
                  </a:lnTo>
                  <a:lnTo>
                    <a:pt x="4136" y="279"/>
                  </a:lnTo>
                  <a:lnTo>
                    <a:pt x="3897" y="200"/>
                  </a:lnTo>
                  <a:lnTo>
                    <a:pt x="3619" y="81"/>
                  </a:lnTo>
                  <a:lnTo>
                    <a:pt x="3381" y="41"/>
                  </a:lnTo>
                  <a:lnTo>
                    <a:pt x="31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01" name="Google Shape;3601;p115"/>
            <p:cNvSpPr/>
            <p:nvPr/>
          </p:nvSpPr>
          <p:spPr>
            <a:xfrm>
              <a:off x="4476000" y="3938050"/>
              <a:ext cx="168025" cy="168025"/>
            </a:xfrm>
            <a:custGeom>
              <a:avLst/>
              <a:gdLst/>
              <a:ahLst/>
              <a:cxnLst/>
              <a:rect l="l" t="t" r="r" b="b"/>
              <a:pathLst>
                <a:path w="6721" h="6721" extrusionOk="0">
                  <a:moveTo>
                    <a:pt x="3023" y="0"/>
                  </a:moveTo>
                  <a:lnTo>
                    <a:pt x="2705" y="80"/>
                  </a:lnTo>
                  <a:lnTo>
                    <a:pt x="2387" y="159"/>
                  </a:lnTo>
                  <a:lnTo>
                    <a:pt x="2069" y="279"/>
                  </a:lnTo>
                  <a:lnTo>
                    <a:pt x="1751" y="398"/>
                  </a:lnTo>
                  <a:lnTo>
                    <a:pt x="1472" y="597"/>
                  </a:lnTo>
                  <a:lnTo>
                    <a:pt x="1194" y="795"/>
                  </a:lnTo>
                  <a:lnTo>
                    <a:pt x="955" y="1034"/>
                  </a:lnTo>
                  <a:lnTo>
                    <a:pt x="717" y="1273"/>
                  </a:lnTo>
                  <a:lnTo>
                    <a:pt x="518" y="1551"/>
                  </a:lnTo>
                  <a:lnTo>
                    <a:pt x="359" y="1829"/>
                  </a:lnTo>
                  <a:lnTo>
                    <a:pt x="240" y="2108"/>
                  </a:lnTo>
                  <a:lnTo>
                    <a:pt x="120" y="2426"/>
                  </a:lnTo>
                  <a:lnTo>
                    <a:pt x="41" y="2744"/>
                  </a:lnTo>
                  <a:lnTo>
                    <a:pt x="1" y="3062"/>
                  </a:lnTo>
                  <a:lnTo>
                    <a:pt x="1" y="3380"/>
                  </a:lnTo>
                  <a:lnTo>
                    <a:pt x="1" y="3698"/>
                  </a:lnTo>
                  <a:lnTo>
                    <a:pt x="81" y="4016"/>
                  </a:lnTo>
                  <a:lnTo>
                    <a:pt x="160" y="4334"/>
                  </a:lnTo>
                  <a:lnTo>
                    <a:pt x="279" y="4652"/>
                  </a:lnTo>
                  <a:lnTo>
                    <a:pt x="399" y="4971"/>
                  </a:lnTo>
                  <a:lnTo>
                    <a:pt x="597" y="5249"/>
                  </a:lnTo>
                  <a:lnTo>
                    <a:pt x="796" y="5527"/>
                  </a:lnTo>
                  <a:lnTo>
                    <a:pt x="1035" y="5766"/>
                  </a:lnTo>
                  <a:lnTo>
                    <a:pt x="1273" y="6004"/>
                  </a:lnTo>
                  <a:lnTo>
                    <a:pt x="1552" y="6203"/>
                  </a:lnTo>
                  <a:lnTo>
                    <a:pt x="1830" y="6362"/>
                  </a:lnTo>
                  <a:lnTo>
                    <a:pt x="2108" y="6482"/>
                  </a:lnTo>
                  <a:lnTo>
                    <a:pt x="2427" y="6601"/>
                  </a:lnTo>
                  <a:lnTo>
                    <a:pt x="2745" y="6680"/>
                  </a:lnTo>
                  <a:lnTo>
                    <a:pt x="3063" y="6720"/>
                  </a:lnTo>
                  <a:lnTo>
                    <a:pt x="3699" y="6720"/>
                  </a:lnTo>
                  <a:lnTo>
                    <a:pt x="4017" y="6641"/>
                  </a:lnTo>
                  <a:lnTo>
                    <a:pt x="4335" y="6561"/>
                  </a:lnTo>
                  <a:lnTo>
                    <a:pt x="4653" y="6482"/>
                  </a:lnTo>
                  <a:lnTo>
                    <a:pt x="4971" y="6322"/>
                  </a:lnTo>
                  <a:lnTo>
                    <a:pt x="5250" y="6124"/>
                  </a:lnTo>
                  <a:lnTo>
                    <a:pt x="5528" y="5925"/>
                  </a:lnTo>
                  <a:lnTo>
                    <a:pt x="5767" y="5686"/>
                  </a:lnTo>
                  <a:lnTo>
                    <a:pt x="6005" y="5448"/>
                  </a:lnTo>
                  <a:lnTo>
                    <a:pt x="6204" y="5169"/>
                  </a:lnTo>
                  <a:lnTo>
                    <a:pt x="6363" y="4891"/>
                  </a:lnTo>
                  <a:lnTo>
                    <a:pt x="6482" y="4613"/>
                  </a:lnTo>
                  <a:lnTo>
                    <a:pt x="6602" y="4295"/>
                  </a:lnTo>
                  <a:lnTo>
                    <a:pt x="6681" y="3976"/>
                  </a:lnTo>
                  <a:lnTo>
                    <a:pt x="6721" y="3658"/>
                  </a:lnTo>
                  <a:lnTo>
                    <a:pt x="6721" y="3340"/>
                  </a:lnTo>
                  <a:lnTo>
                    <a:pt x="6721" y="3022"/>
                  </a:lnTo>
                  <a:lnTo>
                    <a:pt x="6641" y="2704"/>
                  </a:lnTo>
                  <a:lnTo>
                    <a:pt x="6562" y="2386"/>
                  </a:lnTo>
                  <a:lnTo>
                    <a:pt x="6482" y="2068"/>
                  </a:lnTo>
                  <a:lnTo>
                    <a:pt x="6323" y="1750"/>
                  </a:lnTo>
                  <a:lnTo>
                    <a:pt x="6124" y="1471"/>
                  </a:lnTo>
                  <a:lnTo>
                    <a:pt x="5926" y="1193"/>
                  </a:lnTo>
                  <a:lnTo>
                    <a:pt x="5687" y="954"/>
                  </a:lnTo>
                  <a:lnTo>
                    <a:pt x="5448" y="716"/>
                  </a:lnTo>
                  <a:lnTo>
                    <a:pt x="5170" y="517"/>
                  </a:lnTo>
                  <a:lnTo>
                    <a:pt x="4892" y="358"/>
                  </a:lnTo>
                  <a:lnTo>
                    <a:pt x="4613" y="239"/>
                  </a:lnTo>
                  <a:lnTo>
                    <a:pt x="4295" y="119"/>
                  </a:lnTo>
                  <a:lnTo>
                    <a:pt x="3977" y="40"/>
                  </a:lnTo>
                  <a:lnTo>
                    <a:pt x="365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02" name="Google Shape;3602;p115"/>
            <p:cNvSpPr/>
            <p:nvPr/>
          </p:nvSpPr>
          <p:spPr>
            <a:xfrm>
              <a:off x="5916425" y="4199475"/>
              <a:ext cx="169000" cy="169025"/>
            </a:xfrm>
            <a:custGeom>
              <a:avLst/>
              <a:gdLst/>
              <a:ahLst/>
              <a:cxnLst/>
              <a:rect l="l" t="t" r="r" b="b"/>
              <a:pathLst>
                <a:path w="6760" h="6761" extrusionOk="0">
                  <a:moveTo>
                    <a:pt x="3340" y="1"/>
                  </a:moveTo>
                  <a:lnTo>
                    <a:pt x="3022" y="41"/>
                  </a:lnTo>
                  <a:lnTo>
                    <a:pt x="2704" y="80"/>
                  </a:lnTo>
                  <a:lnTo>
                    <a:pt x="2386" y="160"/>
                  </a:lnTo>
                  <a:lnTo>
                    <a:pt x="2068" y="279"/>
                  </a:lnTo>
                  <a:lnTo>
                    <a:pt x="1789" y="438"/>
                  </a:lnTo>
                  <a:lnTo>
                    <a:pt x="1471" y="597"/>
                  </a:lnTo>
                  <a:lnTo>
                    <a:pt x="1193" y="796"/>
                  </a:lnTo>
                  <a:lnTo>
                    <a:pt x="954" y="1035"/>
                  </a:lnTo>
                  <a:lnTo>
                    <a:pt x="756" y="1313"/>
                  </a:lnTo>
                  <a:lnTo>
                    <a:pt x="557" y="1552"/>
                  </a:lnTo>
                  <a:lnTo>
                    <a:pt x="398" y="1830"/>
                  </a:lnTo>
                  <a:lnTo>
                    <a:pt x="239" y="2148"/>
                  </a:lnTo>
                  <a:lnTo>
                    <a:pt x="159" y="2426"/>
                  </a:lnTo>
                  <a:lnTo>
                    <a:pt x="80" y="2744"/>
                  </a:lnTo>
                  <a:lnTo>
                    <a:pt x="40" y="3063"/>
                  </a:lnTo>
                  <a:lnTo>
                    <a:pt x="0" y="3420"/>
                  </a:lnTo>
                  <a:lnTo>
                    <a:pt x="40" y="3739"/>
                  </a:lnTo>
                  <a:lnTo>
                    <a:pt x="80" y="4057"/>
                  </a:lnTo>
                  <a:lnTo>
                    <a:pt x="159" y="4375"/>
                  </a:lnTo>
                  <a:lnTo>
                    <a:pt x="278" y="4693"/>
                  </a:lnTo>
                  <a:lnTo>
                    <a:pt x="437" y="4971"/>
                  </a:lnTo>
                  <a:lnTo>
                    <a:pt x="596" y="5289"/>
                  </a:lnTo>
                  <a:lnTo>
                    <a:pt x="795" y="5568"/>
                  </a:lnTo>
                  <a:lnTo>
                    <a:pt x="1034" y="5806"/>
                  </a:lnTo>
                  <a:lnTo>
                    <a:pt x="1272" y="6005"/>
                  </a:lnTo>
                  <a:lnTo>
                    <a:pt x="1551" y="6204"/>
                  </a:lnTo>
                  <a:lnTo>
                    <a:pt x="1829" y="6363"/>
                  </a:lnTo>
                  <a:lnTo>
                    <a:pt x="2147" y="6522"/>
                  </a:lnTo>
                  <a:lnTo>
                    <a:pt x="2426" y="6601"/>
                  </a:lnTo>
                  <a:lnTo>
                    <a:pt x="2744" y="6681"/>
                  </a:lnTo>
                  <a:lnTo>
                    <a:pt x="3062" y="6721"/>
                  </a:lnTo>
                  <a:lnTo>
                    <a:pt x="3380" y="6760"/>
                  </a:lnTo>
                  <a:lnTo>
                    <a:pt x="3738" y="6721"/>
                  </a:lnTo>
                  <a:lnTo>
                    <a:pt x="4056" y="6681"/>
                  </a:lnTo>
                  <a:lnTo>
                    <a:pt x="4374" y="6601"/>
                  </a:lnTo>
                  <a:lnTo>
                    <a:pt x="4692" y="6482"/>
                  </a:lnTo>
                  <a:lnTo>
                    <a:pt x="4970" y="6323"/>
                  </a:lnTo>
                  <a:lnTo>
                    <a:pt x="5288" y="6164"/>
                  </a:lnTo>
                  <a:lnTo>
                    <a:pt x="5567" y="5965"/>
                  </a:lnTo>
                  <a:lnTo>
                    <a:pt x="5805" y="5727"/>
                  </a:lnTo>
                  <a:lnTo>
                    <a:pt x="6004" y="5488"/>
                  </a:lnTo>
                  <a:lnTo>
                    <a:pt x="6203" y="5210"/>
                  </a:lnTo>
                  <a:lnTo>
                    <a:pt x="6362" y="4931"/>
                  </a:lnTo>
                  <a:lnTo>
                    <a:pt x="6521" y="4613"/>
                  </a:lnTo>
                  <a:lnTo>
                    <a:pt x="6601" y="4335"/>
                  </a:lnTo>
                  <a:lnTo>
                    <a:pt x="6680" y="4017"/>
                  </a:lnTo>
                  <a:lnTo>
                    <a:pt x="6720" y="3699"/>
                  </a:lnTo>
                  <a:lnTo>
                    <a:pt x="6760" y="3381"/>
                  </a:lnTo>
                  <a:lnTo>
                    <a:pt x="6720" y="3023"/>
                  </a:lnTo>
                  <a:lnTo>
                    <a:pt x="6680" y="2705"/>
                  </a:lnTo>
                  <a:lnTo>
                    <a:pt x="6601" y="2387"/>
                  </a:lnTo>
                  <a:lnTo>
                    <a:pt x="6481" y="2068"/>
                  </a:lnTo>
                  <a:lnTo>
                    <a:pt x="6322" y="1790"/>
                  </a:lnTo>
                  <a:lnTo>
                    <a:pt x="6163" y="1472"/>
                  </a:lnTo>
                  <a:lnTo>
                    <a:pt x="5964" y="1194"/>
                  </a:lnTo>
                  <a:lnTo>
                    <a:pt x="5726" y="955"/>
                  </a:lnTo>
                  <a:lnTo>
                    <a:pt x="5448" y="756"/>
                  </a:lnTo>
                  <a:lnTo>
                    <a:pt x="5209" y="557"/>
                  </a:lnTo>
                  <a:lnTo>
                    <a:pt x="4931" y="398"/>
                  </a:lnTo>
                  <a:lnTo>
                    <a:pt x="4613" y="239"/>
                  </a:lnTo>
                  <a:lnTo>
                    <a:pt x="4334" y="160"/>
                  </a:lnTo>
                  <a:lnTo>
                    <a:pt x="4016" y="80"/>
                  </a:lnTo>
                  <a:lnTo>
                    <a:pt x="3698" y="41"/>
                  </a:lnTo>
                  <a:lnTo>
                    <a:pt x="33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03" name="Google Shape;3603;p115"/>
            <p:cNvSpPr/>
            <p:nvPr/>
          </p:nvSpPr>
          <p:spPr>
            <a:xfrm>
              <a:off x="5308050" y="4268075"/>
              <a:ext cx="141175" cy="141175"/>
            </a:xfrm>
            <a:custGeom>
              <a:avLst/>
              <a:gdLst/>
              <a:ahLst/>
              <a:cxnLst/>
              <a:rect l="l" t="t" r="r" b="b"/>
              <a:pathLst>
                <a:path w="5647" h="5647" extrusionOk="0">
                  <a:moveTo>
                    <a:pt x="2545" y="0"/>
                  </a:moveTo>
                  <a:lnTo>
                    <a:pt x="2267" y="40"/>
                  </a:lnTo>
                  <a:lnTo>
                    <a:pt x="1988" y="120"/>
                  </a:lnTo>
                  <a:lnTo>
                    <a:pt x="1750" y="199"/>
                  </a:lnTo>
                  <a:lnTo>
                    <a:pt x="1472" y="319"/>
                  </a:lnTo>
                  <a:lnTo>
                    <a:pt x="1233" y="478"/>
                  </a:lnTo>
                  <a:lnTo>
                    <a:pt x="994" y="676"/>
                  </a:lnTo>
                  <a:lnTo>
                    <a:pt x="796" y="835"/>
                  </a:lnTo>
                  <a:lnTo>
                    <a:pt x="597" y="1074"/>
                  </a:lnTo>
                  <a:lnTo>
                    <a:pt x="438" y="1273"/>
                  </a:lnTo>
                  <a:lnTo>
                    <a:pt x="318" y="1511"/>
                  </a:lnTo>
                  <a:lnTo>
                    <a:pt x="199" y="1790"/>
                  </a:lnTo>
                  <a:lnTo>
                    <a:pt x="120" y="2028"/>
                  </a:lnTo>
                  <a:lnTo>
                    <a:pt x="40" y="2307"/>
                  </a:lnTo>
                  <a:lnTo>
                    <a:pt x="0" y="2545"/>
                  </a:lnTo>
                  <a:lnTo>
                    <a:pt x="0" y="2824"/>
                  </a:lnTo>
                  <a:lnTo>
                    <a:pt x="0" y="3102"/>
                  </a:lnTo>
                  <a:lnTo>
                    <a:pt x="40" y="3380"/>
                  </a:lnTo>
                  <a:lnTo>
                    <a:pt x="120" y="3659"/>
                  </a:lnTo>
                  <a:lnTo>
                    <a:pt x="199" y="3897"/>
                  </a:lnTo>
                  <a:lnTo>
                    <a:pt x="318" y="4176"/>
                  </a:lnTo>
                  <a:lnTo>
                    <a:pt x="477" y="4414"/>
                  </a:lnTo>
                  <a:lnTo>
                    <a:pt x="676" y="4653"/>
                  </a:lnTo>
                  <a:lnTo>
                    <a:pt x="875" y="4851"/>
                  </a:lnTo>
                  <a:lnTo>
                    <a:pt x="1074" y="5011"/>
                  </a:lnTo>
                  <a:lnTo>
                    <a:pt x="1273" y="5209"/>
                  </a:lnTo>
                  <a:lnTo>
                    <a:pt x="1511" y="5329"/>
                  </a:lnTo>
                  <a:lnTo>
                    <a:pt x="1790" y="5448"/>
                  </a:lnTo>
                  <a:lnTo>
                    <a:pt x="2028" y="5527"/>
                  </a:lnTo>
                  <a:lnTo>
                    <a:pt x="2307" y="5607"/>
                  </a:lnTo>
                  <a:lnTo>
                    <a:pt x="2585" y="5647"/>
                  </a:lnTo>
                  <a:lnTo>
                    <a:pt x="2823" y="5647"/>
                  </a:lnTo>
                  <a:lnTo>
                    <a:pt x="3102" y="5607"/>
                  </a:lnTo>
                  <a:lnTo>
                    <a:pt x="3380" y="5567"/>
                  </a:lnTo>
                  <a:lnTo>
                    <a:pt x="3658" y="5527"/>
                  </a:lnTo>
                  <a:lnTo>
                    <a:pt x="3897" y="5408"/>
                  </a:lnTo>
                  <a:lnTo>
                    <a:pt x="4175" y="5289"/>
                  </a:lnTo>
                  <a:lnTo>
                    <a:pt x="4414" y="5130"/>
                  </a:lnTo>
                  <a:lnTo>
                    <a:pt x="4653" y="4971"/>
                  </a:lnTo>
                  <a:lnTo>
                    <a:pt x="4851" y="4772"/>
                  </a:lnTo>
                  <a:lnTo>
                    <a:pt x="5050" y="4573"/>
                  </a:lnTo>
                  <a:lnTo>
                    <a:pt x="5209" y="4335"/>
                  </a:lnTo>
                  <a:lnTo>
                    <a:pt x="5329" y="4096"/>
                  </a:lnTo>
                  <a:lnTo>
                    <a:pt x="5448" y="3857"/>
                  </a:lnTo>
                  <a:lnTo>
                    <a:pt x="5527" y="3619"/>
                  </a:lnTo>
                  <a:lnTo>
                    <a:pt x="5607" y="3341"/>
                  </a:lnTo>
                  <a:lnTo>
                    <a:pt x="5647" y="3062"/>
                  </a:lnTo>
                  <a:lnTo>
                    <a:pt x="5647" y="2784"/>
                  </a:lnTo>
                  <a:lnTo>
                    <a:pt x="5647" y="2545"/>
                  </a:lnTo>
                  <a:lnTo>
                    <a:pt x="5607" y="2267"/>
                  </a:lnTo>
                  <a:lnTo>
                    <a:pt x="5527" y="1989"/>
                  </a:lnTo>
                  <a:lnTo>
                    <a:pt x="5408" y="1710"/>
                  </a:lnTo>
                  <a:lnTo>
                    <a:pt x="5289" y="1472"/>
                  </a:lnTo>
                  <a:lnTo>
                    <a:pt x="5169" y="1233"/>
                  </a:lnTo>
                  <a:lnTo>
                    <a:pt x="4971" y="995"/>
                  </a:lnTo>
                  <a:lnTo>
                    <a:pt x="4772" y="796"/>
                  </a:lnTo>
                  <a:lnTo>
                    <a:pt x="4573" y="597"/>
                  </a:lnTo>
                  <a:lnTo>
                    <a:pt x="4334" y="438"/>
                  </a:lnTo>
                  <a:lnTo>
                    <a:pt x="4096" y="319"/>
                  </a:lnTo>
                  <a:lnTo>
                    <a:pt x="3857" y="199"/>
                  </a:lnTo>
                  <a:lnTo>
                    <a:pt x="3619" y="120"/>
                  </a:lnTo>
                  <a:lnTo>
                    <a:pt x="3340" y="40"/>
                  </a:lnTo>
                  <a:lnTo>
                    <a:pt x="30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04" name="Google Shape;3604;p115"/>
            <p:cNvSpPr/>
            <p:nvPr/>
          </p:nvSpPr>
          <p:spPr>
            <a:xfrm>
              <a:off x="4575425" y="3277975"/>
              <a:ext cx="141175" cy="141175"/>
            </a:xfrm>
            <a:custGeom>
              <a:avLst/>
              <a:gdLst/>
              <a:ahLst/>
              <a:cxnLst/>
              <a:rect l="l" t="t" r="r" b="b"/>
              <a:pathLst>
                <a:path w="5647" h="5647" extrusionOk="0">
                  <a:moveTo>
                    <a:pt x="2784" y="1"/>
                  </a:moveTo>
                  <a:lnTo>
                    <a:pt x="2545" y="40"/>
                  </a:lnTo>
                  <a:lnTo>
                    <a:pt x="2267" y="80"/>
                  </a:lnTo>
                  <a:lnTo>
                    <a:pt x="1988" y="120"/>
                  </a:lnTo>
                  <a:lnTo>
                    <a:pt x="1710" y="239"/>
                  </a:lnTo>
                  <a:lnTo>
                    <a:pt x="1471" y="359"/>
                  </a:lnTo>
                  <a:lnTo>
                    <a:pt x="1233" y="518"/>
                  </a:lnTo>
                  <a:lnTo>
                    <a:pt x="994" y="677"/>
                  </a:lnTo>
                  <a:lnTo>
                    <a:pt x="795" y="875"/>
                  </a:lnTo>
                  <a:lnTo>
                    <a:pt x="597" y="1074"/>
                  </a:lnTo>
                  <a:lnTo>
                    <a:pt x="438" y="1313"/>
                  </a:lnTo>
                  <a:lnTo>
                    <a:pt x="318" y="1551"/>
                  </a:lnTo>
                  <a:lnTo>
                    <a:pt x="199" y="1790"/>
                  </a:lnTo>
                  <a:lnTo>
                    <a:pt x="120" y="2029"/>
                  </a:lnTo>
                  <a:lnTo>
                    <a:pt x="40" y="2307"/>
                  </a:lnTo>
                  <a:lnTo>
                    <a:pt x="0" y="2585"/>
                  </a:lnTo>
                  <a:lnTo>
                    <a:pt x="0" y="2864"/>
                  </a:lnTo>
                  <a:lnTo>
                    <a:pt x="0" y="3102"/>
                  </a:lnTo>
                  <a:lnTo>
                    <a:pt x="40" y="3381"/>
                  </a:lnTo>
                  <a:lnTo>
                    <a:pt x="120" y="3659"/>
                  </a:lnTo>
                  <a:lnTo>
                    <a:pt x="199" y="3937"/>
                  </a:lnTo>
                  <a:lnTo>
                    <a:pt x="318" y="4176"/>
                  </a:lnTo>
                  <a:lnTo>
                    <a:pt x="477" y="4414"/>
                  </a:lnTo>
                  <a:lnTo>
                    <a:pt x="676" y="4653"/>
                  </a:lnTo>
                  <a:lnTo>
                    <a:pt x="835" y="4852"/>
                  </a:lnTo>
                  <a:lnTo>
                    <a:pt x="1074" y="5051"/>
                  </a:lnTo>
                  <a:lnTo>
                    <a:pt x="1273" y="5210"/>
                  </a:lnTo>
                  <a:lnTo>
                    <a:pt x="1511" y="5329"/>
                  </a:lnTo>
                  <a:lnTo>
                    <a:pt x="1790" y="5448"/>
                  </a:lnTo>
                  <a:lnTo>
                    <a:pt x="2028" y="5528"/>
                  </a:lnTo>
                  <a:lnTo>
                    <a:pt x="2306" y="5607"/>
                  </a:lnTo>
                  <a:lnTo>
                    <a:pt x="2545" y="5647"/>
                  </a:lnTo>
                  <a:lnTo>
                    <a:pt x="3102" y="5647"/>
                  </a:lnTo>
                  <a:lnTo>
                    <a:pt x="3380" y="5607"/>
                  </a:lnTo>
                  <a:lnTo>
                    <a:pt x="3658" y="5528"/>
                  </a:lnTo>
                  <a:lnTo>
                    <a:pt x="3897" y="5448"/>
                  </a:lnTo>
                  <a:lnTo>
                    <a:pt x="4175" y="5329"/>
                  </a:lnTo>
                  <a:lnTo>
                    <a:pt x="4414" y="5170"/>
                  </a:lnTo>
                  <a:lnTo>
                    <a:pt x="4652" y="4971"/>
                  </a:lnTo>
                  <a:lnTo>
                    <a:pt x="4851" y="4812"/>
                  </a:lnTo>
                  <a:lnTo>
                    <a:pt x="5050" y="4573"/>
                  </a:lnTo>
                  <a:lnTo>
                    <a:pt x="5209" y="4375"/>
                  </a:lnTo>
                  <a:lnTo>
                    <a:pt x="5328" y="4136"/>
                  </a:lnTo>
                  <a:lnTo>
                    <a:pt x="5448" y="3858"/>
                  </a:lnTo>
                  <a:lnTo>
                    <a:pt x="5527" y="3619"/>
                  </a:lnTo>
                  <a:lnTo>
                    <a:pt x="5607" y="3341"/>
                  </a:lnTo>
                  <a:lnTo>
                    <a:pt x="5647" y="3102"/>
                  </a:lnTo>
                  <a:lnTo>
                    <a:pt x="5647" y="2824"/>
                  </a:lnTo>
                  <a:lnTo>
                    <a:pt x="5647" y="2545"/>
                  </a:lnTo>
                  <a:lnTo>
                    <a:pt x="5567" y="2267"/>
                  </a:lnTo>
                  <a:lnTo>
                    <a:pt x="5527" y="1989"/>
                  </a:lnTo>
                  <a:lnTo>
                    <a:pt x="5408" y="1750"/>
                  </a:lnTo>
                  <a:lnTo>
                    <a:pt x="5289" y="1472"/>
                  </a:lnTo>
                  <a:lnTo>
                    <a:pt x="5169" y="1233"/>
                  </a:lnTo>
                  <a:lnTo>
                    <a:pt x="4971" y="995"/>
                  </a:lnTo>
                  <a:lnTo>
                    <a:pt x="4772" y="796"/>
                  </a:lnTo>
                  <a:lnTo>
                    <a:pt x="4573" y="637"/>
                  </a:lnTo>
                  <a:lnTo>
                    <a:pt x="4334" y="478"/>
                  </a:lnTo>
                  <a:lnTo>
                    <a:pt x="4096" y="319"/>
                  </a:lnTo>
                  <a:lnTo>
                    <a:pt x="3857" y="199"/>
                  </a:lnTo>
                  <a:lnTo>
                    <a:pt x="3619" y="120"/>
                  </a:lnTo>
                  <a:lnTo>
                    <a:pt x="3340" y="40"/>
                  </a:lnTo>
                  <a:lnTo>
                    <a:pt x="3062" y="40"/>
                  </a:lnTo>
                  <a:lnTo>
                    <a:pt x="27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05" name="Google Shape;3605;p115"/>
            <p:cNvSpPr/>
            <p:nvPr/>
          </p:nvSpPr>
          <p:spPr>
            <a:xfrm>
              <a:off x="4717575" y="4565300"/>
              <a:ext cx="141175" cy="141175"/>
            </a:xfrm>
            <a:custGeom>
              <a:avLst/>
              <a:gdLst/>
              <a:ahLst/>
              <a:cxnLst/>
              <a:rect l="l" t="t" r="r" b="b"/>
              <a:pathLst>
                <a:path w="5647" h="5647" extrusionOk="0">
                  <a:moveTo>
                    <a:pt x="2505" y="1"/>
                  </a:moveTo>
                  <a:lnTo>
                    <a:pt x="2267" y="40"/>
                  </a:lnTo>
                  <a:lnTo>
                    <a:pt x="1988" y="120"/>
                  </a:lnTo>
                  <a:lnTo>
                    <a:pt x="1710" y="239"/>
                  </a:lnTo>
                  <a:lnTo>
                    <a:pt x="1472" y="358"/>
                  </a:lnTo>
                  <a:lnTo>
                    <a:pt x="1233" y="478"/>
                  </a:lnTo>
                  <a:lnTo>
                    <a:pt x="994" y="676"/>
                  </a:lnTo>
                  <a:lnTo>
                    <a:pt x="796" y="875"/>
                  </a:lnTo>
                  <a:lnTo>
                    <a:pt x="597" y="1074"/>
                  </a:lnTo>
                  <a:lnTo>
                    <a:pt x="438" y="1313"/>
                  </a:lnTo>
                  <a:lnTo>
                    <a:pt x="318" y="1551"/>
                  </a:lnTo>
                  <a:lnTo>
                    <a:pt x="199" y="1790"/>
                  </a:lnTo>
                  <a:lnTo>
                    <a:pt x="80" y="2028"/>
                  </a:lnTo>
                  <a:lnTo>
                    <a:pt x="40" y="2307"/>
                  </a:lnTo>
                  <a:lnTo>
                    <a:pt x="0" y="2585"/>
                  </a:lnTo>
                  <a:lnTo>
                    <a:pt x="0" y="2824"/>
                  </a:lnTo>
                  <a:lnTo>
                    <a:pt x="0" y="3102"/>
                  </a:lnTo>
                  <a:lnTo>
                    <a:pt x="40" y="3380"/>
                  </a:lnTo>
                  <a:lnTo>
                    <a:pt x="120" y="3659"/>
                  </a:lnTo>
                  <a:lnTo>
                    <a:pt x="199" y="3897"/>
                  </a:lnTo>
                  <a:lnTo>
                    <a:pt x="318" y="4176"/>
                  </a:lnTo>
                  <a:lnTo>
                    <a:pt x="477" y="4414"/>
                  </a:lnTo>
                  <a:lnTo>
                    <a:pt x="637" y="4653"/>
                  </a:lnTo>
                  <a:lnTo>
                    <a:pt x="835" y="4852"/>
                  </a:lnTo>
                  <a:lnTo>
                    <a:pt x="1074" y="5050"/>
                  </a:lnTo>
                  <a:lnTo>
                    <a:pt x="1273" y="5209"/>
                  </a:lnTo>
                  <a:lnTo>
                    <a:pt x="1511" y="5329"/>
                  </a:lnTo>
                  <a:lnTo>
                    <a:pt x="1750" y="5448"/>
                  </a:lnTo>
                  <a:lnTo>
                    <a:pt x="2028" y="5528"/>
                  </a:lnTo>
                  <a:lnTo>
                    <a:pt x="2307" y="5607"/>
                  </a:lnTo>
                  <a:lnTo>
                    <a:pt x="2545" y="5647"/>
                  </a:lnTo>
                  <a:lnTo>
                    <a:pt x="3102" y="5647"/>
                  </a:lnTo>
                  <a:lnTo>
                    <a:pt x="3380" y="5607"/>
                  </a:lnTo>
                  <a:lnTo>
                    <a:pt x="3658" y="5528"/>
                  </a:lnTo>
                  <a:lnTo>
                    <a:pt x="3897" y="5448"/>
                  </a:lnTo>
                  <a:lnTo>
                    <a:pt x="4175" y="5329"/>
                  </a:lnTo>
                  <a:lnTo>
                    <a:pt x="4414" y="5170"/>
                  </a:lnTo>
                  <a:lnTo>
                    <a:pt x="4653" y="4971"/>
                  </a:lnTo>
                  <a:lnTo>
                    <a:pt x="4851" y="4772"/>
                  </a:lnTo>
                  <a:lnTo>
                    <a:pt x="5010" y="4573"/>
                  </a:lnTo>
                  <a:lnTo>
                    <a:pt x="5169" y="4374"/>
                  </a:lnTo>
                  <a:lnTo>
                    <a:pt x="5328" y="4136"/>
                  </a:lnTo>
                  <a:lnTo>
                    <a:pt x="5448" y="3858"/>
                  </a:lnTo>
                  <a:lnTo>
                    <a:pt x="5527" y="3619"/>
                  </a:lnTo>
                  <a:lnTo>
                    <a:pt x="5607" y="3341"/>
                  </a:lnTo>
                  <a:lnTo>
                    <a:pt x="5607" y="3062"/>
                  </a:lnTo>
                  <a:lnTo>
                    <a:pt x="5647" y="2824"/>
                  </a:lnTo>
                  <a:lnTo>
                    <a:pt x="5607" y="2545"/>
                  </a:lnTo>
                  <a:lnTo>
                    <a:pt x="5567" y="2267"/>
                  </a:lnTo>
                  <a:lnTo>
                    <a:pt x="5527" y="1989"/>
                  </a:lnTo>
                  <a:lnTo>
                    <a:pt x="5408" y="1750"/>
                  </a:lnTo>
                  <a:lnTo>
                    <a:pt x="5289" y="1472"/>
                  </a:lnTo>
                  <a:lnTo>
                    <a:pt x="5130" y="1233"/>
                  </a:lnTo>
                  <a:lnTo>
                    <a:pt x="4971" y="995"/>
                  </a:lnTo>
                  <a:lnTo>
                    <a:pt x="4772" y="796"/>
                  </a:lnTo>
                  <a:lnTo>
                    <a:pt x="4573" y="597"/>
                  </a:lnTo>
                  <a:lnTo>
                    <a:pt x="4334" y="438"/>
                  </a:lnTo>
                  <a:lnTo>
                    <a:pt x="4096" y="319"/>
                  </a:lnTo>
                  <a:lnTo>
                    <a:pt x="3857" y="199"/>
                  </a:lnTo>
                  <a:lnTo>
                    <a:pt x="3579" y="120"/>
                  </a:lnTo>
                  <a:lnTo>
                    <a:pt x="3340" y="40"/>
                  </a:lnTo>
                  <a:lnTo>
                    <a:pt x="30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06" name="Google Shape;3606;p115"/>
            <p:cNvSpPr/>
            <p:nvPr/>
          </p:nvSpPr>
          <p:spPr>
            <a:xfrm>
              <a:off x="5161925" y="3794900"/>
              <a:ext cx="101400" cy="100425"/>
            </a:xfrm>
            <a:custGeom>
              <a:avLst/>
              <a:gdLst/>
              <a:ahLst/>
              <a:cxnLst/>
              <a:rect l="l" t="t" r="r" b="b"/>
              <a:pathLst>
                <a:path w="4056" h="4017" extrusionOk="0">
                  <a:moveTo>
                    <a:pt x="2028" y="0"/>
                  </a:moveTo>
                  <a:lnTo>
                    <a:pt x="1630" y="40"/>
                  </a:lnTo>
                  <a:lnTo>
                    <a:pt x="1273" y="159"/>
                  </a:lnTo>
                  <a:lnTo>
                    <a:pt x="875" y="358"/>
                  </a:lnTo>
                  <a:lnTo>
                    <a:pt x="597" y="597"/>
                  </a:lnTo>
                  <a:lnTo>
                    <a:pt x="318" y="915"/>
                  </a:lnTo>
                  <a:lnTo>
                    <a:pt x="159" y="1273"/>
                  </a:lnTo>
                  <a:lnTo>
                    <a:pt x="40" y="1631"/>
                  </a:lnTo>
                  <a:lnTo>
                    <a:pt x="0" y="2028"/>
                  </a:lnTo>
                  <a:lnTo>
                    <a:pt x="40" y="2426"/>
                  </a:lnTo>
                  <a:lnTo>
                    <a:pt x="159" y="2784"/>
                  </a:lnTo>
                  <a:lnTo>
                    <a:pt x="358" y="3142"/>
                  </a:lnTo>
                  <a:lnTo>
                    <a:pt x="636" y="3460"/>
                  </a:lnTo>
                  <a:lnTo>
                    <a:pt x="955" y="3698"/>
                  </a:lnTo>
                  <a:lnTo>
                    <a:pt x="1273" y="3897"/>
                  </a:lnTo>
                  <a:lnTo>
                    <a:pt x="1670" y="3977"/>
                  </a:lnTo>
                  <a:lnTo>
                    <a:pt x="2028" y="4016"/>
                  </a:lnTo>
                  <a:lnTo>
                    <a:pt x="2426" y="3977"/>
                  </a:lnTo>
                  <a:lnTo>
                    <a:pt x="2823" y="3857"/>
                  </a:lnTo>
                  <a:lnTo>
                    <a:pt x="3181" y="3659"/>
                  </a:lnTo>
                  <a:lnTo>
                    <a:pt x="3499" y="3420"/>
                  </a:lnTo>
                  <a:lnTo>
                    <a:pt x="3738" y="3102"/>
                  </a:lnTo>
                  <a:lnTo>
                    <a:pt x="3897" y="2744"/>
                  </a:lnTo>
                  <a:lnTo>
                    <a:pt x="4016" y="2386"/>
                  </a:lnTo>
                  <a:lnTo>
                    <a:pt x="4056" y="1988"/>
                  </a:lnTo>
                  <a:lnTo>
                    <a:pt x="4016" y="1591"/>
                  </a:lnTo>
                  <a:lnTo>
                    <a:pt x="3897" y="1233"/>
                  </a:lnTo>
                  <a:lnTo>
                    <a:pt x="3698" y="875"/>
                  </a:lnTo>
                  <a:lnTo>
                    <a:pt x="3420" y="557"/>
                  </a:lnTo>
                  <a:lnTo>
                    <a:pt x="3141" y="318"/>
                  </a:lnTo>
                  <a:lnTo>
                    <a:pt x="2784" y="120"/>
                  </a:lnTo>
                  <a:lnTo>
                    <a:pt x="2426" y="40"/>
                  </a:lnTo>
                  <a:lnTo>
                    <a:pt x="20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07" name="Google Shape;3607;p115"/>
            <p:cNvSpPr/>
            <p:nvPr/>
          </p:nvSpPr>
          <p:spPr>
            <a:xfrm>
              <a:off x="3475975" y="1202350"/>
              <a:ext cx="2910650" cy="2071675"/>
            </a:xfrm>
            <a:custGeom>
              <a:avLst/>
              <a:gdLst/>
              <a:ahLst/>
              <a:cxnLst/>
              <a:rect l="l" t="t" r="r" b="b"/>
              <a:pathLst>
                <a:path w="116426" h="82867" extrusionOk="0">
                  <a:moveTo>
                    <a:pt x="68870" y="2546"/>
                  </a:moveTo>
                  <a:lnTo>
                    <a:pt x="88990" y="16900"/>
                  </a:lnTo>
                  <a:lnTo>
                    <a:pt x="64058" y="11015"/>
                  </a:lnTo>
                  <a:lnTo>
                    <a:pt x="68870" y="2546"/>
                  </a:lnTo>
                  <a:close/>
                  <a:moveTo>
                    <a:pt x="29067" y="3818"/>
                  </a:moveTo>
                  <a:lnTo>
                    <a:pt x="36304" y="23898"/>
                  </a:lnTo>
                  <a:lnTo>
                    <a:pt x="29465" y="29545"/>
                  </a:lnTo>
                  <a:lnTo>
                    <a:pt x="29067" y="3818"/>
                  </a:lnTo>
                  <a:close/>
                  <a:moveTo>
                    <a:pt x="91972" y="18252"/>
                  </a:moveTo>
                  <a:lnTo>
                    <a:pt x="114159" y="23501"/>
                  </a:lnTo>
                  <a:lnTo>
                    <a:pt x="115591" y="35072"/>
                  </a:lnTo>
                  <a:lnTo>
                    <a:pt x="91972" y="18252"/>
                  </a:lnTo>
                  <a:close/>
                  <a:moveTo>
                    <a:pt x="54754" y="9464"/>
                  </a:moveTo>
                  <a:lnTo>
                    <a:pt x="63064" y="11453"/>
                  </a:lnTo>
                  <a:lnTo>
                    <a:pt x="44336" y="44376"/>
                  </a:lnTo>
                  <a:lnTo>
                    <a:pt x="37060" y="24097"/>
                  </a:lnTo>
                  <a:lnTo>
                    <a:pt x="54754" y="9464"/>
                  </a:lnTo>
                  <a:close/>
                  <a:moveTo>
                    <a:pt x="28829" y="30857"/>
                  </a:moveTo>
                  <a:lnTo>
                    <a:pt x="29226" y="57935"/>
                  </a:lnTo>
                  <a:lnTo>
                    <a:pt x="21552" y="36901"/>
                  </a:lnTo>
                  <a:lnTo>
                    <a:pt x="28829" y="30857"/>
                  </a:lnTo>
                  <a:close/>
                  <a:moveTo>
                    <a:pt x="36543" y="24535"/>
                  </a:moveTo>
                  <a:lnTo>
                    <a:pt x="43938" y="45092"/>
                  </a:lnTo>
                  <a:lnTo>
                    <a:pt x="43740" y="45410"/>
                  </a:lnTo>
                  <a:lnTo>
                    <a:pt x="44098" y="45609"/>
                  </a:lnTo>
                  <a:lnTo>
                    <a:pt x="44137" y="45688"/>
                  </a:lnTo>
                  <a:lnTo>
                    <a:pt x="44257" y="45688"/>
                  </a:lnTo>
                  <a:lnTo>
                    <a:pt x="44296" y="45728"/>
                  </a:lnTo>
                  <a:lnTo>
                    <a:pt x="44296" y="45688"/>
                  </a:lnTo>
                  <a:lnTo>
                    <a:pt x="74755" y="49426"/>
                  </a:lnTo>
                  <a:lnTo>
                    <a:pt x="59883" y="74357"/>
                  </a:lnTo>
                  <a:lnTo>
                    <a:pt x="30022" y="59685"/>
                  </a:lnTo>
                  <a:lnTo>
                    <a:pt x="29942" y="59566"/>
                  </a:lnTo>
                  <a:lnTo>
                    <a:pt x="29902" y="59566"/>
                  </a:lnTo>
                  <a:lnTo>
                    <a:pt x="29465" y="30340"/>
                  </a:lnTo>
                  <a:lnTo>
                    <a:pt x="36543" y="24535"/>
                  </a:lnTo>
                  <a:close/>
                  <a:moveTo>
                    <a:pt x="28073" y="61474"/>
                  </a:moveTo>
                  <a:lnTo>
                    <a:pt x="13679" y="82111"/>
                  </a:lnTo>
                  <a:lnTo>
                    <a:pt x="1472" y="77936"/>
                  </a:lnTo>
                  <a:lnTo>
                    <a:pt x="28073" y="61474"/>
                  </a:lnTo>
                  <a:close/>
                  <a:moveTo>
                    <a:pt x="28391" y="1"/>
                  </a:moveTo>
                  <a:lnTo>
                    <a:pt x="28829" y="30062"/>
                  </a:lnTo>
                  <a:lnTo>
                    <a:pt x="20797" y="36702"/>
                  </a:lnTo>
                  <a:lnTo>
                    <a:pt x="29226" y="59764"/>
                  </a:lnTo>
                  <a:lnTo>
                    <a:pt x="28988" y="60162"/>
                  </a:lnTo>
                  <a:lnTo>
                    <a:pt x="1" y="78095"/>
                  </a:lnTo>
                  <a:lnTo>
                    <a:pt x="13918" y="82867"/>
                  </a:lnTo>
                  <a:lnTo>
                    <a:pt x="29425" y="60599"/>
                  </a:lnTo>
                  <a:lnTo>
                    <a:pt x="29902" y="60321"/>
                  </a:lnTo>
                  <a:lnTo>
                    <a:pt x="60122" y="75192"/>
                  </a:lnTo>
                  <a:lnTo>
                    <a:pt x="75828" y="48909"/>
                  </a:lnTo>
                  <a:lnTo>
                    <a:pt x="44654" y="45092"/>
                  </a:lnTo>
                  <a:lnTo>
                    <a:pt x="63701" y="11612"/>
                  </a:lnTo>
                  <a:lnTo>
                    <a:pt x="90341" y="17854"/>
                  </a:lnTo>
                  <a:lnTo>
                    <a:pt x="116426" y="36463"/>
                  </a:lnTo>
                  <a:lnTo>
                    <a:pt x="114756" y="22984"/>
                  </a:lnTo>
                  <a:lnTo>
                    <a:pt x="90620" y="17298"/>
                  </a:lnTo>
                  <a:lnTo>
                    <a:pt x="68671" y="1631"/>
                  </a:lnTo>
                  <a:lnTo>
                    <a:pt x="63422" y="10856"/>
                  </a:lnTo>
                  <a:lnTo>
                    <a:pt x="54595" y="8789"/>
                  </a:lnTo>
                  <a:lnTo>
                    <a:pt x="36821" y="23461"/>
                  </a:lnTo>
                  <a:lnTo>
                    <a:pt x="283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08" name="Google Shape;3608;p115"/>
            <p:cNvSpPr/>
            <p:nvPr/>
          </p:nvSpPr>
          <p:spPr>
            <a:xfrm>
              <a:off x="3486925" y="1242125"/>
              <a:ext cx="1707825" cy="1914600"/>
            </a:xfrm>
            <a:custGeom>
              <a:avLst/>
              <a:gdLst/>
              <a:ahLst/>
              <a:cxnLst/>
              <a:rect l="l" t="t" r="r" b="b"/>
              <a:pathLst>
                <a:path w="68313" h="76584" extrusionOk="0">
                  <a:moveTo>
                    <a:pt x="28033" y="0"/>
                  </a:moveTo>
                  <a:lnTo>
                    <a:pt x="20438" y="35111"/>
                  </a:lnTo>
                  <a:lnTo>
                    <a:pt x="0" y="76305"/>
                  </a:lnTo>
                  <a:lnTo>
                    <a:pt x="557" y="76584"/>
                  </a:lnTo>
                  <a:lnTo>
                    <a:pt x="21035" y="35350"/>
                  </a:lnTo>
                  <a:lnTo>
                    <a:pt x="21035" y="35310"/>
                  </a:lnTo>
                  <a:lnTo>
                    <a:pt x="28550" y="637"/>
                  </a:lnTo>
                  <a:lnTo>
                    <a:pt x="68312" y="835"/>
                  </a:lnTo>
                  <a:lnTo>
                    <a:pt x="68312" y="199"/>
                  </a:lnTo>
                  <a:lnTo>
                    <a:pt x="280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09" name="Google Shape;3609;p115"/>
            <p:cNvSpPr/>
            <p:nvPr/>
          </p:nvSpPr>
          <p:spPr>
            <a:xfrm>
              <a:off x="3775200" y="1242125"/>
              <a:ext cx="2600500" cy="2037875"/>
            </a:xfrm>
            <a:custGeom>
              <a:avLst/>
              <a:gdLst/>
              <a:ahLst/>
              <a:cxnLst/>
              <a:rect l="l" t="t" r="r" b="b"/>
              <a:pathLst>
                <a:path w="104020" h="81515" extrusionOk="0">
                  <a:moveTo>
                    <a:pt x="56543" y="995"/>
                  </a:moveTo>
                  <a:lnTo>
                    <a:pt x="61195" y="34435"/>
                  </a:lnTo>
                  <a:lnTo>
                    <a:pt x="32685" y="43382"/>
                  </a:lnTo>
                  <a:lnTo>
                    <a:pt x="42984" y="7754"/>
                  </a:lnTo>
                  <a:lnTo>
                    <a:pt x="56543" y="995"/>
                  </a:lnTo>
                  <a:close/>
                  <a:moveTo>
                    <a:pt x="99924" y="22944"/>
                  </a:moveTo>
                  <a:lnTo>
                    <a:pt x="63581" y="47040"/>
                  </a:lnTo>
                  <a:lnTo>
                    <a:pt x="61871" y="34872"/>
                  </a:lnTo>
                  <a:lnTo>
                    <a:pt x="99924" y="22944"/>
                  </a:lnTo>
                  <a:close/>
                  <a:moveTo>
                    <a:pt x="61275" y="35071"/>
                  </a:moveTo>
                  <a:lnTo>
                    <a:pt x="62984" y="47398"/>
                  </a:lnTo>
                  <a:lnTo>
                    <a:pt x="40956" y="59327"/>
                  </a:lnTo>
                  <a:lnTo>
                    <a:pt x="32725" y="44058"/>
                  </a:lnTo>
                  <a:lnTo>
                    <a:pt x="61275" y="35071"/>
                  </a:lnTo>
                  <a:close/>
                  <a:moveTo>
                    <a:pt x="40678" y="60201"/>
                  </a:moveTo>
                  <a:lnTo>
                    <a:pt x="47556" y="72925"/>
                  </a:lnTo>
                  <a:lnTo>
                    <a:pt x="3658" y="80282"/>
                  </a:lnTo>
                  <a:lnTo>
                    <a:pt x="3658" y="80282"/>
                  </a:lnTo>
                  <a:lnTo>
                    <a:pt x="40678" y="60201"/>
                  </a:lnTo>
                  <a:close/>
                  <a:moveTo>
                    <a:pt x="57060" y="0"/>
                  </a:moveTo>
                  <a:lnTo>
                    <a:pt x="42427" y="7317"/>
                  </a:lnTo>
                  <a:lnTo>
                    <a:pt x="31930" y="43620"/>
                  </a:lnTo>
                  <a:lnTo>
                    <a:pt x="31890" y="43620"/>
                  </a:lnTo>
                  <a:lnTo>
                    <a:pt x="9305" y="34912"/>
                  </a:lnTo>
                  <a:lnTo>
                    <a:pt x="9106" y="35509"/>
                  </a:lnTo>
                  <a:lnTo>
                    <a:pt x="31890" y="44296"/>
                  </a:lnTo>
                  <a:lnTo>
                    <a:pt x="32089" y="44217"/>
                  </a:lnTo>
                  <a:lnTo>
                    <a:pt x="40399" y="59645"/>
                  </a:lnTo>
                  <a:lnTo>
                    <a:pt x="0" y="81514"/>
                  </a:lnTo>
                  <a:lnTo>
                    <a:pt x="48511" y="73403"/>
                  </a:lnTo>
                  <a:lnTo>
                    <a:pt x="41234" y="59883"/>
                  </a:lnTo>
                  <a:lnTo>
                    <a:pt x="63064" y="48074"/>
                  </a:lnTo>
                  <a:lnTo>
                    <a:pt x="63064" y="48113"/>
                  </a:lnTo>
                  <a:lnTo>
                    <a:pt x="104019" y="20995"/>
                  </a:lnTo>
                  <a:lnTo>
                    <a:pt x="104019" y="20995"/>
                  </a:lnTo>
                  <a:lnTo>
                    <a:pt x="61791" y="34236"/>
                  </a:lnTo>
                  <a:lnTo>
                    <a:pt x="570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10" name="Google Shape;3610;p115"/>
            <p:cNvSpPr/>
            <p:nvPr/>
          </p:nvSpPr>
          <p:spPr>
            <a:xfrm>
              <a:off x="4215575" y="2341575"/>
              <a:ext cx="356875" cy="355900"/>
            </a:xfrm>
            <a:custGeom>
              <a:avLst/>
              <a:gdLst/>
              <a:ahLst/>
              <a:cxnLst/>
              <a:rect l="l" t="t" r="r" b="b"/>
              <a:pathLst>
                <a:path w="14275" h="14236" fill="none" extrusionOk="0">
                  <a:moveTo>
                    <a:pt x="14275" y="0"/>
                  </a:moveTo>
                  <a:lnTo>
                    <a:pt x="0" y="14235"/>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11" name="Google Shape;3611;p115"/>
            <p:cNvSpPr/>
            <p:nvPr/>
          </p:nvSpPr>
          <p:spPr>
            <a:xfrm>
              <a:off x="4191700" y="1243125"/>
              <a:ext cx="2214825" cy="1835075"/>
            </a:xfrm>
            <a:custGeom>
              <a:avLst/>
              <a:gdLst/>
              <a:ahLst/>
              <a:cxnLst/>
              <a:rect l="l" t="t" r="r" b="b"/>
              <a:pathLst>
                <a:path w="88593" h="73403" extrusionOk="0">
                  <a:moveTo>
                    <a:pt x="200" y="0"/>
                  </a:moveTo>
                  <a:lnTo>
                    <a:pt x="1" y="597"/>
                  </a:lnTo>
                  <a:lnTo>
                    <a:pt x="25807" y="7794"/>
                  </a:lnTo>
                  <a:lnTo>
                    <a:pt x="46364" y="47676"/>
                  </a:lnTo>
                  <a:lnTo>
                    <a:pt x="46483" y="47914"/>
                  </a:lnTo>
                  <a:lnTo>
                    <a:pt x="85411" y="35111"/>
                  </a:lnTo>
                  <a:lnTo>
                    <a:pt x="85411" y="35111"/>
                  </a:lnTo>
                  <a:lnTo>
                    <a:pt x="31175" y="72885"/>
                  </a:lnTo>
                  <a:lnTo>
                    <a:pt x="31572" y="73402"/>
                  </a:lnTo>
                  <a:lnTo>
                    <a:pt x="88552" y="33719"/>
                  </a:lnTo>
                  <a:lnTo>
                    <a:pt x="88592" y="33640"/>
                  </a:lnTo>
                  <a:lnTo>
                    <a:pt x="88592" y="33520"/>
                  </a:lnTo>
                  <a:lnTo>
                    <a:pt x="88513" y="33480"/>
                  </a:lnTo>
                  <a:lnTo>
                    <a:pt x="88393" y="33441"/>
                  </a:lnTo>
                  <a:lnTo>
                    <a:pt x="46802" y="47159"/>
                  </a:lnTo>
                  <a:lnTo>
                    <a:pt x="26284" y="7237"/>
                  </a:lnTo>
                  <a:lnTo>
                    <a:pt x="2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12" name="Google Shape;3612;p115"/>
            <p:cNvSpPr/>
            <p:nvPr/>
          </p:nvSpPr>
          <p:spPr>
            <a:xfrm>
              <a:off x="4516775" y="2272975"/>
              <a:ext cx="128250" cy="128250"/>
            </a:xfrm>
            <a:custGeom>
              <a:avLst/>
              <a:gdLst/>
              <a:ahLst/>
              <a:cxnLst/>
              <a:rect l="l" t="t" r="r" b="b"/>
              <a:pathLst>
                <a:path w="5130" h="5130" extrusionOk="0">
                  <a:moveTo>
                    <a:pt x="2306" y="0"/>
                  </a:moveTo>
                  <a:lnTo>
                    <a:pt x="2028" y="40"/>
                  </a:lnTo>
                  <a:lnTo>
                    <a:pt x="1790" y="120"/>
                  </a:lnTo>
                  <a:lnTo>
                    <a:pt x="1551" y="199"/>
                  </a:lnTo>
                  <a:lnTo>
                    <a:pt x="1352" y="279"/>
                  </a:lnTo>
                  <a:lnTo>
                    <a:pt x="1114" y="438"/>
                  </a:lnTo>
                  <a:lnTo>
                    <a:pt x="756" y="756"/>
                  </a:lnTo>
                  <a:lnTo>
                    <a:pt x="438" y="1114"/>
                  </a:lnTo>
                  <a:lnTo>
                    <a:pt x="279" y="1352"/>
                  </a:lnTo>
                  <a:lnTo>
                    <a:pt x="199" y="1551"/>
                  </a:lnTo>
                  <a:lnTo>
                    <a:pt x="120" y="1790"/>
                  </a:lnTo>
                  <a:lnTo>
                    <a:pt x="40" y="2028"/>
                  </a:lnTo>
                  <a:lnTo>
                    <a:pt x="0" y="2307"/>
                  </a:lnTo>
                  <a:lnTo>
                    <a:pt x="0" y="2545"/>
                  </a:lnTo>
                  <a:lnTo>
                    <a:pt x="0" y="2824"/>
                  </a:lnTo>
                  <a:lnTo>
                    <a:pt x="40" y="3062"/>
                  </a:lnTo>
                  <a:lnTo>
                    <a:pt x="120" y="3341"/>
                  </a:lnTo>
                  <a:lnTo>
                    <a:pt x="199" y="3579"/>
                  </a:lnTo>
                  <a:lnTo>
                    <a:pt x="279" y="3778"/>
                  </a:lnTo>
                  <a:lnTo>
                    <a:pt x="438" y="4017"/>
                  </a:lnTo>
                  <a:lnTo>
                    <a:pt x="756" y="4374"/>
                  </a:lnTo>
                  <a:lnTo>
                    <a:pt x="1114" y="4692"/>
                  </a:lnTo>
                  <a:lnTo>
                    <a:pt x="1352" y="4812"/>
                  </a:lnTo>
                  <a:lnTo>
                    <a:pt x="1551" y="4931"/>
                  </a:lnTo>
                  <a:lnTo>
                    <a:pt x="1790" y="5011"/>
                  </a:lnTo>
                  <a:lnTo>
                    <a:pt x="2028" y="5090"/>
                  </a:lnTo>
                  <a:lnTo>
                    <a:pt x="2306" y="5130"/>
                  </a:lnTo>
                  <a:lnTo>
                    <a:pt x="2823" y="5130"/>
                  </a:lnTo>
                  <a:lnTo>
                    <a:pt x="3102" y="5090"/>
                  </a:lnTo>
                  <a:lnTo>
                    <a:pt x="3340" y="5011"/>
                  </a:lnTo>
                  <a:lnTo>
                    <a:pt x="3579" y="4931"/>
                  </a:lnTo>
                  <a:lnTo>
                    <a:pt x="3778" y="4812"/>
                  </a:lnTo>
                  <a:lnTo>
                    <a:pt x="4016" y="4692"/>
                  </a:lnTo>
                  <a:lnTo>
                    <a:pt x="4374" y="4374"/>
                  </a:lnTo>
                  <a:lnTo>
                    <a:pt x="4692" y="4017"/>
                  </a:lnTo>
                  <a:lnTo>
                    <a:pt x="4812" y="3778"/>
                  </a:lnTo>
                  <a:lnTo>
                    <a:pt x="4931" y="3579"/>
                  </a:lnTo>
                  <a:lnTo>
                    <a:pt x="5010" y="3341"/>
                  </a:lnTo>
                  <a:lnTo>
                    <a:pt x="5090" y="3062"/>
                  </a:lnTo>
                  <a:lnTo>
                    <a:pt x="5130" y="2824"/>
                  </a:lnTo>
                  <a:lnTo>
                    <a:pt x="5130" y="2545"/>
                  </a:lnTo>
                  <a:lnTo>
                    <a:pt x="5130" y="2307"/>
                  </a:lnTo>
                  <a:lnTo>
                    <a:pt x="5090" y="2028"/>
                  </a:lnTo>
                  <a:lnTo>
                    <a:pt x="5010" y="1790"/>
                  </a:lnTo>
                  <a:lnTo>
                    <a:pt x="4931" y="1551"/>
                  </a:lnTo>
                  <a:lnTo>
                    <a:pt x="4812" y="1352"/>
                  </a:lnTo>
                  <a:lnTo>
                    <a:pt x="4692" y="1114"/>
                  </a:lnTo>
                  <a:lnTo>
                    <a:pt x="4374" y="756"/>
                  </a:lnTo>
                  <a:lnTo>
                    <a:pt x="4016" y="438"/>
                  </a:lnTo>
                  <a:lnTo>
                    <a:pt x="3778" y="279"/>
                  </a:lnTo>
                  <a:lnTo>
                    <a:pt x="3579" y="199"/>
                  </a:lnTo>
                  <a:lnTo>
                    <a:pt x="3340" y="120"/>
                  </a:lnTo>
                  <a:lnTo>
                    <a:pt x="3102" y="40"/>
                  </a:lnTo>
                  <a:lnTo>
                    <a:pt x="28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13" name="Google Shape;3613;p115"/>
            <p:cNvSpPr/>
            <p:nvPr/>
          </p:nvSpPr>
          <p:spPr>
            <a:xfrm>
              <a:off x="4130075" y="2611950"/>
              <a:ext cx="172000" cy="172000"/>
            </a:xfrm>
            <a:custGeom>
              <a:avLst/>
              <a:gdLst/>
              <a:ahLst/>
              <a:cxnLst/>
              <a:rect l="l" t="t" r="r" b="b"/>
              <a:pathLst>
                <a:path w="6880" h="6880" extrusionOk="0">
                  <a:moveTo>
                    <a:pt x="3062" y="1"/>
                  </a:moveTo>
                  <a:lnTo>
                    <a:pt x="2744" y="80"/>
                  </a:lnTo>
                  <a:lnTo>
                    <a:pt x="2386" y="160"/>
                  </a:lnTo>
                  <a:lnTo>
                    <a:pt x="2108" y="279"/>
                  </a:lnTo>
                  <a:lnTo>
                    <a:pt x="1790" y="398"/>
                  </a:lnTo>
                  <a:lnTo>
                    <a:pt x="1512" y="597"/>
                  </a:lnTo>
                  <a:lnTo>
                    <a:pt x="1233" y="796"/>
                  </a:lnTo>
                  <a:lnTo>
                    <a:pt x="995" y="995"/>
                  </a:lnTo>
                  <a:lnTo>
                    <a:pt x="796" y="1233"/>
                  </a:lnTo>
                  <a:lnTo>
                    <a:pt x="597" y="1512"/>
                  </a:lnTo>
                  <a:lnTo>
                    <a:pt x="398" y="1790"/>
                  </a:lnTo>
                  <a:lnTo>
                    <a:pt x="279" y="2108"/>
                  </a:lnTo>
                  <a:lnTo>
                    <a:pt x="160" y="2426"/>
                  </a:lnTo>
                  <a:lnTo>
                    <a:pt x="80" y="2744"/>
                  </a:lnTo>
                  <a:lnTo>
                    <a:pt x="1" y="3062"/>
                  </a:lnTo>
                  <a:lnTo>
                    <a:pt x="1" y="3420"/>
                  </a:lnTo>
                  <a:lnTo>
                    <a:pt x="1" y="3778"/>
                  </a:lnTo>
                  <a:lnTo>
                    <a:pt x="80" y="4136"/>
                  </a:lnTo>
                  <a:lnTo>
                    <a:pt x="160" y="4454"/>
                  </a:lnTo>
                  <a:lnTo>
                    <a:pt x="279" y="4772"/>
                  </a:lnTo>
                  <a:lnTo>
                    <a:pt x="398" y="5090"/>
                  </a:lnTo>
                  <a:lnTo>
                    <a:pt x="597" y="5369"/>
                  </a:lnTo>
                  <a:lnTo>
                    <a:pt x="796" y="5607"/>
                  </a:lnTo>
                  <a:lnTo>
                    <a:pt x="995" y="5846"/>
                  </a:lnTo>
                  <a:lnTo>
                    <a:pt x="1233" y="6084"/>
                  </a:lnTo>
                  <a:lnTo>
                    <a:pt x="1512" y="6283"/>
                  </a:lnTo>
                  <a:lnTo>
                    <a:pt x="1790" y="6442"/>
                  </a:lnTo>
                  <a:lnTo>
                    <a:pt x="2108" y="6601"/>
                  </a:lnTo>
                  <a:lnTo>
                    <a:pt x="2386" y="6721"/>
                  </a:lnTo>
                  <a:lnTo>
                    <a:pt x="2744" y="6800"/>
                  </a:lnTo>
                  <a:lnTo>
                    <a:pt x="3062" y="6840"/>
                  </a:lnTo>
                  <a:lnTo>
                    <a:pt x="3420" y="6880"/>
                  </a:lnTo>
                  <a:lnTo>
                    <a:pt x="3778" y="6840"/>
                  </a:lnTo>
                  <a:lnTo>
                    <a:pt x="4136" y="6800"/>
                  </a:lnTo>
                  <a:lnTo>
                    <a:pt x="4454" y="6721"/>
                  </a:lnTo>
                  <a:lnTo>
                    <a:pt x="4772" y="6601"/>
                  </a:lnTo>
                  <a:lnTo>
                    <a:pt x="5050" y="6442"/>
                  </a:lnTo>
                  <a:lnTo>
                    <a:pt x="5329" y="6283"/>
                  </a:lnTo>
                  <a:lnTo>
                    <a:pt x="5607" y="6084"/>
                  </a:lnTo>
                  <a:lnTo>
                    <a:pt x="5846" y="5846"/>
                  </a:lnTo>
                  <a:lnTo>
                    <a:pt x="6084" y="5607"/>
                  </a:lnTo>
                  <a:lnTo>
                    <a:pt x="6283" y="5369"/>
                  </a:lnTo>
                  <a:lnTo>
                    <a:pt x="6442" y="5090"/>
                  </a:lnTo>
                  <a:lnTo>
                    <a:pt x="6601" y="4772"/>
                  </a:lnTo>
                  <a:lnTo>
                    <a:pt x="6720" y="4454"/>
                  </a:lnTo>
                  <a:lnTo>
                    <a:pt x="6800" y="4136"/>
                  </a:lnTo>
                  <a:lnTo>
                    <a:pt x="6840" y="3778"/>
                  </a:lnTo>
                  <a:lnTo>
                    <a:pt x="6880" y="3420"/>
                  </a:lnTo>
                  <a:lnTo>
                    <a:pt x="6840" y="3062"/>
                  </a:lnTo>
                  <a:lnTo>
                    <a:pt x="6800" y="2744"/>
                  </a:lnTo>
                  <a:lnTo>
                    <a:pt x="6720" y="2426"/>
                  </a:lnTo>
                  <a:lnTo>
                    <a:pt x="6601" y="2108"/>
                  </a:lnTo>
                  <a:lnTo>
                    <a:pt x="6442" y="1790"/>
                  </a:lnTo>
                  <a:lnTo>
                    <a:pt x="6283" y="1512"/>
                  </a:lnTo>
                  <a:lnTo>
                    <a:pt x="6084" y="1233"/>
                  </a:lnTo>
                  <a:lnTo>
                    <a:pt x="5846" y="995"/>
                  </a:lnTo>
                  <a:lnTo>
                    <a:pt x="5607" y="796"/>
                  </a:lnTo>
                  <a:lnTo>
                    <a:pt x="5329" y="597"/>
                  </a:lnTo>
                  <a:lnTo>
                    <a:pt x="5050" y="398"/>
                  </a:lnTo>
                  <a:lnTo>
                    <a:pt x="4772" y="279"/>
                  </a:lnTo>
                  <a:lnTo>
                    <a:pt x="4454" y="160"/>
                  </a:lnTo>
                  <a:lnTo>
                    <a:pt x="4136" y="80"/>
                  </a:lnTo>
                  <a:lnTo>
                    <a:pt x="37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14" name="Google Shape;3614;p115"/>
            <p:cNvSpPr/>
            <p:nvPr/>
          </p:nvSpPr>
          <p:spPr>
            <a:xfrm>
              <a:off x="4800075" y="1388250"/>
              <a:ext cx="85525" cy="85525"/>
            </a:xfrm>
            <a:custGeom>
              <a:avLst/>
              <a:gdLst/>
              <a:ahLst/>
              <a:cxnLst/>
              <a:rect l="l" t="t" r="r" b="b"/>
              <a:pathLst>
                <a:path w="3421" h="3421" extrusionOk="0">
                  <a:moveTo>
                    <a:pt x="1353" y="1"/>
                  </a:moveTo>
                  <a:lnTo>
                    <a:pt x="1034" y="120"/>
                  </a:lnTo>
                  <a:lnTo>
                    <a:pt x="756" y="279"/>
                  </a:lnTo>
                  <a:lnTo>
                    <a:pt x="478" y="478"/>
                  </a:lnTo>
                  <a:lnTo>
                    <a:pt x="279" y="756"/>
                  </a:lnTo>
                  <a:lnTo>
                    <a:pt x="120" y="1034"/>
                  </a:lnTo>
                  <a:lnTo>
                    <a:pt x="40" y="1353"/>
                  </a:lnTo>
                  <a:lnTo>
                    <a:pt x="1" y="1710"/>
                  </a:lnTo>
                  <a:lnTo>
                    <a:pt x="40" y="2028"/>
                  </a:lnTo>
                  <a:lnTo>
                    <a:pt x="120" y="2386"/>
                  </a:lnTo>
                  <a:lnTo>
                    <a:pt x="279" y="2665"/>
                  </a:lnTo>
                  <a:lnTo>
                    <a:pt x="478" y="2903"/>
                  </a:lnTo>
                  <a:lnTo>
                    <a:pt x="756" y="3142"/>
                  </a:lnTo>
                  <a:lnTo>
                    <a:pt x="1034" y="3301"/>
                  </a:lnTo>
                  <a:lnTo>
                    <a:pt x="1353" y="3380"/>
                  </a:lnTo>
                  <a:lnTo>
                    <a:pt x="1710" y="3420"/>
                  </a:lnTo>
                  <a:lnTo>
                    <a:pt x="2068" y="3380"/>
                  </a:lnTo>
                  <a:lnTo>
                    <a:pt x="2386" y="3301"/>
                  </a:lnTo>
                  <a:lnTo>
                    <a:pt x="2665" y="3142"/>
                  </a:lnTo>
                  <a:lnTo>
                    <a:pt x="2943" y="2903"/>
                  </a:lnTo>
                  <a:lnTo>
                    <a:pt x="3142" y="2665"/>
                  </a:lnTo>
                  <a:lnTo>
                    <a:pt x="3301" y="2386"/>
                  </a:lnTo>
                  <a:lnTo>
                    <a:pt x="3380" y="2028"/>
                  </a:lnTo>
                  <a:lnTo>
                    <a:pt x="3420" y="1710"/>
                  </a:lnTo>
                  <a:lnTo>
                    <a:pt x="3380" y="1353"/>
                  </a:lnTo>
                  <a:lnTo>
                    <a:pt x="3301" y="1034"/>
                  </a:lnTo>
                  <a:lnTo>
                    <a:pt x="3142" y="756"/>
                  </a:lnTo>
                  <a:lnTo>
                    <a:pt x="2943" y="478"/>
                  </a:lnTo>
                  <a:lnTo>
                    <a:pt x="2665" y="279"/>
                  </a:lnTo>
                  <a:lnTo>
                    <a:pt x="2386" y="120"/>
                  </a:lnTo>
                  <a:lnTo>
                    <a:pt x="20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15" name="Google Shape;3615;p115"/>
            <p:cNvSpPr/>
            <p:nvPr/>
          </p:nvSpPr>
          <p:spPr>
            <a:xfrm>
              <a:off x="5087375" y="1151675"/>
              <a:ext cx="214725" cy="214725"/>
            </a:xfrm>
            <a:custGeom>
              <a:avLst/>
              <a:gdLst/>
              <a:ahLst/>
              <a:cxnLst/>
              <a:rect l="l" t="t" r="r" b="b"/>
              <a:pathLst>
                <a:path w="8589" h="8589" extrusionOk="0">
                  <a:moveTo>
                    <a:pt x="3857" y="0"/>
                  </a:moveTo>
                  <a:lnTo>
                    <a:pt x="3459" y="80"/>
                  </a:lnTo>
                  <a:lnTo>
                    <a:pt x="3022" y="199"/>
                  </a:lnTo>
                  <a:lnTo>
                    <a:pt x="2624" y="318"/>
                  </a:lnTo>
                  <a:lnTo>
                    <a:pt x="2266" y="517"/>
                  </a:lnTo>
                  <a:lnTo>
                    <a:pt x="1909" y="716"/>
                  </a:lnTo>
                  <a:lnTo>
                    <a:pt x="1591" y="994"/>
                  </a:lnTo>
                  <a:lnTo>
                    <a:pt x="1272" y="1272"/>
                  </a:lnTo>
                  <a:lnTo>
                    <a:pt x="994" y="1551"/>
                  </a:lnTo>
                  <a:lnTo>
                    <a:pt x="756" y="1909"/>
                  </a:lnTo>
                  <a:lnTo>
                    <a:pt x="517" y="2227"/>
                  </a:lnTo>
                  <a:lnTo>
                    <a:pt x="358" y="2624"/>
                  </a:lnTo>
                  <a:lnTo>
                    <a:pt x="199" y="3022"/>
                  </a:lnTo>
                  <a:lnTo>
                    <a:pt x="80" y="3420"/>
                  </a:lnTo>
                  <a:lnTo>
                    <a:pt x="40" y="3857"/>
                  </a:lnTo>
                  <a:lnTo>
                    <a:pt x="0" y="4294"/>
                  </a:lnTo>
                  <a:lnTo>
                    <a:pt x="40" y="4732"/>
                  </a:lnTo>
                  <a:lnTo>
                    <a:pt x="80" y="5169"/>
                  </a:lnTo>
                  <a:lnTo>
                    <a:pt x="199" y="5567"/>
                  </a:lnTo>
                  <a:lnTo>
                    <a:pt x="358" y="5964"/>
                  </a:lnTo>
                  <a:lnTo>
                    <a:pt x="517" y="6322"/>
                  </a:lnTo>
                  <a:lnTo>
                    <a:pt x="756" y="6680"/>
                  </a:lnTo>
                  <a:lnTo>
                    <a:pt x="994" y="7038"/>
                  </a:lnTo>
                  <a:lnTo>
                    <a:pt x="1272" y="7316"/>
                  </a:lnTo>
                  <a:lnTo>
                    <a:pt x="1591" y="7595"/>
                  </a:lnTo>
                  <a:lnTo>
                    <a:pt x="1909" y="7833"/>
                  </a:lnTo>
                  <a:lnTo>
                    <a:pt x="2266" y="8072"/>
                  </a:lnTo>
                  <a:lnTo>
                    <a:pt x="2624" y="8231"/>
                  </a:lnTo>
                  <a:lnTo>
                    <a:pt x="3022" y="8390"/>
                  </a:lnTo>
                  <a:lnTo>
                    <a:pt x="3459" y="8509"/>
                  </a:lnTo>
                  <a:lnTo>
                    <a:pt x="3857" y="8549"/>
                  </a:lnTo>
                  <a:lnTo>
                    <a:pt x="4294" y="8589"/>
                  </a:lnTo>
                  <a:lnTo>
                    <a:pt x="4732" y="8549"/>
                  </a:lnTo>
                  <a:lnTo>
                    <a:pt x="5169" y="8509"/>
                  </a:lnTo>
                  <a:lnTo>
                    <a:pt x="5567" y="8390"/>
                  </a:lnTo>
                  <a:lnTo>
                    <a:pt x="5964" y="8231"/>
                  </a:lnTo>
                  <a:lnTo>
                    <a:pt x="6362" y="8072"/>
                  </a:lnTo>
                  <a:lnTo>
                    <a:pt x="6720" y="7833"/>
                  </a:lnTo>
                  <a:lnTo>
                    <a:pt x="7038" y="7595"/>
                  </a:lnTo>
                  <a:lnTo>
                    <a:pt x="7356" y="7316"/>
                  </a:lnTo>
                  <a:lnTo>
                    <a:pt x="7634" y="7038"/>
                  </a:lnTo>
                  <a:lnTo>
                    <a:pt x="7873" y="6680"/>
                  </a:lnTo>
                  <a:lnTo>
                    <a:pt x="8072" y="6322"/>
                  </a:lnTo>
                  <a:lnTo>
                    <a:pt x="8271" y="5964"/>
                  </a:lnTo>
                  <a:lnTo>
                    <a:pt x="8390" y="5567"/>
                  </a:lnTo>
                  <a:lnTo>
                    <a:pt x="8509" y="5169"/>
                  </a:lnTo>
                  <a:lnTo>
                    <a:pt x="8589" y="4732"/>
                  </a:lnTo>
                  <a:lnTo>
                    <a:pt x="8589" y="4294"/>
                  </a:lnTo>
                  <a:lnTo>
                    <a:pt x="8589" y="3857"/>
                  </a:lnTo>
                  <a:lnTo>
                    <a:pt x="8509" y="3420"/>
                  </a:lnTo>
                  <a:lnTo>
                    <a:pt x="8390" y="3022"/>
                  </a:lnTo>
                  <a:lnTo>
                    <a:pt x="8271" y="2624"/>
                  </a:lnTo>
                  <a:lnTo>
                    <a:pt x="8072" y="2227"/>
                  </a:lnTo>
                  <a:lnTo>
                    <a:pt x="7873" y="1909"/>
                  </a:lnTo>
                  <a:lnTo>
                    <a:pt x="7634" y="1551"/>
                  </a:lnTo>
                  <a:lnTo>
                    <a:pt x="7356" y="1272"/>
                  </a:lnTo>
                  <a:lnTo>
                    <a:pt x="7038" y="994"/>
                  </a:lnTo>
                  <a:lnTo>
                    <a:pt x="6720" y="716"/>
                  </a:lnTo>
                  <a:lnTo>
                    <a:pt x="6362" y="517"/>
                  </a:lnTo>
                  <a:lnTo>
                    <a:pt x="5964" y="318"/>
                  </a:lnTo>
                  <a:lnTo>
                    <a:pt x="5567" y="199"/>
                  </a:lnTo>
                  <a:lnTo>
                    <a:pt x="5169" y="80"/>
                  </a:lnTo>
                  <a:lnTo>
                    <a:pt x="473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16" name="Google Shape;3616;p115"/>
            <p:cNvSpPr/>
            <p:nvPr/>
          </p:nvSpPr>
          <p:spPr>
            <a:xfrm>
              <a:off x="4108200" y="1164575"/>
              <a:ext cx="172000" cy="172000"/>
            </a:xfrm>
            <a:custGeom>
              <a:avLst/>
              <a:gdLst/>
              <a:ahLst/>
              <a:cxnLst/>
              <a:rect l="l" t="t" r="r" b="b"/>
              <a:pathLst>
                <a:path w="6880" h="6880" extrusionOk="0">
                  <a:moveTo>
                    <a:pt x="3102" y="1"/>
                  </a:moveTo>
                  <a:lnTo>
                    <a:pt x="2744" y="80"/>
                  </a:lnTo>
                  <a:lnTo>
                    <a:pt x="2426" y="160"/>
                  </a:lnTo>
                  <a:lnTo>
                    <a:pt x="2108" y="279"/>
                  </a:lnTo>
                  <a:lnTo>
                    <a:pt x="1790" y="399"/>
                  </a:lnTo>
                  <a:lnTo>
                    <a:pt x="1512" y="597"/>
                  </a:lnTo>
                  <a:lnTo>
                    <a:pt x="1273" y="796"/>
                  </a:lnTo>
                  <a:lnTo>
                    <a:pt x="995" y="995"/>
                  </a:lnTo>
                  <a:lnTo>
                    <a:pt x="796" y="1234"/>
                  </a:lnTo>
                  <a:lnTo>
                    <a:pt x="597" y="1512"/>
                  </a:lnTo>
                  <a:lnTo>
                    <a:pt x="438" y="1790"/>
                  </a:lnTo>
                  <a:lnTo>
                    <a:pt x="279" y="2108"/>
                  </a:lnTo>
                  <a:lnTo>
                    <a:pt x="160" y="2426"/>
                  </a:lnTo>
                  <a:lnTo>
                    <a:pt x="80" y="2745"/>
                  </a:lnTo>
                  <a:lnTo>
                    <a:pt x="41" y="3063"/>
                  </a:lnTo>
                  <a:lnTo>
                    <a:pt x="1" y="3421"/>
                  </a:lnTo>
                  <a:lnTo>
                    <a:pt x="41" y="3778"/>
                  </a:lnTo>
                  <a:lnTo>
                    <a:pt x="80" y="4136"/>
                  </a:lnTo>
                  <a:lnTo>
                    <a:pt x="160" y="4454"/>
                  </a:lnTo>
                  <a:lnTo>
                    <a:pt x="279" y="4772"/>
                  </a:lnTo>
                  <a:lnTo>
                    <a:pt x="438" y="5051"/>
                  </a:lnTo>
                  <a:lnTo>
                    <a:pt x="597" y="5369"/>
                  </a:lnTo>
                  <a:lnTo>
                    <a:pt x="796" y="5607"/>
                  </a:lnTo>
                  <a:lnTo>
                    <a:pt x="995" y="5846"/>
                  </a:lnTo>
                  <a:lnTo>
                    <a:pt x="1273" y="6085"/>
                  </a:lnTo>
                  <a:lnTo>
                    <a:pt x="1512" y="6283"/>
                  </a:lnTo>
                  <a:lnTo>
                    <a:pt x="1790" y="6443"/>
                  </a:lnTo>
                  <a:lnTo>
                    <a:pt x="2108" y="6602"/>
                  </a:lnTo>
                  <a:lnTo>
                    <a:pt x="2426" y="6721"/>
                  </a:lnTo>
                  <a:lnTo>
                    <a:pt x="2744" y="6800"/>
                  </a:lnTo>
                  <a:lnTo>
                    <a:pt x="3102" y="6840"/>
                  </a:lnTo>
                  <a:lnTo>
                    <a:pt x="3460" y="6880"/>
                  </a:lnTo>
                  <a:lnTo>
                    <a:pt x="3778" y="6840"/>
                  </a:lnTo>
                  <a:lnTo>
                    <a:pt x="4136" y="6800"/>
                  </a:lnTo>
                  <a:lnTo>
                    <a:pt x="4454" y="6721"/>
                  </a:lnTo>
                  <a:lnTo>
                    <a:pt x="4772" y="6602"/>
                  </a:lnTo>
                  <a:lnTo>
                    <a:pt x="5090" y="6443"/>
                  </a:lnTo>
                  <a:lnTo>
                    <a:pt x="5369" y="6283"/>
                  </a:lnTo>
                  <a:lnTo>
                    <a:pt x="5647" y="6085"/>
                  </a:lnTo>
                  <a:lnTo>
                    <a:pt x="5886" y="5846"/>
                  </a:lnTo>
                  <a:lnTo>
                    <a:pt x="6084" y="5607"/>
                  </a:lnTo>
                  <a:lnTo>
                    <a:pt x="6283" y="5369"/>
                  </a:lnTo>
                  <a:lnTo>
                    <a:pt x="6482" y="5051"/>
                  </a:lnTo>
                  <a:lnTo>
                    <a:pt x="6601" y="4772"/>
                  </a:lnTo>
                  <a:lnTo>
                    <a:pt x="6721" y="4454"/>
                  </a:lnTo>
                  <a:lnTo>
                    <a:pt x="6800" y="4136"/>
                  </a:lnTo>
                  <a:lnTo>
                    <a:pt x="6880" y="3778"/>
                  </a:lnTo>
                  <a:lnTo>
                    <a:pt x="6880" y="3421"/>
                  </a:lnTo>
                  <a:lnTo>
                    <a:pt x="6880" y="3063"/>
                  </a:lnTo>
                  <a:lnTo>
                    <a:pt x="6800" y="2745"/>
                  </a:lnTo>
                  <a:lnTo>
                    <a:pt x="6721" y="2426"/>
                  </a:lnTo>
                  <a:lnTo>
                    <a:pt x="6601" y="2108"/>
                  </a:lnTo>
                  <a:lnTo>
                    <a:pt x="6482" y="1790"/>
                  </a:lnTo>
                  <a:lnTo>
                    <a:pt x="6283" y="1512"/>
                  </a:lnTo>
                  <a:lnTo>
                    <a:pt x="6084" y="1234"/>
                  </a:lnTo>
                  <a:lnTo>
                    <a:pt x="5886" y="995"/>
                  </a:lnTo>
                  <a:lnTo>
                    <a:pt x="5647" y="796"/>
                  </a:lnTo>
                  <a:lnTo>
                    <a:pt x="5369" y="597"/>
                  </a:lnTo>
                  <a:lnTo>
                    <a:pt x="5090" y="399"/>
                  </a:lnTo>
                  <a:lnTo>
                    <a:pt x="4772" y="279"/>
                  </a:lnTo>
                  <a:lnTo>
                    <a:pt x="4454" y="160"/>
                  </a:lnTo>
                  <a:lnTo>
                    <a:pt x="4136" y="80"/>
                  </a:lnTo>
                  <a:lnTo>
                    <a:pt x="37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17" name="Google Shape;3617;p115"/>
            <p:cNvSpPr/>
            <p:nvPr/>
          </p:nvSpPr>
          <p:spPr>
            <a:xfrm>
              <a:off x="5272250" y="2345550"/>
              <a:ext cx="172000" cy="172000"/>
            </a:xfrm>
            <a:custGeom>
              <a:avLst/>
              <a:gdLst/>
              <a:ahLst/>
              <a:cxnLst/>
              <a:rect l="l" t="t" r="r" b="b"/>
              <a:pathLst>
                <a:path w="6880" h="6880" extrusionOk="0">
                  <a:moveTo>
                    <a:pt x="3102" y="0"/>
                  </a:moveTo>
                  <a:lnTo>
                    <a:pt x="2744" y="80"/>
                  </a:lnTo>
                  <a:lnTo>
                    <a:pt x="2426" y="159"/>
                  </a:lnTo>
                  <a:lnTo>
                    <a:pt x="2108" y="278"/>
                  </a:lnTo>
                  <a:lnTo>
                    <a:pt x="1790" y="398"/>
                  </a:lnTo>
                  <a:lnTo>
                    <a:pt x="1512" y="597"/>
                  </a:lnTo>
                  <a:lnTo>
                    <a:pt x="1273" y="795"/>
                  </a:lnTo>
                  <a:lnTo>
                    <a:pt x="995" y="994"/>
                  </a:lnTo>
                  <a:lnTo>
                    <a:pt x="796" y="1233"/>
                  </a:lnTo>
                  <a:lnTo>
                    <a:pt x="597" y="1511"/>
                  </a:lnTo>
                  <a:lnTo>
                    <a:pt x="398" y="1789"/>
                  </a:lnTo>
                  <a:lnTo>
                    <a:pt x="279" y="2108"/>
                  </a:lnTo>
                  <a:lnTo>
                    <a:pt x="160" y="2426"/>
                  </a:lnTo>
                  <a:lnTo>
                    <a:pt x="80" y="2744"/>
                  </a:lnTo>
                  <a:lnTo>
                    <a:pt x="41" y="3102"/>
                  </a:lnTo>
                  <a:lnTo>
                    <a:pt x="1" y="3420"/>
                  </a:lnTo>
                  <a:lnTo>
                    <a:pt x="41" y="3778"/>
                  </a:lnTo>
                  <a:lnTo>
                    <a:pt x="80" y="4135"/>
                  </a:lnTo>
                  <a:lnTo>
                    <a:pt x="160" y="4454"/>
                  </a:lnTo>
                  <a:lnTo>
                    <a:pt x="279" y="4772"/>
                  </a:lnTo>
                  <a:lnTo>
                    <a:pt x="398" y="5090"/>
                  </a:lnTo>
                  <a:lnTo>
                    <a:pt x="597" y="5368"/>
                  </a:lnTo>
                  <a:lnTo>
                    <a:pt x="796" y="5607"/>
                  </a:lnTo>
                  <a:lnTo>
                    <a:pt x="995" y="5885"/>
                  </a:lnTo>
                  <a:lnTo>
                    <a:pt x="1273" y="6084"/>
                  </a:lnTo>
                  <a:lnTo>
                    <a:pt x="1512" y="6283"/>
                  </a:lnTo>
                  <a:lnTo>
                    <a:pt x="1790" y="6442"/>
                  </a:lnTo>
                  <a:lnTo>
                    <a:pt x="2108" y="6601"/>
                  </a:lnTo>
                  <a:lnTo>
                    <a:pt x="2426" y="6720"/>
                  </a:lnTo>
                  <a:lnTo>
                    <a:pt x="2744" y="6800"/>
                  </a:lnTo>
                  <a:lnTo>
                    <a:pt x="3102" y="6839"/>
                  </a:lnTo>
                  <a:lnTo>
                    <a:pt x="3420" y="6879"/>
                  </a:lnTo>
                  <a:lnTo>
                    <a:pt x="3778" y="6839"/>
                  </a:lnTo>
                  <a:lnTo>
                    <a:pt x="4136" y="6800"/>
                  </a:lnTo>
                  <a:lnTo>
                    <a:pt x="4454" y="6720"/>
                  </a:lnTo>
                  <a:lnTo>
                    <a:pt x="4772" y="6601"/>
                  </a:lnTo>
                  <a:lnTo>
                    <a:pt x="5090" y="6442"/>
                  </a:lnTo>
                  <a:lnTo>
                    <a:pt x="5369" y="6283"/>
                  </a:lnTo>
                  <a:lnTo>
                    <a:pt x="5607" y="6084"/>
                  </a:lnTo>
                  <a:lnTo>
                    <a:pt x="5886" y="5885"/>
                  </a:lnTo>
                  <a:lnTo>
                    <a:pt x="6085" y="5607"/>
                  </a:lnTo>
                  <a:lnTo>
                    <a:pt x="6283" y="5368"/>
                  </a:lnTo>
                  <a:lnTo>
                    <a:pt x="6442" y="5090"/>
                  </a:lnTo>
                  <a:lnTo>
                    <a:pt x="6601" y="4772"/>
                  </a:lnTo>
                  <a:lnTo>
                    <a:pt x="6721" y="4454"/>
                  </a:lnTo>
                  <a:lnTo>
                    <a:pt x="6800" y="4135"/>
                  </a:lnTo>
                  <a:lnTo>
                    <a:pt x="6840" y="3778"/>
                  </a:lnTo>
                  <a:lnTo>
                    <a:pt x="6880" y="3420"/>
                  </a:lnTo>
                  <a:lnTo>
                    <a:pt x="6840" y="3102"/>
                  </a:lnTo>
                  <a:lnTo>
                    <a:pt x="6800" y="2744"/>
                  </a:lnTo>
                  <a:lnTo>
                    <a:pt x="6721" y="2426"/>
                  </a:lnTo>
                  <a:lnTo>
                    <a:pt x="6601" y="2108"/>
                  </a:lnTo>
                  <a:lnTo>
                    <a:pt x="6442" y="1789"/>
                  </a:lnTo>
                  <a:lnTo>
                    <a:pt x="6283" y="1511"/>
                  </a:lnTo>
                  <a:lnTo>
                    <a:pt x="6085" y="1233"/>
                  </a:lnTo>
                  <a:lnTo>
                    <a:pt x="5886" y="994"/>
                  </a:lnTo>
                  <a:lnTo>
                    <a:pt x="5607" y="795"/>
                  </a:lnTo>
                  <a:lnTo>
                    <a:pt x="5369" y="597"/>
                  </a:lnTo>
                  <a:lnTo>
                    <a:pt x="5090" y="398"/>
                  </a:lnTo>
                  <a:lnTo>
                    <a:pt x="4772" y="278"/>
                  </a:lnTo>
                  <a:lnTo>
                    <a:pt x="4454" y="159"/>
                  </a:lnTo>
                  <a:lnTo>
                    <a:pt x="4136" y="80"/>
                  </a:lnTo>
                  <a:lnTo>
                    <a:pt x="37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18" name="Google Shape;3618;p115"/>
            <p:cNvSpPr/>
            <p:nvPr/>
          </p:nvSpPr>
          <p:spPr>
            <a:xfrm>
              <a:off x="6332925" y="2049300"/>
              <a:ext cx="86500" cy="85525"/>
            </a:xfrm>
            <a:custGeom>
              <a:avLst/>
              <a:gdLst/>
              <a:ahLst/>
              <a:cxnLst/>
              <a:rect l="l" t="t" r="r" b="b"/>
              <a:pathLst>
                <a:path w="3460" h="3421" extrusionOk="0">
                  <a:moveTo>
                    <a:pt x="1710" y="1"/>
                  </a:moveTo>
                  <a:lnTo>
                    <a:pt x="1392" y="41"/>
                  </a:lnTo>
                  <a:lnTo>
                    <a:pt x="1074" y="120"/>
                  </a:lnTo>
                  <a:lnTo>
                    <a:pt x="756" y="279"/>
                  </a:lnTo>
                  <a:lnTo>
                    <a:pt x="518" y="518"/>
                  </a:lnTo>
                  <a:lnTo>
                    <a:pt x="319" y="756"/>
                  </a:lnTo>
                  <a:lnTo>
                    <a:pt x="160" y="1035"/>
                  </a:lnTo>
                  <a:lnTo>
                    <a:pt x="40" y="1353"/>
                  </a:lnTo>
                  <a:lnTo>
                    <a:pt x="1" y="1711"/>
                  </a:lnTo>
                  <a:lnTo>
                    <a:pt x="40" y="2069"/>
                  </a:lnTo>
                  <a:lnTo>
                    <a:pt x="160" y="2387"/>
                  </a:lnTo>
                  <a:lnTo>
                    <a:pt x="319" y="2665"/>
                  </a:lnTo>
                  <a:lnTo>
                    <a:pt x="518" y="2943"/>
                  </a:lnTo>
                  <a:lnTo>
                    <a:pt x="756" y="3142"/>
                  </a:lnTo>
                  <a:lnTo>
                    <a:pt x="1074" y="3301"/>
                  </a:lnTo>
                  <a:lnTo>
                    <a:pt x="1392" y="3381"/>
                  </a:lnTo>
                  <a:lnTo>
                    <a:pt x="1710" y="3420"/>
                  </a:lnTo>
                  <a:lnTo>
                    <a:pt x="2068" y="3381"/>
                  </a:lnTo>
                  <a:lnTo>
                    <a:pt x="2386" y="3301"/>
                  </a:lnTo>
                  <a:lnTo>
                    <a:pt x="2704" y="3142"/>
                  </a:lnTo>
                  <a:lnTo>
                    <a:pt x="2943" y="2943"/>
                  </a:lnTo>
                  <a:lnTo>
                    <a:pt x="3142" y="2665"/>
                  </a:lnTo>
                  <a:lnTo>
                    <a:pt x="3301" y="2387"/>
                  </a:lnTo>
                  <a:lnTo>
                    <a:pt x="3420" y="2069"/>
                  </a:lnTo>
                  <a:lnTo>
                    <a:pt x="3460" y="1711"/>
                  </a:lnTo>
                  <a:lnTo>
                    <a:pt x="3420" y="1353"/>
                  </a:lnTo>
                  <a:lnTo>
                    <a:pt x="3301" y="1035"/>
                  </a:lnTo>
                  <a:lnTo>
                    <a:pt x="3142" y="756"/>
                  </a:lnTo>
                  <a:lnTo>
                    <a:pt x="2943" y="518"/>
                  </a:lnTo>
                  <a:lnTo>
                    <a:pt x="2704" y="279"/>
                  </a:lnTo>
                  <a:lnTo>
                    <a:pt x="2386" y="120"/>
                  </a:lnTo>
                  <a:lnTo>
                    <a:pt x="2068" y="41"/>
                  </a:lnTo>
                  <a:lnTo>
                    <a:pt x="17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19" name="Google Shape;3619;p115"/>
            <p:cNvSpPr/>
            <p:nvPr/>
          </p:nvSpPr>
          <p:spPr>
            <a:xfrm>
              <a:off x="6251425" y="1692425"/>
              <a:ext cx="171975" cy="172000"/>
            </a:xfrm>
            <a:custGeom>
              <a:avLst/>
              <a:gdLst/>
              <a:ahLst/>
              <a:cxnLst/>
              <a:rect l="l" t="t" r="r" b="b"/>
              <a:pathLst>
                <a:path w="6879" h="6880" extrusionOk="0">
                  <a:moveTo>
                    <a:pt x="3459" y="1"/>
                  </a:moveTo>
                  <a:lnTo>
                    <a:pt x="3102" y="41"/>
                  </a:lnTo>
                  <a:lnTo>
                    <a:pt x="2744" y="81"/>
                  </a:lnTo>
                  <a:lnTo>
                    <a:pt x="2426" y="160"/>
                  </a:lnTo>
                  <a:lnTo>
                    <a:pt x="2107" y="279"/>
                  </a:lnTo>
                  <a:lnTo>
                    <a:pt x="1789" y="438"/>
                  </a:lnTo>
                  <a:lnTo>
                    <a:pt x="1511" y="597"/>
                  </a:lnTo>
                  <a:lnTo>
                    <a:pt x="1272" y="796"/>
                  </a:lnTo>
                  <a:lnTo>
                    <a:pt x="994" y="1035"/>
                  </a:lnTo>
                  <a:lnTo>
                    <a:pt x="795" y="1273"/>
                  </a:lnTo>
                  <a:lnTo>
                    <a:pt x="597" y="1512"/>
                  </a:lnTo>
                  <a:lnTo>
                    <a:pt x="437" y="1830"/>
                  </a:lnTo>
                  <a:lnTo>
                    <a:pt x="278" y="2108"/>
                  </a:lnTo>
                  <a:lnTo>
                    <a:pt x="159" y="2427"/>
                  </a:lnTo>
                  <a:lnTo>
                    <a:pt x="80" y="2745"/>
                  </a:lnTo>
                  <a:lnTo>
                    <a:pt x="40" y="3102"/>
                  </a:lnTo>
                  <a:lnTo>
                    <a:pt x="0" y="3460"/>
                  </a:lnTo>
                  <a:lnTo>
                    <a:pt x="40" y="3818"/>
                  </a:lnTo>
                  <a:lnTo>
                    <a:pt x="80" y="4136"/>
                  </a:lnTo>
                  <a:lnTo>
                    <a:pt x="159" y="4454"/>
                  </a:lnTo>
                  <a:lnTo>
                    <a:pt x="278" y="4773"/>
                  </a:lnTo>
                  <a:lnTo>
                    <a:pt x="437" y="5091"/>
                  </a:lnTo>
                  <a:lnTo>
                    <a:pt x="597" y="5369"/>
                  </a:lnTo>
                  <a:lnTo>
                    <a:pt x="795" y="5647"/>
                  </a:lnTo>
                  <a:lnTo>
                    <a:pt x="994" y="5886"/>
                  </a:lnTo>
                  <a:lnTo>
                    <a:pt x="1272" y="6085"/>
                  </a:lnTo>
                  <a:lnTo>
                    <a:pt x="1511" y="6284"/>
                  </a:lnTo>
                  <a:lnTo>
                    <a:pt x="1789" y="6482"/>
                  </a:lnTo>
                  <a:lnTo>
                    <a:pt x="2107" y="6602"/>
                  </a:lnTo>
                  <a:lnTo>
                    <a:pt x="2426" y="6721"/>
                  </a:lnTo>
                  <a:lnTo>
                    <a:pt x="2744" y="6800"/>
                  </a:lnTo>
                  <a:lnTo>
                    <a:pt x="3102" y="6880"/>
                  </a:lnTo>
                  <a:lnTo>
                    <a:pt x="3778" y="6880"/>
                  </a:lnTo>
                  <a:lnTo>
                    <a:pt x="4135" y="6800"/>
                  </a:lnTo>
                  <a:lnTo>
                    <a:pt x="4453" y="6721"/>
                  </a:lnTo>
                  <a:lnTo>
                    <a:pt x="4772" y="6602"/>
                  </a:lnTo>
                  <a:lnTo>
                    <a:pt x="5090" y="6482"/>
                  </a:lnTo>
                  <a:lnTo>
                    <a:pt x="5368" y="6284"/>
                  </a:lnTo>
                  <a:lnTo>
                    <a:pt x="5646" y="6085"/>
                  </a:lnTo>
                  <a:lnTo>
                    <a:pt x="5885" y="5886"/>
                  </a:lnTo>
                  <a:lnTo>
                    <a:pt x="6084" y="5647"/>
                  </a:lnTo>
                  <a:lnTo>
                    <a:pt x="6283" y="5369"/>
                  </a:lnTo>
                  <a:lnTo>
                    <a:pt x="6481" y="5091"/>
                  </a:lnTo>
                  <a:lnTo>
                    <a:pt x="6601" y="4773"/>
                  </a:lnTo>
                  <a:lnTo>
                    <a:pt x="6720" y="4454"/>
                  </a:lnTo>
                  <a:lnTo>
                    <a:pt x="6799" y="4136"/>
                  </a:lnTo>
                  <a:lnTo>
                    <a:pt x="6879" y="3818"/>
                  </a:lnTo>
                  <a:lnTo>
                    <a:pt x="6879" y="3460"/>
                  </a:lnTo>
                  <a:lnTo>
                    <a:pt x="6879" y="3102"/>
                  </a:lnTo>
                  <a:lnTo>
                    <a:pt x="6799" y="2745"/>
                  </a:lnTo>
                  <a:lnTo>
                    <a:pt x="6720" y="2427"/>
                  </a:lnTo>
                  <a:lnTo>
                    <a:pt x="6601" y="2108"/>
                  </a:lnTo>
                  <a:lnTo>
                    <a:pt x="6481" y="1830"/>
                  </a:lnTo>
                  <a:lnTo>
                    <a:pt x="6283" y="1512"/>
                  </a:lnTo>
                  <a:lnTo>
                    <a:pt x="6084" y="1273"/>
                  </a:lnTo>
                  <a:lnTo>
                    <a:pt x="5885" y="1035"/>
                  </a:lnTo>
                  <a:lnTo>
                    <a:pt x="5646" y="796"/>
                  </a:lnTo>
                  <a:lnTo>
                    <a:pt x="5368" y="597"/>
                  </a:lnTo>
                  <a:lnTo>
                    <a:pt x="5090" y="438"/>
                  </a:lnTo>
                  <a:lnTo>
                    <a:pt x="4772" y="279"/>
                  </a:lnTo>
                  <a:lnTo>
                    <a:pt x="4453" y="160"/>
                  </a:lnTo>
                  <a:lnTo>
                    <a:pt x="4135" y="81"/>
                  </a:lnTo>
                  <a:lnTo>
                    <a:pt x="3778" y="41"/>
                  </a:lnTo>
                  <a:lnTo>
                    <a:pt x="34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20" name="Google Shape;3620;p115"/>
            <p:cNvSpPr/>
            <p:nvPr/>
          </p:nvSpPr>
          <p:spPr>
            <a:xfrm>
              <a:off x="4868675" y="2955900"/>
              <a:ext cx="214725" cy="214750"/>
            </a:xfrm>
            <a:custGeom>
              <a:avLst/>
              <a:gdLst/>
              <a:ahLst/>
              <a:cxnLst/>
              <a:rect l="l" t="t" r="r" b="b"/>
              <a:pathLst>
                <a:path w="8589" h="8590" extrusionOk="0">
                  <a:moveTo>
                    <a:pt x="3857" y="1"/>
                  </a:moveTo>
                  <a:lnTo>
                    <a:pt x="3420" y="80"/>
                  </a:lnTo>
                  <a:lnTo>
                    <a:pt x="3022" y="160"/>
                  </a:lnTo>
                  <a:lnTo>
                    <a:pt x="2625" y="319"/>
                  </a:lnTo>
                  <a:lnTo>
                    <a:pt x="2227" y="517"/>
                  </a:lnTo>
                  <a:lnTo>
                    <a:pt x="1909" y="716"/>
                  </a:lnTo>
                  <a:lnTo>
                    <a:pt x="1551" y="955"/>
                  </a:lnTo>
                  <a:lnTo>
                    <a:pt x="1273" y="1233"/>
                  </a:lnTo>
                  <a:lnTo>
                    <a:pt x="994" y="1551"/>
                  </a:lnTo>
                  <a:lnTo>
                    <a:pt x="716" y="1869"/>
                  </a:lnTo>
                  <a:lnTo>
                    <a:pt x="517" y="2227"/>
                  </a:lnTo>
                  <a:lnTo>
                    <a:pt x="318" y="2625"/>
                  </a:lnTo>
                  <a:lnTo>
                    <a:pt x="199" y="2983"/>
                  </a:lnTo>
                  <a:lnTo>
                    <a:pt x="80" y="3420"/>
                  </a:lnTo>
                  <a:lnTo>
                    <a:pt x="0" y="3858"/>
                  </a:lnTo>
                  <a:lnTo>
                    <a:pt x="0" y="4295"/>
                  </a:lnTo>
                  <a:lnTo>
                    <a:pt x="0" y="4732"/>
                  </a:lnTo>
                  <a:lnTo>
                    <a:pt x="80" y="5130"/>
                  </a:lnTo>
                  <a:lnTo>
                    <a:pt x="199" y="5567"/>
                  </a:lnTo>
                  <a:lnTo>
                    <a:pt x="318" y="5965"/>
                  </a:lnTo>
                  <a:lnTo>
                    <a:pt x="517" y="6323"/>
                  </a:lnTo>
                  <a:lnTo>
                    <a:pt x="716" y="6681"/>
                  </a:lnTo>
                  <a:lnTo>
                    <a:pt x="994" y="6999"/>
                  </a:lnTo>
                  <a:lnTo>
                    <a:pt x="1273" y="7317"/>
                  </a:lnTo>
                  <a:lnTo>
                    <a:pt x="1551" y="7595"/>
                  </a:lnTo>
                  <a:lnTo>
                    <a:pt x="1909" y="7834"/>
                  </a:lnTo>
                  <a:lnTo>
                    <a:pt x="2227" y="8072"/>
                  </a:lnTo>
                  <a:lnTo>
                    <a:pt x="2625" y="8231"/>
                  </a:lnTo>
                  <a:lnTo>
                    <a:pt x="3022" y="8390"/>
                  </a:lnTo>
                  <a:lnTo>
                    <a:pt x="3420" y="8470"/>
                  </a:lnTo>
                  <a:lnTo>
                    <a:pt x="3857" y="8550"/>
                  </a:lnTo>
                  <a:lnTo>
                    <a:pt x="4295" y="8589"/>
                  </a:lnTo>
                  <a:lnTo>
                    <a:pt x="4732" y="8550"/>
                  </a:lnTo>
                  <a:lnTo>
                    <a:pt x="5169" y="8470"/>
                  </a:lnTo>
                  <a:lnTo>
                    <a:pt x="5567" y="8390"/>
                  </a:lnTo>
                  <a:lnTo>
                    <a:pt x="5965" y="8231"/>
                  </a:lnTo>
                  <a:lnTo>
                    <a:pt x="6322" y="8072"/>
                  </a:lnTo>
                  <a:lnTo>
                    <a:pt x="6680" y="7834"/>
                  </a:lnTo>
                  <a:lnTo>
                    <a:pt x="7038" y="7595"/>
                  </a:lnTo>
                  <a:lnTo>
                    <a:pt x="7317" y="7317"/>
                  </a:lnTo>
                  <a:lnTo>
                    <a:pt x="7595" y="6999"/>
                  </a:lnTo>
                  <a:lnTo>
                    <a:pt x="7873" y="6681"/>
                  </a:lnTo>
                  <a:lnTo>
                    <a:pt x="8072" y="6323"/>
                  </a:lnTo>
                  <a:lnTo>
                    <a:pt x="8231" y="5965"/>
                  </a:lnTo>
                  <a:lnTo>
                    <a:pt x="8390" y="5567"/>
                  </a:lnTo>
                  <a:lnTo>
                    <a:pt x="8509" y="5130"/>
                  </a:lnTo>
                  <a:lnTo>
                    <a:pt x="8549" y="4732"/>
                  </a:lnTo>
                  <a:lnTo>
                    <a:pt x="8589" y="4295"/>
                  </a:lnTo>
                  <a:lnTo>
                    <a:pt x="8549" y="3858"/>
                  </a:lnTo>
                  <a:lnTo>
                    <a:pt x="8509" y="3420"/>
                  </a:lnTo>
                  <a:lnTo>
                    <a:pt x="8390" y="2983"/>
                  </a:lnTo>
                  <a:lnTo>
                    <a:pt x="8231" y="2625"/>
                  </a:lnTo>
                  <a:lnTo>
                    <a:pt x="8072" y="2227"/>
                  </a:lnTo>
                  <a:lnTo>
                    <a:pt x="7873" y="1869"/>
                  </a:lnTo>
                  <a:lnTo>
                    <a:pt x="7595" y="1551"/>
                  </a:lnTo>
                  <a:lnTo>
                    <a:pt x="7317" y="1233"/>
                  </a:lnTo>
                  <a:lnTo>
                    <a:pt x="7038" y="955"/>
                  </a:lnTo>
                  <a:lnTo>
                    <a:pt x="6680" y="716"/>
                  </a:lnTo>
                  <a:lnTo>
                    <a:pt x="6322" y="517"/>
                  </a:lnTo>
                  <a:lnTo>
                    <a:pt x="5965" y="319"/>
                  </a:lnTo>
                  <a:lnTo>
                    <a:pt x="5567" y="160"/>
                  </a:lnTo>
                  <a:lnTo>
                    <a:pt x="5169" y="80"/>
                  </a:lnTo>
                  <a:lnTo>
                    <a:pt x="47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21" name="Google Shape;3621;p115"/>
            <p:cNvSpPr/>
            <p:nvPr/>
          </p:nvSpPr>
          <p:spPr>
            <a:xfrm>
              <a:off x="1862600" y="3088100"/>
              <a:ext cx="2253575" cy="2372875"/>
            </a:xfrm>
            <a:custGeom>
              <a:avLst/>
              <a:gdLst/>
              <a:ahLst/>
              <a:cxnLst/>
              <a:rect l="l" t="t" r="r" b="b"/>
              <a:pathLst>
                <a:path w="90143" h="94915" extrusionOk="0">
                  <a:moveTo>
                    <a:pt x="43024" y="30141"/>
                  </a:moveTo>
                  <a:lnTo>
                    <a:pt x="50301" y="41792"/>
                  </a:lnTo>
                  <a:lnTo>
                    <a:pt x="45171" y="40002"/>
                  </a:lnTo>
                  <a:lnTo>
                    <a:pt x="43024" y="30141"/>
                  </a:lnTo>
                  <a:close/>
                  <a:moveTo>
                    <a:pt x="1432" y="717"/>
                  </a:moveTo>
                  <a:lnTo>
                    <a:pt x="64973" y="2904"/>
                  </a:lnTo>
                  <a:lnTo>
                    <a:pt x="83980" y="43780"/>
                  </a:lnTo>
                  <a:lnTo>
                    <a:pt x="50738" y="65172"/>
                  </a:lnTo>
                  <a:lnTo>
                    <a:pt x="45330" y="40718"/>
                  </a:lnTo>
                  <a:lnTo>
                    <a:pt x="51812" y="43024"/>
                  </a:lnTo>
                  <a:lnTo>
                    <a:pt x="51812" y="43024"/>
                  </a:lnTo>
                  <a:lnTo>
                    <a:pt x="41593" y="26682"/>
                  </a:lnTo>
                  <a:lnTo>
                    <a:pt x="44456" y="39724"/>
                  </a:lnTo>
                  <a:lnTo>
                    <a:pt x="30777" y="34873"/>
                  </a:lnTo>
                  <a:lnTo>
                    <a:pt x="1432" y="717"/>
                  </a:lnTo>
                  <a:close/>
                  <a:moveTo>
                    <a:pt x="84218" y="44853"/>
                  </a:moveTo>
                  <a:lnTo>
                    <a:pt x="89427" y="76783"/>
                  </a:lnTo>
                  <a:lnTo>
                    <a:pt x="57736" y="93523"/>
                  </a:lnTo>
                  <a:lnTo>
                    <a:pt x="84218" y="44853"/>
                  </a:lnTo>
                  <a:close/>
                  <a:moveTo>
                    <a:pt x="1" y="1"/>
                  </a:moveTo>
                  <a:lnTo>
                    <a:pt x="30380" y="35350"/>
                  </a:lnTo>
                  <a:lnTo>
                    <a:pt x="30419" y="35430"/>
                  </a:lnTo>
                  <a:lnTo>
                    <a:pt x="44615" y="40480"/>
                  </a:lnTo>
                  <a:lnTo>
                    <a:pt x="50301" y="66206"/>
                  </a:lnTo>
                  <a:lnTo>
                    <a:pt x="83542" y="44814"/>
                  </a:lnTo>
                  <a:lnTo>
                    <a:pt x="56384" y="94716"/>
                  </a:lnTo>
                  <a:lnTo>
                    <a:pt x="56384" y="94796"/>
                  </a:lnTo>
                  <a:lnTo>
                    <a:pt x="56424" y="94875"/>
                  </a:lnTo>
                  <a:lnTo>
                    <a:pt x="56464" y="94915"/>
                  </a:lnTo>
                  <a:lnTo>
                    <a:pt x="56543" y="94875"/>
                  </a:lnTo>
                  <a:lnTo>
                    <a:pt x="90143" y="77141"/>
                  </a:lnTo>
                  <a:lnTo>
                    <a:pt x="84735" y="43939"/>
                  </a:lnTo>
                  <a:lnTo>
                    <a:pt x="85252" y="42945"/>
                  </a:lnTo>
                  <a:lnTo>
                    <a:pt x="84536" y="43422"/>
                  </a:lnTo>
                  <a:lnTo>
                    <a:pt x="65371" y="2307"/>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22" name="Google Shape;3622;p115"/>
            <p:cNvSpPr/>
            <p:nvPr/>
          </p:nvSpPr>
          <p:spPr>
            <a:xfrm>
              <a:off x="1589250" y="3124900"/>
              <a:ext cx="2383800" cy="2334100"/>
            </a:xfrm>
            <a:custGeom>
              <a:avLst/>
              <a:gdLst/>
              <a:ahLst/>
              <a:cxnLst/>
              <a:rect l="l" t="t" r="r" b="b"/>
              <a:pathLst>
                <a:path w="95352" h="93364" extrusionOk="0">
                  <a:moveTo>
                    <a:pt x="74515" y="6561"/>
                  </a:moveTo>
                  <a:lnTo>
                    <a:pt x="66563" y="40837"/>
                  </a:lnTo>
                  <a:lnTo>
                    <a:pt x="62428" y="40638"/>
                  </a:lnTo>
                  <a:lnTo>
                    <a:pt x="74515" y="6561"/>
                  </a:lnTo>
                  <a:close/>
                  <a:moveTo>
                    <a:pt x="74436" y="2505"/>
                  </a:moveTo>
                  <a:lnTo>
                    <a:pt x="52726" y="26721"/>
                  </a:lnTo>
                  <a:lnTo>
                    <a:pt x="52845" y="26800"/>
                  </a:lnTo>
                  <a:lnTo>
                    <a:pt x="41393" y="33361"/>
                  </a:lnTo>
                  <a:lnTo>
                    <a:pt x="4136" y="45091"/>
                  </a:lnTo>
                  <a:lnTo>
                    <a:pt x="4136" y="45091"/>
                  </a:lnTo>
                  <a:lnTo>
                    <a:pt x="74436" y="2505"/>
                  </a:lnTo>
                  <a:close/>
                  <a:moveTo>
                    <a:pt x="75271" y="2545"/>
                  </a:moveTo>
                  <a:lnTo>
                    <a:pt x="61553" y="41234"/>
                  </a:lnTo>
                  <a:lnTo>
                    <a:pt x="66404" y="41433"/>
                  </a:lnTo>
                  <a:lnTo>
                    <a:pt x="61115" y="64217"/>
                  </a:lnTo>
                  <a:lnTo>
                    <a:pt x="67438" y="92329"/>
                  </a:lnTo>
                  <a:lnTo>
                    <a:pt x="67438" y="92329"/>
                  </a:lnTo>
                  <a:lnTo>
                    <a:pt x="18251" y="73005"/>
                  </a:lnTo>
                  <a:lnTo>
                    <a:pt x="27397" y="66563"/>
                  </a:lnTo>
                  <a:lnTo>
                    <a:pt x="54237" y="26005"/>
                  </a:lnTo>
                  <a:lnTo>
                    <a:pt x="75271" y="2545"/>
                  </a:lnTo>
                  <a:close/>
                  <a:moveTo>
                    <a:pt x="76702" y="0"/>
                  </a:moveTo>
                  <a:lnTo>
                    <a:pt x="75907" y="875"/>
                  </a:lnTo>
                  <a:lnTo>
                    <a:pt x="80" y="46801"/>
                  </a:lnTo>
                  <a:lnTo>
                    <a:pt x="0" y="46881"/>
                  </a:lnTo>
                  <a:lnTo>
                    <a:pt x="40" y="46960"/>
                  </a:lnTo>
                  <a:lnTo>
                    <a:pt x="80" y="47000"/>
                  </a:lnTo>
                  <a:lnTo>
                    <a:pt x="159" y="47000"/>
                  </a:lnTo>
                  <a:lnTo>
                    <a:pt x="41632" y="33958"/>
                  </a:lnTo>
                  <a:lnTo>
                    <a:pt x="41672" y="33958"/>
                  </a:lnTo>
                  <a:lnTo>
                    <a:pt x="52248" y="27914"/>
                  </a:lnTo>
                  <a:lnTo>
                    <a:pt x="26920" y="66126"/>
                  </a:lnTo>
                  <a:lnTo>
                    <a:pt x="16939" y="73164"/>
                  </a:lnTo>
                  <a:lnTo>
                    <a:pt x="68352" y="93363"/>
                  </a:lnTo>
                  <a:lnTo>
                    <a:pt x="61752" y="64217"/>
                  </a:lnTo>
                  <a:lnTo>
                    <a:pt x="67040" y="41473"/>
                  </a:lnTo>
                  <a:lnTo>
                    <a:pt x="95311" y="42745"/>
                  </a:lnTo>
                  <a:lnTo>
                    <a:pt x="95351" y="42109"/>
                  </a:lnTo>
                  <a:lnTo>
                    <a:pt x="67199" y="40837"/>
                  </a:lnTo>
                  <a:lnTo>
                    <a:pt x="76424" y="1233"/>
                  </a:lnTo>
                  <a:lnTo>
                    <a:pt x="76702" y="398"/>
                  </a:lnTo>
                  <a:lnTo>
                    <a:pt x="76702" y="398"/>
                  </a:lnTo>
                  <a:lnTo>
                    <a:pt x="76583" y="477"/>
                  </a:lnTo>
                  <a:lnTo>
                    <a:pt x="76583" y="477"/>
                  </a:lnTo>
                  <a:lnTo>
                    <a:pt x="767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23" name="Google Shape;3623;p115"/>
            <p:cNvSpPr/>
            <p:nvPr/>
          </p:nvSpPr>
          <p:spPr>
            <a:xfrm>
              <a:off x="1620050" y="3054325"/>
              <a:ext cx="1676025" cy="2386775"/>
            </a:xfrm>
            <a:custGeom>
              <a:avLst/>
              <a:gdLst/>
              <a:ahLst/>
              <a:cxnLst/>
              <a:rect l="l" t="t" r="r" b="b"/>
              <a:pathLst>
                <a:path w="67041" h="95471" extrusionOk="0">
                  <a:moveTo>
                    <a:pt x="10140" y="3778"/>
                  </a:moveTo>
                  <a:lnTo>
                    <a:pt x="14673" y="59923"/>
                  </a:lnTo>
                  <a:lnTo>
                    <a:pt x="717" y="48869"/>
                  </a:lnTo>
                  <a:lnTo>
                    <a:pt x="10140" y="3778"/>
                  </a:lnTo>
                  <a:close/>
                  <a:moveTo>
                    <a:pt x="40360" y="37178"/>
                  </a:moveTo>
                  <a:lnTo>
                    <a:pt x="59645" y="66722"/>
                  </a:lnTo>
                  <a:lnTo>
                    <a:pt x="26443" y="68829"/>
                  </a:lnTo>
                  <a:lnTo>
                    <a:pt x="26443" y="68829"/>
                  </a:lnTo>
                  <a:lnTo>
                    <a:pt x="40360" y="37178"/>
                  </a:lnTo>
                  <a:close/>
                  <a:moveTo>
                    <a:pt x="1472" y="50260"/>
                  </a:moveTo>
                  <a:lnTo>
                    <a:pt x="14753" y="60758"/>
                  </a:lnTo>
                  <a:lnTo>
                    <a:pt x="15866" y="74476"/>
                  </a:lnTo>
                  <a:lnTo>
                    <a:pt x="15866" y="74476"/>
                  </a:lnTo>
                  <a:lnTo>
                    <a:pt x="1472" y="50260"/>
                  </a:lnTo>
                  <a:close/>
                  <a:moveTo>
                    <a:pt x="10299" y="0"/>
                  </a:moveTo>
                  <a:lnTo>
                    <a:pt x="10260" y="80"/>
                  </a:lnTo>
                  <a:lnTo>
                    <a:pt x="1" y="49147"/>
                  </a:lnTo>
                  <a:lnTo>
                    <a:pt x="80" y="49187"/>
                  </a:lnTo>
                  <a:lnTo>
                    <a:pt x="16741" y="77180"/>
                  </a:lnTo>
                  <a:lnTo>
                    <a:pt x="15429" y="61314"/>
                  </a:lnTo>
                  <a:lnTo>
                    <a:pt x="25051" y="68909"/>
                  </a:lnTo>
                  <a:lnTo>
                    <a:pt x="24773" y="68909"/>
                  </a:lnTo>
                  <a:lnTo>
                    <a:pt x="66683" y="95471"/>
                  </a:lnTo>
                  <a:lnTo>
                    <a:pt x="67041" y="94954"/>
                  </a:lnTo>
                  <a:lnTo>
                    <a:pt x="26801" y="69426"/>
                  </a:lnTo>
                  <a:lnTo>
                    <a:pt x="60758" y="67318"/>
                  </a:lnTo>
                  <a:lnTo>
                    <a:pt x="40241" y="35826"/>
                  </a:lnTo>
                  <a:lnTo>
                    <a:pt x="25807" y="68670"/>
                  </a:lnTo>
                  <a:lnTo>
                    <a:pt x="15389" y="60440"/>
                  </a:lnTo>
                  <a:lnTo>
                    <a:pt x="10458" y="80"/>
                  </a:lnTo>
                  <a:lnTo>
                    <a:pt x="10458" y="40"/>
                  </a:lnTo>
                  <a:lnTo>
                    <a:pt x="103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24" name="Google Shape;3624;p115"/>
            <p:cNvSpPr/>
            <p:nvPr/>
          </p:nvSpPr>
          <p:spPr>
            <a:xfrm>
              <a:off x="2866625" y="3743200"/>
              <a:ext cx="100425" cy="100425"/>
            </a:xfrm>
            <a:custGeom>
              <a:avLst/>
              <a:gdLst/>
              <a:ahLst/>
              <a:cxnLst/>
              <a:rect l="l" t="t" r="r" b="b"/>
              <a:pathLst>
                <a:path w="4017" h="4017" extrusionOk="0">
                  <a:moveTo>
                    <a:pt x="1750" y="1"/>
                  </a:moveTo>
                  <a:lnTo>
                    <a:pt x="1392" y="80"/>
                  </a:lnTo>
                  <a:lnTo>
                    <a:pt x="1034" y="239"/>
                  </a:lnTo>
                  <a:lnTo>
                    <a:pt x="716" y="438"/>
                  </a:lnTo>
                  <a:lnTo>
                    <a:pt x="438" y="716"/>
                  </a:lnTo>
                  <a:lnTo>
                    <a:pt x="239" y="1074"/>
                  </a:lnTo>
                  <a:lnTo>
                    <a:pt x="80" y="1432"/>
                  </a:lnTo>
                  <a:lnTo>
                    <a:pt x="0" y="1830"/>
                  </a:lnTo>
                  <a:lnTo>
                    <a:pt x="0" y="2227"/>
                  </a:lnTo>
                  <a:lnTo>
                    <a:pt x="80" y="2625"/>
                  </a:lnTo>
                  <a:lnTo>
                    <a:pt x="239" y="2983"/>
                  </a:lnTo>
                  <a:lnTo>
                    <a:pt x="477" y="3301"/>
                  </a:lnTo>
                  <a:lnTo>
                    <a:pt x="756" y="3579"/>
                  </a:lnTo>
                  <a:lnTo>
                    <a:pt x="1074" y="3778"/>
                  </a:lnTo>
                  <a:lnTo>
                    <a:pt x="1471" y="3937"/>
                  </a:lnTo>
                  <a:lnTo>
                    <a:pt x="1869" y="4017"/>
                  </a:lnTo>
                  <a:lnTo>
                    <a:pt x="2267" y="4017"/>
                  </a:lnTo>
                  <a:lnTo>
                    <a:pt x="2625" y="3937"/>
                  </a:lnTo>
                  <a:lnTo>
                    <a:pt x="2982" y="3778"/>
                  </a:lnTo>
                  <a:lnTo>
                    <a:pt x="3301" y="3540"/>
                  </a:lnTo>
                  <a:lnTo>
                    <a:pt x="3579" y="3261"/>
                  </a:lnTo>
                  <a:lnTo>
                    <a:pt x="3817" y="2943"/>
                  </a:lnTo>
                  <a:lnTo>
                    <a:pt x="3937" y="2545"/>
                  </a:lnTo>
                  <a:lnTo>
                    <a:pt x="4016" y="2148"/>
                  </a:lnTo>
                  <a:lnTo>
                    <a:pt x="4016" y="1750"/>
                  </a:lnTo>
                  <a:lnTo>
                    <a:pt x="3937" y="1392"/>
                  </a:lnTo>
                  <a:lnTo>
                    <a:pt x="3778" y="1035"/>
                  </a:lnTo>
                  <a:lnTo>
                    <a:pt x="3539" y="716"/>
                  </a:lnTo>
                  <a:lnTo>
                    <a:pt x="3261" y="438"/>
                  </a:lnTo>
                  <a:lnTo>
                    <a:pt x="2943" y="199"/>
                  </a:lnTo>
                  <a:lnTo>
                    <a:pt x="2585" y="80"/>
                  </a:lnTo>
                  <a:lnTo>
                    <a:pt x="21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25" name="Google Shape;3625;p115"/>
            <p:cNvSpPr/>
            <p:nvPr/>
          </p:nvSpPr>
          <p:spPr>
            <a:xfrm>
              <a:off x="3896475" y="4102075"/>
              <a:ext cx="168025" cy="168000"/>
            </a:xfrm>
            <a:custGeom>
              <a:avLst/>
              <a:gdLst/>
              <a:ahLst/>
              <a:cxnLst/>
              <a:rect l="l" t="t" r="r" b="b"/>
              <a:pathLst>
                <a:path w="6721" h="6720" extrusionOk="0">
                  <a:moveTo>
                    <a:pt x="2943" y="0"/>
                  </a:moveTo>
                  <a:lnTo>
                    <a:pt x="2625" y="80"/>
                  </a:lnTo>
                  <a:lnTo>
                    <a:pt x="2307" y="159"/>
                  </a:lnTo>
                  <a:lnTo>
                    <a:pt x="2028" y="278"/>
                  </a:lnTo>
                  <a:lnTo>
                    <a:pt x="1710" y="398"/>
                  </a:lnTo>
                  <a:lnTo>
                    <a:pt x="1472" y="596"/>
                  </a:lnTo>
                  <a:lnTo>
                    <a:pt x="1193" y="795"/>
                  </a:lnTo>
                  <a:lnTo>
                    <a:pt x="955" y="994"/>
                  </a:lnTo>
                  <a:lnTo>
                    <a:pt x="756" y="1233"/>
                  </a:lnTo>
                  <a:lnTo>
                    <a:pt x="557" y="1511"/>
                  </a:lnTo>
                  <a:lnTo>
                    <a:pt x="398" y="1789"/>
                  </a:lnTo>
                  <a:lnTo>
                    <a:pt x="239" y="2107"/>
                  </a:lnTo>
                  <a:lnTo>
                    <a:pt x="120" y="2426"/>
                  </a:lnTo>
                  <a:lnTo>
                    <a:pt x="40" y="2783"/>
                  </a:lnTo>
                  <a:lnTo>
                    <a:pt x="0" y="3102"/>
                  </a:lnTo>
                  <a:lnTo>
                    <a:pt x="0" y="3420"/>
                  </a:lnTo>
                  <a:lnTo>
                    <a:pt x="40" y="3778"/>
                  </a:lnTo>
                  <a:lnTo>
                    <a:pt x="80" y="4096"/>
                  </a:lnTo>
                  <a:lnTo>
                    <a:pt x="159" y="4414"/>
                  </a:lnTo>
                  <a:lnTo>
                    <a:pt x="279" y="4692"/>
                  </a:lnTo>
                  <a:lnTo>
                    <a:pt x="438" y="4970"/>
                  </a:lnTo>
                  <a:lnTo>
                    <a:pt x="597" y="5249"/>
                  </a:lnTo>
                  <a:lnTo>
                    <a:pt x="796" y="5527"/>
                  </a:lnTo>
                  <a:lnTo>
                    <a:pt x="994" y="5766"/>
                  </a:lnTo>
                  <a:lnTo>
                    <a:pt x="1233" y="5964"/>
                  </a:lnTo>
                  <a:lnTo>
                    <a:pt x="1511" y="6163"/>
                  </a:lnTo>
                  <a:lnTo>
                    <a:pt x="1790" y="6322"/>
                  </a:lnTo>
                  <a:lnTo>
                    <a:pt x="2108" y="6481"/>
                  </a:lnTo>
                  <a:lnTo>
                    <a:pt x="2426" y="6601"/>
                  </a:lnTo>
                  <a:lnTo>
                    <a:pt x="2784" y="6680"/>
                  </a:lnTo>
                  <a:lnTo>
                    <a:pt x="3102" y="6720"/>
                  </a:lnTo>
                  <a:lnTo>
                    <a:pt x="3420" y="6720"/>
                  </a:lnTo>
                  <a:lnTo>
                    <a:pt x="3778" y="6680"/>
                  </a:lnTo>
                  <a:lnTo>
                    <a:pt x="4096" y="6640"/>
                  </a:lnTo>
                  <a:lnTo>
                    <a:pt x="4414" y="6561"/>
                  </a:lnTo>
                  <a:lnTo>
                    <a:pt x="4692" y="6442"/>
                  </a:lnTo>
                  <a:lnTo>
                    <a:pt x="5010" y="6283"/>
                  </a:lnTo>
                  <a:lnTo>
                    <a:pt x="5249" y="6124"/>
                  </a:lnTo>
                  <a:lnTo>
                    <a:pt x="5527" y="5925"/>
                  </a:lnTo>
                  <a:lnTo>
                    <a:pt x="5766" y="5726"/>
                  </a:lnTo>
                  <a:lnTo>
                    <a:pt x="5965" y="5448"/>
                  </a:lnTo>
                  <a:lnTo>
                    <a:pt x="6164" y="5209"/>
                  </a:lnTo>
                  <a:lnTo>
                    <a:pt x="6323" y="4931"/>
                  </a:lnTo>
                  <a:lnTo>
                    <a:pt x="6482" y="4613"/>
                  </a:lnTo>
                  <a:lnTo>
                    <a:pt x="6601" y="4294"/>
                  </a:lnTo>
                  <a:lnTo>
                    <a:pt x="6680" y="3937"/>
                  </a:lnTo>
                  <a:lnTo>
                    <a:pt x="6720" y="3618"/>
                  </a:lnTo>
                  <a:lnTo>
                    <a:pt x="6720" y="3261"/>
                  </a:lnTo>
                  <a:lnTo>
                    <a:pt x="6680" y="2942"/>
                  </a:lnTo>
                  <a:lnTo>
                    <a:pt x="6641" y="2624"/>
                  </a:lnTo>
                  <a:lnTo>
                    <a:pt x="6561" y="2306"/>
                  </a:lnTo>
                  <a:lnTo>
                    <a:pt x="6442" y="2028"/>
                  </a:lnTo>
                  <a:lnTo>
                    <a:pt x="6283" y="1710"/>
                  </a:lnTo>
                  <a:lnTo>
                    <a:pt x="6124" y="1432"/>
                  </a:lnTo>
                  <a:lnTo>
                    <a:pt x="5925" y="1193"/>
                  </a:lnTo>
                  <a:lnTo>
                    <a:pt x="5726" y="954"/>
                  </a:lnTo>
                  <a:lnTo>
                    <a:pt x="5488" y="756"/>
                  </a:lnTo>
                  <a:lnTo>
                    <a:pt x="5209" y="557"/>
                  </a:lnTo>
                  <a:lnTo>
                    <a:pt x="4931" y="358"/>
                  </a:lnTo>
                  <a:lnTo>
                    <a:pt x="4613" y="239"/>
                  </a:lnTo>
                  <a:lnTo>
                    <a:pt x="4295" y="119"/>
                  </a:lnTo>
                  <a:lnTo>
                    <a:pt x="3937" y="40"/>
                  </a:lnTo>
                  <a:lnTo>
                    <a:pt x="36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26" name="Google Shape;3626;p115"/>
            <p:cNvSpPr/>
            <p:nvPr/>
          </p:nvSpPr>
          <p:spPr>
            <a:xfrm>
              <a:off x="3261275" y="5409275"/>
              <a:ext cx="67600" cy="67600"/>
            </a:xfrm>
            <a:custGeom>
              <a:avLst/>
              <a:gdLst/>
              <a:ahLst/>
              <a:cxnLst/>
              <a:rect l="l" t="t" r="r" b="b"/>
              <a:pathLst>
                <a:path w="2704" h="2704" extrusionOk="0">
                  <a:moveTo>
                    <a:pt x="1431" y="0"/>
                  </a:moveTo>
                  <a:lnTo>
                    <a:pt x="1193" y="40"/>
                  </a:lnTo>
                  <a:lnTo>
                    <a:pt x="915" y="80"/>
                  </a:lnTo>
                  <a:lnTo>
                    <a:pt x="676" y="199"/>
                  </a:lnTo>
                  <a:lnTo>
                    <a:pt x="477" y="318"/>
                  </a:lnTo>
                  <a:lnTo>
                    <a:pt x="278" y="517"/>
                  </a:lnTo>
                  <a:lnTo>
                    <a:pt x="159" y="756"/>
                  </a:lnTo>
                  <a:lnTo>
                    <a:pt x="40" y="994"/>
                  </a:lnTo>
                  <a:lnTo>
                    <a:pt x="0" y="1273"/>
                  </a:lnTo>
                  <a:lnTo>
                    <a:pt x="0" y="1511"/>
                  </a:lnTo>
                  <a:lnTo>
                    <a:pt x="80" y="1789"/>
                  </a:lnTo>
                  <a:lnTo>
                    <a:pt x="159" y="2028"/>
                  </a:lnTo>
                  <a:lnTo>
                    <a:pt x="318" y="2227"/>
                  </a:lnTo>
                  <a:lnTo>
                    <a:pt x="517" y="2426"/>
                  </a:lnTo>
                  <a:lnTo>
                    <a:pt x="716" y="2545"/>
                  </a:lnTo>
                  <a:lnTo>
                    <a:pt x="954" y="2664"/>
                  </a:lnTo>
                  <a:lnTo>
                    <a:pt x="1233" y="2704"/>
                  </a:lnTo>
                  <a:lnTo>
                    <a:pt x="1511" y="2704"/>
                  </a:lnTo>
                  <a:lnTo>
                    <a:pt x="1750" y="2624"/>
                  </a:lnTo>
                  <a:lnTo>
                    <a:pt x="1988" y="2545"/>
                  </a:lnTo>
                  <a:lnTo>
                    <a:pt x="2227" y="2386"/>
                  </a:lnTo>
                  <a:lnTo>
                    <a:pt x="2386" y="2187"/>
                  </a:lnTo>
                  <a:lnTo>
                    <a:pt x="2545" y="1988"/>
                  </a:lnTo>
                  <a:lnTo>
                    <a:pt x="2624" y="1750"/>
                  </a:lnTo>
                  <a:lnTo>
                    <a:pt x="2704" y="1471"/>
                  </a:lnTo>
                  <a:lnTo>
                    <a:pt x="2664" y="1193"/>
                  </a:lnTo>
                  <a:lnTo>
                    <a:pt x="2624" y="954"/>
                  </a:lnTo>
                  <a:lnTo>
                    <a:pt x="2505" y="716"/>
                  </a:lnTo>
                  <a:lnTo>
                    <a:pt x="2386" y="477"/>
                  </a:lnTo>
                  <a:lnTo>
                    <a:pt x="2187" y="318"/>
                  </a:lnTo>
                  <a:lnTo>
                    <a:pt x="1948" y="159"/>
                  </a:lnTo>
                  <a:lnTo>
                    <a:pt x="1710" y="80"/>
                  </a:lnTo>
                  <a:lnTo>
                    <a:pt x="14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27" name="Google Shape;3627;p115"/>
            <p:cNvSpPr/>
            <p:nvPr/>
          </p:nvSpPr>
          <p:spPr>
            <a:xfrm>
              <a:off x="4049550" y="4952000"/>
              <a:ext cx="117325" cy="117325"/>
            </a:xfrm>
            <a:custGeom>
              <a:avLst/>
              <a:gdLst/>
              <a:ahLst/>
              <a:cxnLst/>
              <a:rect l="l" t="t" r="r" b="b"/>
              <a:pathLst>
                <a:path w="4693" h="4693" extrusionOk="0">
                  <a:moveTo>
                    <a:pt x="2546" y="0"/>
                  </a:moveTo>
                  <a:lnTo>
                    <a:pt x="2068" y="40"/>
                  </a:lnTo>
                  <a:lnTo>
                    <a:pt x="1631" y="120"/>
                  </a:lnTo>
                  <a:lnTo>
                    <a:pt x="1194" y="318"/>
                  </a:lnTo>
                  <a:lnTo>
                    <a:pt x="836" y="557"/>
                  </a:lnTo>
                  <a:lnTo>
                    <a:pt x="518" y="875"/>
                  </a:lnTo>
                  <a:lnTo>
                    <a:pt x="279" y="1273"/>
                  </a:lnTo>
                  <a:lnTo>
                    <a:pt x="160" y="1471"/>
                  </a:lnTo>
                  <a:lnTo>
                    <a:pt x="80" y="1710"/>
                  </a:lnTo>
                  <a:lnTo>
                    <a:pt x="41" y="1949"/>
                  </a:lnTo>
                  <a:lnTo>
                    <a:pt x="1" y="2187"/>
                  </a:lnTo>
                  <a:lnTo>
                    <a:pt x="1" y="2625"/>
                  </a:lnTo>
                  <a:lnTo>
                    <a:pt x="120" y="3102"/>
                  </a:lnTo>
                  <a:lnTo>
                    <a:pt x="279" y="3499"/>
                  </a:lnTo>
                  <a:lnTo>
                    <a:pt x="557" y="3857"/>
                  </a:lnTo>
                  <a:lnTo>
                    <a:pt x="876" y="4175"/>
                  </a:lnTo>
                  <a:lnTo>
                    <a:pt x="1273" y="4454"/>
                  </a:lnTo>
                  <a:lnTo>
                    <a:pt x="1472" y="4533"/>
                  </a:lnTo>
                  <a:lnTo>
                    <a:pt x="1711" y="4613"/>
                  </a:lnTo>
                  <a:lnTo>
                    <a:pt x="1949" y="4692"/>
                  </a:lnTo>
                  <a:lnTo>
                    <a:pt x="2625" y="4692"/>
                  </a:lnTo>
                  <a:lnTo>
                    <a:pt x="3063" y="4613"/>
                  </a:lnTo>
                  <a:lnTo>
                    <a:pt x="3500" y="4414"/>
                  </a:lnTo>
                  <a:lnTo>
                    <a:pt x="3858" y="4175"/>
                  </a:lnTo>
                  <a:lnTo>
                    <a:pt x="4176" y="3817"/>
                  </a:lnTo>
                  <a:lnTo>
                    <a:pt x="4454" y="3460"/>
                  </a:lnTo>
                  <a:lnTo>
                    <a:pt x="4534" y="3221"/>
                  </a:lnTo>
                  <a:lnTo>
                    <a:pt x="4613" y="3022"/>
                  </a:lnTo>
                  <a:lnTo>
                    <a:pt x="4653" y="2784"/>
                  </a:lnTo>
                  <a:lnTo>
                    <a:pt x="4693" y="2545"/>
                  </a:lnTo>
                  <a:lnTo>
                    <a:pt x="4693" y="2068"/>
                  </a:lnTo>
                  <a:lnTo>
                    <a:pt x="4574" y="1631"/>
                  </a:lnTo>
                  <a:lnTo>
                    <a:pt x="4414" y="1233"/>
                  </a:lnTo>
                  <a:lnTo>
                    <a:pt x="4136" y="835"/>
                  </a:lnTo>
                  <a:lnTo>
                    <a:pt x="3818" y="517"/>
                  </a:lnTo>
                  <a:lnTo>
                    <a:pt x="3460" y="279"/>
                  </a:lnTo>
                  <a:lnTo>
                    <a:pt x="3222" y="159"/>
                  </a:lnTo>
                  <a:lnTo>
                    <a:pt x="2983" y="80"/>
                  </a:lnTo>
                  <a:lnTo>
                    <a:pt x="2784" y="40"/>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28" name="Google Shape;3628;p115"/>
            <p:cNvSpPr/>
            <p:nvPr/>
          </p:nvSpPr>
          <p:spPr>
            <a:xfrm>
              <a:off x="3039575" y="4649800"/>
              <a:ext cx="168025" cy="168025"/>
            </a:xfrm>
            <a:custGeom>
              <a:avLst/>
              <a:gdLst/>
              <a:ahLst/>
              <a:cxnLst/>
              <a:rect l="l" t="t" r="r" b="b"/>
              <a:pathLst>
                <a:path w="6721" h="6721" extrusionOk="0">
                  <a:moveTo>
                    <a:pt x="2943" y="0"/>
                  </a:moveTo>
                  <a:lnTo>
                    <a:pt x="2625" y="80"/>
                  </a:lnTo>
                  <a:lnTo>
                    <a:pt x="2307" y="159"/>
                  </a:lnTo>
                  <a:lnTo>
                    <a:pt x="2029" y="279"/>
                  </a:lnTo>
                  <a:lnTo>
                    <a:pt x="1751" y="398"/>
                  </a:lnTo>
                  <a:lnTo>
                    <a:pt x="1472" y="597"/>
                  </a:lnTo>
                  <a:lnTo>
                    <a:pt x="1194" y="756"/>
                  </a:lnTo>
                  <a:lnTo>
                    <a:pt x="955" y="994"/>
                  </a:lnTo>
                  <a:lnTo>
                    <a:pt x="756" y="1233"/>
                  </a:lnTo>
                  <a:lnTo>
                    <a:pt x="558" y="1511"/>
                  </a:lnTo>
                  <a:lnTo>
                    <a:pt x="399" y="1790"/>
                  </a:lnTo>
                  <a:lnTo>
                    <a:pt x="240" y="2108"/>
                  </a:lnTo>
                  <a:lnTo>
                    <a:pt x="120" y="2426"/>
                  </a:lnTo>
                  <a:lnTo>
                    <a:pt x="41" y="2744"/>
                  </a:lnTo>
                  <a:lnTo>
                    <a:pt x="1" y="3102"/>
                  </a:lnTo>
                  <a:lnTo>
                    <a:pt x="1" y="3420"/>
                  </a:lnTo>
                  <a:lnTo>
                    <a:pt x="41" y="3738"/>
                  </a:lnTo>
                  <a:lnTo>
                    <a:pt x="80" y="4056"/>
                  </a:lnTo>
                  <a:lnTo>
                    <a:pt x="160" y="4374"/>
                  </a:lnTo>
                  <a:lnTo>
                    <a:pt x="279" y="4692"/>
                  </a:lnTo>
                  <a:lnTo>
                    <a:pt x="438" y="4971"/>
                  </a:lnTo>
                  <a:lnTo>
                    <a:pt x="597" y="5249"/>
                  </a:lnTo>
                  <a:lnTo>
                    <a:pt x="796" y="5527"/>
                  </a:lnTo>
                  <a:lnTo>
                    <a:pt x="995" y="5766"/>
                  </a:lnTo>
                  <a:lnTo>
                    <a:pt x="1273" y="5965"/>
                  </a:lnTo>
                  <a:lnTo>
                    <a:pt x="1512" y="6164"/>
                  </a:lnTo>
                  <a:lnTo>
                    <a:pt x="1790" y="6323"/>
                  </a:lnTo>
                  <a:lnTo>
                    <a:pt x="2108" y="6482"/>
                  </a:lnTo>
                  <a:lnTo>
                    <a:pt x="2426" y="6561"/>
                  </a:lnTo>
                  <a:lnTo>
                    <a:pt x="2784" y="6641"/>
                  </a:lnTo>
                  <a:lnTo>
                    <a:pt x="3102" y="6681"/>
                  </a:lnTo>
                  <a:lnTo>
                    <a:pt x="3460" y="6720"/>
                  </a:lnTo>
                  <a:lnTo>
                    <a:pt x="3778" y="6681"/>
                  </a:lnTo>
                  <a:lnTo>
                    <a:pt x="4097" y="6641"/>
                  </a:lnTo>
                  <a:lnTo>
                    <a:pt x="4415" y="6561"/>
                  </a:lnTo>
                  <a:lnTo>
                    <a:pt x="4693" y="6442"/>
                  </a:lnTo>
                  <a:lnTo>
                    <a:pt x="5011" y="6283"/>
                  </a:lnTo>
                  <a:lnTo>
                    <a:pt x="5289" y="6124"/>
                  </a:lnTo>
                  <a:lnTo>
                    <a:pt x="5528" y="5925"/>
                  </a:lnTo>
                  <a:lnTo>
                    <a:pt x="5767" y="5686"/>
                  </a:lnTo>
                  <a:lnTo>
                    <a:pt x="5965" y="5448"/>
                  </a:lnTo>
                  <a:lnTo>
                    <a:pt x="6164" y="5209"/>
                  </a:lnTo>
                  <a:lnTo>
                    <a:pt x="6363" y="4891"/>
                  </a:lnTo>
                  <a:lnTo>
                    <a:pt x="6482" y="4613"/>
                  </a:lnTo>
                  <a:lnTo>
                    <a:pt x="6602" y="4255"/>
                  </a:lnTo>
                  <a:lnTo>
                    <a:pt x="6681" y="3937"/>
                  </a:lnTo>
                  <a:lnTo>
                    <a:pt x="6721" y="3619"/>
                  </a:lnTo>
                  <a:lnTo>
                    <a:pt x="6721" y="3261"/>
                  </a:lnTo>
                  <a:lnTo>
                    <a:pt x="6721" y="2943"/>
                  </a:lnTo>
                  <a:lnTo>
                    <a:pt x="6641" y="2625"/>
                  </a:lnTo>
                  <a:lnTo>
                    <a:pt x="6562" y="2307"/>
                  </a:lnTo>
                  <a:lnTo>
                    <a:pt x="6443" y="1988"/>
                  </a:lnTo>
                  <a:lnTo>
                    <a:pt x="6283" y="1710"/>
                  </a:lnTo>
                  <a:lnTo>
                    <a:pt x="6124" y="1432"/>
                  </a:lnTo>
                  <a:lnTo>
                    <a:pt x="5926" y="1193"/>
                  </a:lnTo>
                  <a:lnTo>
                    <a:pt x="5727" y="955"/>
                  </a:lnTo>
                  <a:lnTo>
                    <a:pt x="5488" y="716"/>
                  </a:lnTo>
                  <a:lnTo>
                    <a:pt x="5210" y="517"/>
                  </a:lnTo>
                  <a:lnTo>
                    <a:pt x="4932" y="358"/>
                  </a:lnTo>
                  <a:lnTo>
                    <a:pt x="4613" y="239"/>
                  </a:lnTo>
                  <a:lnTo>
                    <a:pt x="4295" y="120"/>
                  </a:lnTo>
                  <a:lnTo>
                    <a:pt x="3937" y="40"/>
                  </a:lnTo>
                  <a:lnTo>
                    <a:pt x="36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29" name="Google Shape;3629;p115"/>
            <p:cNvSpPr/>
            <p:nvPr/>
          </p:nvSpPr>
          <p:spPr>
            <a:xfrm>
              <a:off x="1572350" y="4220350"/>
              <a:ext cx="117325" cy="117325"/>
            </a:xfrm>
            <a:custGeom>
              <a:avLst/>
              <a:gdLst/>
              <a:ahLst/>
              <a:cxnLst/>
              <a:rect l="l" t="t" r="r" b="b"/>
              <a:pathLst>
                <a:path w="4693" h="4693" extrusionOk="0">
                  <a:moveTo>
                    <a:pt x="2068" y="1"/>
                  </a:moveTo>
                  <a:lnTo>
                    <a:pt x="1631" y="80"/>
                  </a:lnTo>
                  <a:lnTo>
                    <a:pt x="1193" y="279"/>
                  </a:lnTo>
                  <a:lnTo>
                    <a:pt x="835" y="518"/>
                  </a:lnTo>
                  <a:lnTo>
                    <a:pt x="517" y="876"/>
                  </a:lnTo>
                  <a:lnTo>
                    <a:pt x="279" y="1233"/>
                  </a:lnTo>
                  <a:lnTo>
                    <a:pt x="159" y="1472"/>
                  </a:lnTo>
                  <a:lnTo>
                    <a:pt x="80" y="1671"/>
                  </a:lnTo>
                  <a:lnTo>
                    <a:pt x="40" y="1909"/>
                  </a:lnTo>
                  <a:lnTo>
                    <a:pt x="0" y="2148"/>
                  </a:lnTo>
                  <a:lnTo>
                    <a:pt x="0" y="2625"/>
                  </a:lnTo>
                  <a:lnTo>
                    <a:pt x="120" y="3063"/>
                  </a:lnTo>
                  <a:lnTo>
                    <a:pt x="279" y="3460"/>
                  </a:lnTo>
                  <a:lnTo>
                    <a:pt x="557" y="3858"/>
                  </a:lnTo>
                  <a:lnTo>
                    <a:pt x="875" y="4176"/>
                  </a:lnTo>
                  <a:lnTo>
                    <a:pt x="1273" y="4414"/>
                  </a:lnTo>
                  <a:lnTo>
                    <a:pt x="1472" y="4534"/>
                  </a:lnTo>
                  <a:lnTo>
                    <a:pt x="1710" y="4613"/>
                  </a:lnTo>
                  <a:lnTo>
                    <a:pt x="1949" y="4653"/>
                  </a:lnTo>
                  <a:lnTo>
                    <a:pt x="2187" y="4693"/>
                  </a:lnTo>
                  <a:lnTo>
                    <a:pt x="2625" y="4693"/>
                  </a:lnTo>
                  <a:lnTo>
                    <a:pt x="3102" y="4574"/>
                  </a:lnTo>
                  <a:lnTo>
                    <a:pt x="3499" y="4375"/>
                  </a:lnTo>
                  <a:lnTo>
                    <a:pt x="3857" y="4136"/>
                  </a:lnTo>
                  <a:lnTo>
                    <a:pt x="4175" y="3818"/>
                  </a:lnTo>
                  <a:lnTo>
                    <a:pt x="4454" y="3420"/>
                  </a:lnTo>
                  <a:lnTo>
                    <a:pt x="4533" y="3222"/>
                  </a:lnTo>
                  <a:lnTo>
                    <a:pt x="4613" y="2983"/>
                  </a:lnTo>
                  <a:lnTo>
                    <a:pt x="4653" y="2744"/>
                  </a:lnTo>
                  <a:lnTo>
                    <a:pt x="4692" y="2506"/>
                  </a:lnTo>
                  <a:lnTo>
                    <a:pt x="4692" y="2068"/>
                  </a:lnTo>
                  <a:lnTo>
                    <a:pt x="4573" y="1591"/>
                  </a:lnTo>
                  <a:lnTo>
                    <a:pt x="4414" y="1194"/>
                  </a:lnTo>
                  <a:lnTo>
                    <a:pt x="4175" y="836"/>
                  </a:lnTo>
                  <a:lnTo>
                    <a:pt x="3817" y="518"/>
                  </a:lnTo>
                  <a:lnTo>
                    <a:pt x="3460" y="239"/>
                  </a:lnTo>
                  <a:lnTo>
                    <a:pt x="3221" y="160"/>
                  </a:lnTo>
                  <a:lnTo>
                    <a:pt x="2982" y="80"/>
                  </a:lnTo>
                  <a:lnTo>
                    <a:pt x="27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30" name="Google Shape;3630;p115"/>
            <p:cNvSpPr/>
            <p:nvPr/>
          </p:nvSpPr>
          <p:spPr>
            <a:xfrm>
              <a:off x="1968975" y="4893350"/>
              <a:ext cx="117325" cy="117325"/>
            </a:xfrm>
            <a:custGeom>
              <a:avLst/>
              <a:gdLst/>
              <a:ahLst/>
              <a:cxnLst/>
              <a:rect l="l" t="t" r="r" b="b"/>
              <a:pathLst>
                <a:path w="4693" h="4693" extrusionOk="0">
                  <a:moveTo>
                    <a:pt x="2068" y="0"/>
                  </a:moveTo>
                  <a:lnTo>
                    <a:pt x="1631" y="120"/>
                  </a:lnTo>
                  <a:lnTo>
                    <a:pt x="1233" y="279"/>
                  </a:lnTo>
                  <a:lnTo>
                    <a:pt x="836" y="557"/>
                  </a:lnTo>
                  <a:lnTo>
                    <a:pt x="517" y="875"/>
                  </a:lnTo>
                  <a:lnTo>
                    <a:pt x="279" y="1273"/>
                  </a:lnTo>
                  <a:lnTo>
                    <a:pt x="160" y="1471"/>
                  </a:lnTo>
                  <a:lnTo>
                    <a:pt x="80" y="1710"/>
                  </a:lnTo>
                  <a:lnTo>
                    <a:pt x="40" y="1949"/>
                  </a:lnTo>
                  <a:lnTo>
                    <a:pt x="1" y="2187"/>
                  </a:lnTo>
                  <a:lnTo>
                    <a:pt x="40" y="2625"/>
                  </a:lnTo>
                  <a:lnTo>
                    <a:pt x="120" y="3062"/>
                  </a:lnTo>
                  <a:lnTo>
                    <a:pt x="319" y="3499"/>
                  </a:lnTo>
                  <a:lnTo>
                    <a:pt x="557" y="3857"/>
                  </a:lnTo>
                  <a:lnTo>
                    <a:pt x="875" y="4175"/>
                  </a:lnTo>
                  <a:lnTo>
                    <a:pt x="1273" y="4454"/>
                  </a:lnTo>
                  <a:lnTo>
                    <a:pt x="1472" y="4533"/>
                  </a:lnTo>
                  <a:lnTo>
                    <a:pt x="1710" y="4613"/>
                  </a:lnTo>
                  <a:lnTo>
                    <a:pt x="1949" y="4652"/>
                  </a:lnTo>
                  <a:lnTo>
                    <a:pt x="2188" y="4692"/>
                  </a:lnTo>
                  <a:lnTo>
                    <a:pt x="2625" y="4692"/>
                  </a:lnTo>
                  <a:lnTo>
                    <a:pt x="3102" y="4573"/>
                  </a:lnTo>
                  <a:lnTo>
                    <a:pt x="3500" y="4414"/>
                  </a:lnTo>
                  <a:lnTo>
                    <a:pt x="3858" y="4136"/>
                  </a:lnTo>
                  <a:lnTo>
                    <a:pt x="4176" y="3817"/>
                  </a:lnTo>
                  <a:lnTo>
                    <a:pt x="4454" y="3420"/>
                  </a:lnTo>
                  <a:lnTo>
                    <a:pt x="4534" y="3221"/>
                  </a:lnTo>
                  <a:lnTo>
                    <a:pt x="4613" y="2982"/>
                  </a:lnTo>
                  <a:lnTo>
                    <a:pt x="4693" y="2744"/>
                  </a:lnTo>
                  <a:lnTo>
                    <a:pt x="4693" y="2545"/>
                  </a:lnTo>
                  <a:lnTo>
                    <a:pt x="4693" y="2068"/>
                  </a:lnTo>
                  <a:lnTo>
                    <a:pt x="4613" y="1631"/>
                  </a:lnTo>
                  <a:lnTo>
                    <a:pt x="4414" y="1193"/>
                  </a:lnTo>
                  <a:lnTo>
                    <a:pt x="4176" y="835"/>
                  </a:lnTo>
                  <a:lnTo>
                    <a:pt x="3818" y="517"/>
                  </a:lnTo>
                  <a:lnTo>
                    <a:pt x="3460" y="279"/>
                  </a:lnTo>
                  <a:lnTo>
                    <a:pt x="3221" y="159"/>
                  </a:lnTo>
                  <a:lnTo>
                    <a:pt x="3023" y="80"/>
                  </a:lnTo>
                  <a:lnTo>
                    <a:pt x="2784" y="40"/>
                  </a:lnTo>
                  <a:lnTo>
                    <a:pt x="25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31" name="Google Shape;3631;p115"/>
            <p:cNvSpPr/>
            <p:nvPr/>
          </p:nvSpPr>
          <p:spPr>
            <a:xfrm>
              <a:off x="2182700" y="4698500"/>
              <a:ext cx="168025" cy="168025"/>
            </a:xfrm>
            <a:custGeom>
              <a:avLst/>
              <a:gdLst/>
              <a:ahLst/>
              <a:cxnLst/>
              <a:rect l="l" t="t" r="r" b="b"/>
              <a:pathLst>
                <a:path w="6721" h="6721" extrusionOk="0">
                  <a:moveTo>
                    <a:pt x="2983" y="1"/>
                  </a:moveTo>
                  <a:lnTo>
                    <a:pt x="2625" y="80"/>
                  </a:lnTo>
                  <a:lnTo>
                    <a:pt x="2347" y="160"/>
                  </a:lnTo>
                  <a:lnTo>
                    <a:pt x="2028" y="279"/>
                  </a:lnTo>
                  <a:lnTo>
                    <a:pt x="1750" y="398"/>
                  </a:lnTo>
                  <a:lnTo>
                    <a:pt x="1472" y="597"/>
                  </a:lnTo>
                  <a:lnTo>
                    <a:pt x="1193" y="796"/>
                  </a:lnTo>
                  <a:lnTo>
                    <a:pt x="955" y="995"/>
                  </a:lnTo>
                  <a:lnTo>
                    <a:pt x="756" y="1233"/>
                  </a:lnTo>
                  <a:lnTo>
                    <a:pt x="557" y="1512"/>
                  </a:lnTo>
                  <a:lnTo>
                    <a:pt x="398" y="1790"/>
                  </a:lnTo>
                  <a:lnTo>
                    <a:pt x="239" y="2108"/>
                  </a:lnTo>
                  <a:lnTo>
                    <a:pt x="160" y="2426"/>
                  </a:lnTo>
                  <a:lnTo>
                    <a:pt x="80" y="2744"/>
                  </a:lnTo>
                  <a:lnTo>
                    <a:pt x="1" y="3102"/>
                  </a:lnTo>
                  <a:lnTo>
                    <a:pt x="1" y="3420"/>
                  </a:lnTo>
                  <a:lnTo>
                    <a:pt x="40" y="3738"/>
                  </a:lnTo>
                  <a:lnTo>
                    <a:pt x="80" y="4096"/>
                  </a:lnTo>
                  <a:lnTo>
                    <a:pt x="160" y="4375"/>
                  </a:lnTo>
                  <a:lnTo>
                    <a:pt x="279" y="4693"/>
                  </a:lnTo>
                  <a:lnTo>
                    <a:pt x="438" y="4971"/>
                  </a:lnTo>
                  <a:lnTo>
                    <a:pt x="597" y="5249"/>
                  </a:lnTo>
                  <a:lnTo>
                    <a:pt x="796" y="5528"/>
                  </a:lnTo>
                  <a:lnTo>
                    <a:pt x="1034" y="5766"/>
                  </a:lnTo>
                  <a:lnTo>
                    <a:pt x="1273" y="5965"/>
                  </a:lnTo>
                  <a:lnTo>
                    <a:pt x="1512" y="6164"/>
                  </a:lnTo>
                  <a:lnTo>
                    <a:pt x="1830" y="6323"/>
                  </a:lnTo>
                  <a:lnTo>
                    <a:pt x="2108" y="6482"/>
                  </a:lnTo>
                  <a:lnTo>
                    <a:pt x="2466" y="6601"/>
                  </a:lnTo>
                  <a:lnTo>
                    <a:pt x="2784" y="6641"/>
                  </a:lnTo>
                  <a:lnTo>
                    <a:pt x="3102" y="6721"/>
                  </a:lnTo>
                  <a:lnTo>
                    <a:pt x="3460" y="6721"/>
                  </a:lnTo>
                  <a:lnTo>
                    <a:pt x="3778" y="6681"/>
                  </a:lnTo>
                  <a:lnTo>
                    <a:pt x="4096" y="6641"/>
                  </a:lnTo>
                  <a:lnTo>
                    <a:pt x="4414" y="6562"/>
                  </a:lnTo>
                  <a:lnTo>
                    <a:pt x="4732" y="6442"/>
                  </a:lnTo>
                  <a:lnTo>
                    <a:pt x="5011" y="6283"/>
                  </a:lnTo>
                  <a:lnTo>
                    <a:pt x="5289" y="6124"/>
                  </a:lnTo>
                  <a:lnTo>
                    <a:pt x="5528" y="5925"/>
                  </a:lnTo>
                  <a:lnTo>
                    <a:pt x="5766" y="5687"/>
                  </a:lnTo>
                  <a:lnTo>
                    <a:pt x="6005" y="5448"/>
                  </a:lnTo>
                  <a:lnTo>
                    <a:pt x="6204" y="5210"/>
                  </a:lnTo>
                  <a:lnTo>
                    <a:pt x="6363" y="4892"/>
                  </a:lnTo>
                  <a:lnTo>
                    <a:pt x="6482" y="4613"/>
                  </a:lnTo>
                  <a:lnTo>
                    <a:pt x="6601" y="4255"/>
                  </a:lnTo>
                  <a:lnTo>
                    <a:pt x="6681" y="3937"/>
                  </a:lnTo>
                  <a:lnTo>
                    <a:pt x="6720" y="3619"/>
                  </a:lnTo>
                  <a:lnTo>
                    <a:pt x="6720" y="3261"/>
                  </a:lnTo>
                  <a:lnTo>
                    <a:pt x="6720" y="2943"/>
                  </a:lnTo>
                  <a:lnTo>
                    <a:pt x="6641" y="2625"/>
                  </a:lnTo>
                  <a:lnTo>
                    <a:pt x="6561" y="2307"/>
                  </a:lnTo>
                  <a:lnTo>
                    <a:pt x="6442" y="1989"/>
                  </a:lnTo>
                  <a:lnTo>
                    <a:pt x="6323" y="1711"/>
                  </a:lnTo>
                  <a:lnTo>
                    <a:pt x="6124" y="1432"/>
                  </a:lnTo>
                  <a:lnTo>
                    <a:pt x="5965" y="1194"/>
                  </a:lnTo>
                  <a:lnTo>
                    <a:pt x="5726" y="955"/>
                  </a:lnTo>
                  <a:lnTo>
                    <a:pt x="5488" y="716"/>
                  </a:lnTo>
                  <a:lnTo>
                    <a:pt x="5209" y="557"/>
                  </a:lnTo>
                  <a:lnTo>
                    <a:pt x="4931" y="359"/>
                  </a:lnTo>
                  <a:lnTo>
                    <a:pt x="4613" y="239"/>
                  </a:lnTo>
                  <a:lnTo>
                    <a:pt x="4295" y="120"/>
                  </a:lnTo>
                  <a:lnTo>
                    <a:pt x="3977" y="40"/>
                  </a:lnTo>
                  <a:lnTo>
                    <a:pt x="36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32" name="Google Shape;3632;p115"/>
            <p:cNvSpPr/>
            <p:nvPr/>
          </p:nvSpPr>
          <p:spPr>
            <a:xfrm>
              <a:off x="3068425" y="4078200"/>
              <a:ext cx="139175" cy="140200"/>
            </a:xfrm>
            <a:custGeom>
              <a:avLst/>
              <a:gdLst/>
              <a:ahLst/>
              <a:cxnLst/>
              <a:rect l="l" t="t" r="r" b="b"/>
              <a:pathLst>
                <a:path w="5567" h="5608" extrusionOk="0">
                  <a:moveTo>
                    <a:pt x="2704" y="1"/>
                  </a:moveTo>
                  <a:lnTo>
                    <a:pt x="2426" y="40"/>
                  </a:lnTo>
                  <a:lnTo>
                    <a:pt x="2187" y="80"/>
                  </a:lnTo>
                  <a:lnTo>
                    <a:pt x="1909" y="160"/>
                  </a:lnTo>
                  <a:lnTo>
                    <a:pt x="1670" y="239"/>
                  </a:lnTo>
                  <a:lnTo>
                    <a:pt x="1432" y="359"/>
                  </a:lnTo>
                  <a:lnTo>
                    <a:pt x="1193" y="518"/>
                  </a:lnTo>
                  <a:lnTo>
                    <a:pt x="994" y="677"/>
                  </a:lnTo>
                  <a:lnTo>
                    <a:pt x="795" y="836"/>
                  </a:lnTo>
                  <a:lnTo>
                    <a:pt x="597" y="1035"/>
                  </a:lnTo>
                  <a:lnTo>
                    <a:pt x="437" y="1273"/>
                  </a:lnTo>
                  <a:lnTo>
                    <a:pt x="318" y="1512"/>
                  </a:lnTo>
                  <a:lnTo>
                    <a:pt x="199" y="1750"/>
                  </a:lnTo>
                  <a:lnTo>
                    <a:pt x="80" y="2029"/>
                  </a:lnTo>
                  <a:lnTo>
                    <a:pt x="40" y="2307"/>
                  </a:lnTo>
                  <a:lnTo>
                    <a:pt x="0" y="2585"/>
                  </a:lnTo>
                  <a:lnTo>
                    <a:pt x="0" y="2864"/>
                  </a:lnTo>
                  <a:lnTo>
                    <a:pt x="0" y="3142"/>
                  </a:lnTo>
                  <a:lnTo>
                    <a:pt x="40" y="3420"/>
                  </a:lnTo>
                  <a:lnTo>
                    <a:pt x="119" y="3659"/>
                  </a:lnTo>
                  <a:lnTo>
                    <a:pt x="199" y="3937"/>
                  </a:lnTo>
                  <a:lnTo>
                    <a:pt x="318" y="4176"/>
                  </a:lnTo>
                  <a:lnTo>
                    <a:pt x="477" y="4375"/>
                  </a:lnTo>
                  <a:lnTo>
                    <a:pt x="636" y="4613"/>
                  </a:lnTo>
                  <a:lnTo>
                    <a:pt x="835" y="4812"/>
                  </a:lnTo>
                  <a:lnTo>
                    <a:pt x="1034" y="4971"/>
                  </a:lnTo>
                  <a:lnTo>
                    <a:pt x="1233" y="5130"/>
                  </a:lnTo>
                  <a:lnTo>
                    <a:pt x="1471" y="5289"/>
                  </a:lnTo>
                  <a:lnTo>
                    <a:pt x="1750" y="5408"/>
                  </a:lnTo>
                  <a:lnTo>
                    <a:pt x="2028" y="5488"/>
                  </a:lnTo>
                  <a:lnTo>
                    <a:pt x="2306" y="5568"/>
                  </a:lnTo>
                  <a:lnTo>
                    <a:pt x="2585" y="5607"/>
                  </a:lnTo>
                  <a:lnTo>
                    <a:pt x="2863" y="5607"/>
                  </a:lnTo>
                  <a:lnTo>
                    <a:pt x="3102" y="5568"/>
                  </a:lnTo>
                  <a:lnTo>
                    <a:pt x="3380" y="5528"/>
                  </a:lnTo>
                  <a:lnTo>
                    <a:pt x="3658" y="5448"/>
                  </a:lnTo>
                  <a:lnTo>
                    <a:pt x="3897" y="5369"/>
                  </a:lnTo>
                  <a:lnTo>
                    <a:pt x="4135" y="5249"/>
                  </a:lnTo>
                  <a:lnTo>
                    <a:pt x="4374" y="5090"/>
                  </a:lnTo>
                  <a:lnTo>
                    <a:pt x="4573" y="4931"/>
                  </a:lnTo>
                  <a:lnTo>
                    <a:pt x="4772" y="4772"/>
                  </a:lnTo>
                  <a:lnTo>
                    <a:pt x="4970" y="4573"/>
                  </a:lnTo>
                  <a:lnTo>
                    <a:pt x="5129" y="4335"/>
                  </a:lnTo>
                  <a:lnTo>
                    <a:pt x="5249" y="4096"/>
                  </a:lnTo>
                  <a:lnTo>
                    <a:pt x="5368" y="3858"/>
                  </a:lnTo>
                  <a:lnTo>
                    <a:pt x="5448" y="3579"/>
                  </a:lnTo>
                  <a:lnTo>
                    <a:pt x="5527" y="3301"/>
                  </a:lnTo>
                  <a:lnTo>
                    <a:pt x="5567" y="3023"/>
                  </a:lnTo>
                  <a:lnTo>
                    <a:pt x="5567" y="2744"/>
                  </a:lnTo>
                  <a:lnTo>
                    <a:pt x="5567" y="2466"/>
                  </a:lnTo>
                  <a:lnTo>
                    <a:pt x="5487" y="2188"/>
                  </a:lnTo>
                  <a:lnTo>
                    <a:pt x="5448" y="1949"/>
                  </a:lnTo>
                  <a:lnTo>
                    <a:pt x="5328" y="1711"/>
                  </a:lnTo>
                  <a:lnTo>
                    <a:pt x="5209" y="1432"/>
                  </a:lnTo>
                  <a:lnTo>
                    <a:pt x="5090" y="1233"/>
                  </a:lnTo>
                  <a:lnTo>
                    <a:pt x="4931" y="995"/>
                  </a:lnTo>
                  <a:lnTo>
                    <a:pt x="4732" y="796"/>
                  </a:lnTo>
                  <a:lnTo>
                    <a:pt x="4533" y="637"/>
                  </a:lnTo>
                  <a:lnTo>
                    <a:pt x="4294" y="478"/>
                  </a:lnTo>
                  <a:lnTo>
                    <a:pt x="4056" y="319"/>
                  </a:lnTo>
                  <a:lnTo>
                    <a:pt x="3817" y="200"/>
                  </a:lnTo>
                  <a:lnTo>
                    <a:pt x="3539" y="120"/>
                  </a:lnTo>
                  <a:lnTo>
                    <a:pt x="3261" y="40"/>
                  </a:lnTo>
                  <a:lnTo>
                    <a:pt x="2982" y="40"/>
                  </a:lnTo>
                  <a:lnTo>
                    <a:pt x="27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33" name="Google Shape;3633;p115"/>
            <p:cNvSpPr/>
            <p:nvPr/>
          </p:nvSpPr>
          <p:spPr>
            <a:xfrm>
              <a:off x="2567400" y="3906225"/>
              <a:ext cx="117325" cy="118325"/>
            </a:xfrm>
            <a:custGeom>
              <a:avLst/>
              <a:gdLst/>
              <a:ahLst/>
              <a:cxnLst/>
              <a:rect l="l" t="t" r="r" b="b"/>
              <a:pathLst>
                <a:path w="4693" h="4733" extrusionOk="0">
                  <a:moveTo>
                    <a:pt x="2546" y="1"/>
                  </a:moveTo>
                  <a:lnTo>
                    <a:pt x="2068" y="41"/>
                  </a:lnTo>
                  <a:lnTo>
                    <a:pt x="1631" y="120"/>
                  </a:lnTo>
                  <a:lnTo>
                    <a:pt x="1233" y="319"/>
                  </a:lnTo>
                  <a:lnTo>
                    <a:pt x="836" y="557"/>
                  </a:lnTo>
                  <a:lnTo>
                    <a:pt x="518" y="876"/>
                  </a:lnTo>
                  <a:lnTo>
                    <a:pt x="279" y="1273"/>
                  </a:lnTo>
                  <a:lnTo>
                    <a:pt x="160" y="1512"/>
                  </a:lnTo>
                  <a:lnTo>
                    <a:pt x="80" y="1711"/>
                  </a:lnTo>
                  <a:lnTo>
                    <a:pt x="40" y="1949"/>
                  </a:lnTo>
                  <a:lnTo>
                    <a:pt x="1" y="2188"/>
                  </a:lnTo>
                  <a:lnTo>
                    <a:pt x="40" y="2665"/>
                  </a:lnTo>
                  <a:lnTo>
                    <a:pt x="120" y="3102"/>
                  </a:lnTo>
                  <a:lnTo>
                    <a:pt x="319" y="3500"/>
                  </a:lnTo>
                  <a:lnTo>
                    <a:pt x="557" y="3898"/>
                  </a:lnTo>
                  <a:lnTo>
                    <a:pt x="875" y="4216"/>
                  </a:lnTo>
                  <a:lnTo>
                    <a:pt x="1273" y="4454"/>
                  </a:lnTo>
                  <a:lnTo>
                    <a:pt x="1472" y="4534"/>
                  </a:lnTo>
                  <a:lnTo>
                    <a:pt x="1710" y="4613"/>
                  </a:lnTo>
                  <a:lnTo>
                    <a:pt x="1949" y="4693"/>
                  </a:lnTo>
                  <a:lnTo>
                    <a:pt x="2188" y="4733"/>
                  </a:lnTo>
                  <a:lnTo>
                    <a:pt x="2665" y="4693"/>
                  </a:lnTo>
                  <a:lnTo>
                    <a:pt x="3102" y="4613"/>
                  </a:lnTo>
                  <a:lnTo>
                    <a:pt x="3500" y="4414"/>
                  </a:lnTo>
                  <a:lnTo>
                    <a:pt x="3858" y="4176"/>
                  </a:lnTo>
                  <a:lnTo>
                    <a:pt x="4176" y="3858"/>
                  </a:lnTo>
                  <a:lnTo>
                    <a:pt x="4454" y="3460"/>
                  </a:lnTo>
                  <a:lnTo>
                    <a:pt x="4534" y="3261"/>
                  </a:lnTo>
                  <a:lnTo>
                    <a:pt x="4613" y="3023"/>
                  </a:lnTo>
                  <a:lnTo>
                    <a:pt x="4693" y="2784"/>
                  </a:lnTo>
                  <a:lnTo>
                    <a:pt x="4693" y="2546"/>
                  </a:lnTo>
                  <a:lnTo>
                    <a:pt x="4693" y="2068"/>
                  </a:lnTo>
                  <a:lnTo>
                    <a:pt x="4613" y="1631"/>
                  </a:lnTo>
                  <a:lnTo>
                    <a:pt x="4414" y="1233"/>
                  </a:lnTo>
                  <a:lnTo>
                    <a:pt x="4176" y="836"/>
                  </a:lnTo>
                  <a:lnTo>
                    <a:pt x="3858" y="518"/>
                  </a:lnTo>
                  <a:lnTo>
                    <a:pt x="3460" y="279"/>
                  </a:lnTo>
                  <a:lnTo>
                    <a:pt x="3221" y="200"/>
                  </a:lnTo>
                  <a:lnTo>
                    <a:pt x="3023" y="120"/>
                  </a:lnTo>
                  <a:lnTo>
                    <a:pt x="2784" y="41"/>
                  </a:lnTo>
                  <a:lnTo>
                    <a:pt x="25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34" name="Google Shape;3634;p115"/>
            <p:cNvSpPr/>
            <p:nvPr/>
          </p:nvSpPr>
          <p:spPr>
            <a:xfrm>
              <a:off x="3448150" y="3110975"/>
              <a:ext cx="92475" cy="92475"/>
            </a:xfrm>
            <a:custGeom>
              <a:avLst/>
              <a:gdLst/>
              <a:ahLst/>
              <a:cxnLst/>
              <a:rect l="l" t="t" r="r" b="b"/>
              <a:pathLst>
                <a:path w="3699" h="3699" extrusionOk="0">
                  <a:moveTo>
                    <a:pt x="1829" y="1"/>
                  </a:moveTo>
                  <a:lnTo>
                    <a:pt x="1472" y="40"/>
                  </a:lnTo>
                  <a:lnTo>
                    <a:pt x="1114" y="160"/>
                  </a:lnTo>
                  <a:lnTo>
                    <a:pt x="796" y="319"/>
                  </a:lnTo>
                  <a:lnTo>
                    <a:pt x="517" y="557"/>
                  </a:lnTo>
                  <a:lnTo>
                    <a:pt x="319" y="796"/>
                  </a:lnTo>
                  <a:lnTo>
                    <a:pt x="120" y="1114"/>
                  </a:lnTo>
                  <a:lnTo>
                    <a:pt x="0" y="1472"/>
                  </a:lnTo>
                  <a:lnTo>
                    <a:pt x="0" y="1869"/>
                  </a:lnTo>
                  <a:lnTo>
                    <a:pt x="0" y="2227"/>
                  </a:lnTo>
                  <a:lnTo>
                    <a:pt x="120" y="2585"/>
                  </a:lnTo>
                  <a:lnTo>
                    <a:pt x="319" y="2903"/>
                  </a:lnTo>
                  <a:lnTo>
                    <a:pt x="517" y="3182"/>
                  </a:lnTo>
                  <a:lnTo>
                    <a:pt x="796" y="3380"/>
                  </a:lnTo>
                  <a:lnTo>
                    <a:pt x="1114" y="3579"/>
                  </a:lnTo>
                  <a:lnTo>
                    <a:pt x="1472" y="3659"/>
                  </a:lnTo>
                  <a:lnTo>
                    <a:pt x="1829" y="3698"/>
                  </a:lnTo>
                  <a:lnTo>
                    <a:pt x="2227" y="3659"/>
                  </a:lnTo>
                  <a:lnTo>
                    <a:pt x="2585" y="3579"/>
                  </a:lnTo>
                  <a:lnTo>
                    <a:pt x="2863" y="3380"/>
                  </a:lnTo>
                  <a:lnTo>
                    <a:pt x="3142" y="3182"/>
                  </a:lnTo>
                  <a:lnTo>
                    <a:pt x="3380" y="2903"/>
                  </a:lnTo>
                  <a:lnTo>
                    <a:pt x="3539" y="2585"/>
                  </a:lnTo>
                  <a:lnTo>
                    <a:pt x="3659" y="2227"/>
                  </a:lnTo>
                  <a:lnTo>
                    <a:pt x="3698" y="1869"/>
                  </a:lnTo>
                  <a:lnTo>
                    <a:pt x="3659" y="1472"/>
                  </a:lnTo>
                  <a:lnTo>
                    <a:pt x="3539" y="1114"/>
                  </a:lnTo>
                  <a:lnTo>
                    <a:pt x="3380" y="796"/>
                  </a:lnTo>
                  <a:lnTo>
                    <a:pt x="3142" y="557"/>
                  </a:lnTo>
                  <a:lnTo>
                    <a:pt x="2863" y="319"/>
                  </a:lnTo>
                  <a:lnTo>
                    <a:pt x="2585" y="160"/>
                  </a:lnTo>
                  <a:lnTo>
                    <a:pt x="2227" y="40"/>
                  </a:lnTo>
                  <a:lnTo>
                    <a:pt x="18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35" name="Google Shape;3635;p115"/>
            <p:cNvSpPr/>
            <p:nvPr/>
          </p:nvSpPr>
          <p:spPr>
            <a:xfrm>
              <a:off x="3764250" y="3208400"/>
              <a:ext cx="112375" cy="112350"/>
            </a:xfrm>
            <a:custGeom>
              <a:avLst/>
              <a:gdLst/>
              <a:ahLst/>
              <a:cxnLst/>
              <a:rect l="l" t="t" r="r" b="b"/>
              <a:pathLst>
                <a:path w="4495" h="4494" extrusionOk="0">
                  <a:moveTo>
                    <a:pt x="2267" y="0"/>
                  </a:moveTo>
                  <a:lnTo>
                    <a:pt x="1790" y="40"/>
                  </a:lnTo>
                  <a:lnTo>
                    <a:pt x="1393" y="199"/>
                  </a:lnTo>
                  <a:lnTo>
                    <a:pt x="995" y="398"/>
                  </a:lnTo>
                  <a:lnTo>
                    <a:pt x="677" y="676"/>
                  </a:lnTo>
                  <a:lnTo>
                    <a:pt x="399" y="994"/>
                  </a:lnTo>
                  <a:lnTo>
                    <a:pt x="200" y="1392"/>
                  </a:lnTo>
                  <a:lnTo>
                    <a:pt x="41" y="1790"/>
                  </a:lnTo>
                  <a:lnTo>
                    <a:pt x="1" y="2267"/>
                  </a:lnTo>
                  <a:lnTo>
                    <a:pt x="41" y="2704"/>
                  </a:lnTo>
                  <a:lnTo>
                    <a:pt x="200" y="3142"/>
                  </a:lnTo>
                  <a:lnTo>
                    <a:pt x="399" y="3499"/>
                  </a:lnTo>
                  <a:lnTo>
                    <a:pt x="677" y="3857"/>
                  </a:lnTo>
                  <a:lnTo>
                    <a:pt x="995" y="4136"/>
                  </a:lnTo>
                  <a:lnTo>
                    <a:pt x="1393" y="4334"/>
                  </a:lnTo>
                  <a:lnTo>
                    <a:pt x="1790" y="4454"/>
                  </a:lnTo>
                  <a:lnTo>
                    <a:pt x="2267" y="4493"/>
                  </a:lnTo>
                  <a:lnTo>
                    <a:pt x="2705" y="4454"/>
                  </a:lnTo>
                  <a:lnTo>
                    <a:pt x="3142" y="4334"/>
                  </a:lnTo>
                  <a:lnTo>
                    <a:pt x="3500" y="4136"/>
                  </a:lnTo>
                  <a:lnTo>
                    <a:pt x="3858" y="3857"/>
                  </a:lnTo>
                  <a:lnTo>
                    <a:pt x="4136" y="3499"/>
                  </a:lnTo>
                  <a:lnTo>
                    <a:pt x="4335" y="3142"/>
                  </a:lnTo>
                  <a:lnTo>
                    <a:pt x="4454" y="2704"/>
                  </a:lnTo>
                  <a:lnTo>
                    <a:pt x="4494" y="2267"/>
                  </a:lnTo>
                  <a:lnTo>
                    <a:pt x="4454" y="1790"/>
                  </a:lnTo>
                  <a:lnTo>
                    <a:pt x="4335" y="1392"/>
                  </a:lnTo>
                  <a:lnTo>
                    <a:pt x="4136" y="994"/>
                  </a:lnTo>
                  <a:lnTo>
                    <a:pt x="3858" y="676"/>
                  </a:lnTo>
                  <a:lnTo>
                    <a:pt x="3500" y="398"/>
                  </a:lnTo>
                  <a:lnTo>
                    <a:pt x="3142" y="199"/>
                  </a:lnTo>
                  <a:lnTo>
                    <a:pt x="2705" y="40"/>
                  </a:lnTo>
                  <a:lnTo>
                    <a:pt x="22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36" name="Google Shape;3636;p115"/>
            <p:cNvSpPr/>
            <p:nvPr/>
          </p:nvSpPr>
          <p:spPr>
            <a:xfrm>
              <a:off x="1820850" y="3036425"/>
              <a:ext cx="118325" cy="119300"/>
            </a:xfrm>
            <a:custGeom>
              <a:avLst/>
              <a:gdLst/>
              <a:ahLst/>
              <a:cxnLst/>
              <a:rect l="l" t="t" r="r" b="b"/>
              <a:pathLst>
                <a:path w="4733" h="4772" extrusionOk="0">
                  <a:moveTo>
                    <a:pt x="2546" y="0"/>
                  </a:moveTo>
                  <a:lnTo>
                    <a:pt x="2069" y="40"/>
                  </a:lnTo>
                  <a:lnTo>
                    <a:pt x="1631" y="120"/>
                  </a:lnTo>
                  <a:lnTo>
                    <a:pt x="1234" y="318"/>
                  </a:lnTo>
                  <a:lnTo>
                    <a:pt x="836" y="557"/>
                  </a:lnTo>
                  <a:lnTo>
                    <a:pt x="518" y="915"/>
                  </a:lnTo>
                  <a:lnTo>
                    <a:pt x="240" y="1312"/>
                  </a:lnTo>
                  <a:lnTo>
                    <a:pt x="160" y="1511"/>
                  </a:lnTo>
                  <a:lnTo>
                    <a:pt x="80" y="1750"/>
                  </a:lnTo>
                  <a:lnTo>
                    <a:pt x="41" y="1988"/>
                  </a:lnTo>
                  <a:lnTo>
                    <a:pt x="1" y="2227"/>
                  </a:lnTo>
                  <a:lnTo>
                    <a:pt x="1" y="2704"/>
                  </a:lnTo>
                  <a:lnTo>
                    <a:pt x="120" y="3142"/>
                  </a:lnTo>
                  <a:lnTo>
                    <a:pt x="279" y="3539"/>
                  </a:lnTo>
                  <a:lnTo>
                    <a:pt x="558" y="3937"/>
                  </a:lnTo>
                  <a:lnTo>
                    <a:pt x="876" y="4255"/>
                  </a:lnTo>
                  <a:lnTo>
                    <a:pt x="1273" y="4494"/>
                  </a:lnTo>
                  <a:lnTo>
                    <a:pt x="1472" y="4613"/>
                  </a:lnTo>
                  <a:lnTo>
                    <a:pt x="1711" y="4692"/>
                  </a:lnTo>
                  <a:lnTo>
                    <a:pt x="1949" y="4732"/>
                  </a:lnTo>
                  <a:lnTo>
                    <a:pt x="2188" y="4772"/>
                  </a:lnTo>
                  <a:lnTo>
                    <a:pt x="2665" y="4772"/>
                  </a:lnTo>
                  <a:lnTo>
                    <a:pt x="3102" y="4653"/>
                  </a:lnTo>
                  <a:lnTo>
                    <a:pt x="3540" y="4494"/>
                  </a:lnTo>
                  <a:lnTo>
                    <a:pt x="3898" y="4215"/>
                  </a:lnTo>
                  <a:lnTo>
                    <a:pt x="4216" y="3897"/>
                  </a:lnTo>
                  <a:lnTo>
                    <a:pt x="4494" y="3499"/>
                  </a:lnTo>
                  <a:lnTo>
                    <a:pt x="4574" y="3301"/>
                  </a:lnTo>
                  <a:lnTo>
                    <a:pt x="4653" y="3062"/>
                  </a:lnTo>
                  <a:lnTo>
                    <a:pt x="4733" y="2823"/>
                  </a:lnTo>
                  <a:lnTo>
                    <a:pt x="4733" y="2585"/>
                  </a:lnTo>
                  <a:lnTo>
                    <a:pt x="4733" y="2108"/>
                  </a:lnTo>
                  <a:lnTo>
                    <a:pt x="4653" y="1670"/>
                  </a:lnTo>
                  <a:lnTo>
                    <a:pt x="4454" y="1233"/>
                  </a:lnTo>
                  <a:lnTo>
                    <a:pt x="4216" y="875"/>
                  </a:lnTo>
                  <a:lnTo>
                    <a:pt x="3858" y="557"/>
                  </a:lnTo>
                  <a:lnTo>
                    <a:pt x="3460" y="279"/>
                  </a:lnTo>
                  <a:lnTo>
                    <a:pt x="3261" y="199"/>
                  </a:lnTo>
                  <a:lnTo>
                    <a:pt x="3023" y="120"/>
                  </a:lnTo>
                  <a:lnTo>
                    <a:pt x="2784" y="40"/>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37" name="Google Shape;3637;p115"/>
            <p:cNvSpPr/>
            <p:nvPr/>
          </p:nvSpPr>
          <p:spPr>
            <a:xfrm>
              <a:off x="3957100" y="2074150"/>
              <a:ext cx="95475" cy="95475"/>
            </a:xfrm>
            <a:custGeom>
              <a:avLst/>
              <a:gdLst/>
              <a:ahLst/>
              <a:cxnLst/>
              <a:rect l="l" t="t" r="r" b="b"/>
              <a:pathLst>
                <a:path w="3819" h="3819" extrusionOk="0">
                  <a:moveTo>
                    <a:pt x="1909" y="1"/>
                  </a:moveTo>
                  <a:lnTo>
                    <a:pt x="1552" y="41"/>
                  </a:lnTo>
                  <a:lnTo>
                    <a:pt x="1194" y="160"/>
                  </a:lnTo>
                  <a:lnTo>
                    <a:pt x="876" y="359"/>
                  </a:lnTo>
                  <a:lnTo>
                    <a:pt x="597" y="558"/>
                  </a:lnTo>
                  <a:lnTo>
                    <a:pt x="359" y="876"/>
                  </a:lnTo>
                  <a:lnTo>
                    <a:pt x="160" y="1194"/>
                  </a:lnTo>
                  <a:lnTo>
                    <a:pt x="41" y="1552"/>
                  </a:lnTo>
                  <a:lnTo>
                    <a:pt x="1" y="1910"/>
                  </a:lnTo>
                  <a:lnTo>
                    <a:pt x="41" y="2307"/>
                  </a:lnTo>
                  <a:lnTo>
                    <a:pt x="160" y="2665"/>
                  </a:lnTo>
                  <a:lnTo>
                    <a:pt x="359" y="2983"/>
                  </a:lnTo>
                  <a:lnTo>
                    <a:pt x="597" y="3261"/>
                  </a:lnTo>
                  <a:lnTo>
                    <a:pt x="876" y="3500"/>
                  </a:lnTo>
                  <a:lnTo>
                    <a:pt x="1194" y="3699"/>
                  </a:lnTo>
                  <a:lnTo>
                    <a:pt x="1552" y="3778"/>
                  </a:lnTo>
                  <a:lnTo>
                    <a:pt x="1909" y="3818"/>
                  </a:lnTo>
                  <a:lnTo>
                    <a:pt x="2307" y="3778"/>
                  </a:lnTo>
                  <a:lnTo>
                    <a:pt x="2665" y="3699"/>
                  </a:lnTo>
                  <a:lnTo>
                    <a:pt x="2983" y="3500"/>
                  </a:lnTo>
                  <a:lnTo>
                    <a:pt x="3261" y="3261"/>
                  </a:lnTo>
                  <a:lnTo>
                    <a:pt x="3500" y="2983"/>
                  </a:lnTo>
                  <a:lnTo>
                    <a:pt x="3699" y="2665"/>
                  </a:lnTo>
                  <a:lnTo>
                    <a:pt x="3778" y="2307"/>
                  </a:lnTo>
                  <a:lnTo>
                    <a:pt x="3818" y="1910"/>
                  </a:lnTo>
                  <a:lnTo>
                    <a:pt x="3778" y="1552"/>
                  </a:lnTo>
                  <a:lnTo>
                    <a:pt x="3699" y="1194"/>
                  </a:lnTo>
                  <a:lnTo>
                    <a:pt x="3500" y="876"/>
                  </a:lnTo>
                  <a:lnTo>
                    <a:pt x="3261" y="558"/>
                  </a:lnTo>
                  <a:lnTo>
                    <a:pt x="2983" y="359"/>
                  </a:lnTo>
                  <a:lnTo>
                    <a:pt x="2665" y="160"/>
                  </a:lnTo>
                  <a:lnTo>
                    <a:pt x="2307" y="41"/>
                  </a:lnTo>
                  <a:lnTo>
                    <a:pt x="190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638" name="Google Shape;3638;p115"/>
          <p:cNvGrpSpPr/>
          <p:nvPr/>
        </p:nvGrpSpPr>
        <p:grpSpPr>
          <a:xfrm rot="-2700000">
            <a:off x="11566" y="3977770"/>
            <a:ext cx="1755181" cy="1699685"/>
            <a:chOff x="1196600" y="239100"/>
            <a:chExt cx="2608450" cy="2525975"/>
          </a:xfrm>
        </p:grpSpPr>
        <p:sp>
          <p:nvSpPr>
            <p:cNvPr id="3639" name="Google Shape;3639;p115"/>
            <p:cNvSpPr/>
            <p:nvPr/>
          </p:nvSpPr>
          <p:spPr>
            <a:xfrm>
              <a:off x="1213475" y="271900"/>
              <a:ext cx="2059750" cy="2462350"/>
            </a:xfrm>
            <a:custGeom>
              <a:avLst/>
              <a:gdLst/>
              <a:ahLst/>
              <a:cxnLst/>
              <a:rect l="l" t="t" r="r" b="b"/>
              <a:pathLst>
                <a:path w="82390" h="98494" extrusionOk="0">
                  <a:moveTo>
                    <a:pt x="14037" y="1035"/>
                  </a:moveTo>
                  <a:lnTo>
                    <a:pt x="35827" y="10975"/>
                  </a:lnTo>
                  <a:lnTo>
                    <a:pt x="17019" y="26801"/>
                  </a:lnTo>
                  <a:lnTo>
                    <a:pt x="14037" y="1035"/>
                  </a:lnTo>
                  <a:close/>
                  <a:moveTo>
                    <a:pt x="16542" y="28034"/>
                  </a:moveTo>
                  <a:lnTo>
                    <a:pt x="17457" y="36185"/>
                  </a:lnTo>
                  <a:lnTo>
                    <a:pt x="2466" y="39883"/>
                  </a:lnTo>
                  <a:lnTo>
                    <a:pt x="16542" y="28034"/>
                  </a:lnTo>
                  <a:close/>
                  <a:moveTo>
                    <a:pt x="41513" y="54158"/>
                  </a:moveTo>
                  <a:lnTo>
                    <a:pt x="46523" y="56305"/>
                  </a:lnTo>
                  <a:lnTo>
                    <a:pt x="48074" y="66246"/>
                  </a:lnTo>
                  <a:lnTo>
                    <a:pt x="48074" y="66246"/>
                  </a:lnTo>
                  <a:lnTo>
                    <a:pt x="41513" y="54158"/>
                  </a:lnTo>
                  <a:close/>
                  <a:moveTo>
                    <a:pt x="42467" y="30698"/>
                  </a:moveTo>
                  <a:lnTo>
                    <a:pt x="46404" y="55550"/>
                  </a:lnTo>
                  <a:lnTo>
                    <a:pt x="40082" y="52885"/>
                  </a:lnTo>
                  <a:lnTo>
                    <a:pt x="49307" y="69785"/>
                  </a:lnTo>
                  <a:lnTo>
                    <a:pt x="47199" y="56583"/>
                  </a:lnTo>
                  <a:lnTo>
                    <a:pt x="60559" y="62230"/>
                  </a:lnTo>
                  <a:lnTo>
                    <a:pt x="81196" y="97738"/>
                  </a:lnTo>
                  <a:lnTo>
                    <a:pt x="24614" y="92131"/>
                  </a:lnTo>
                  <a:lnTo>
                    <a:pt x="18172" y="36662"/>
                  </a:lnTo>
                  <a:lnTo>
                    <a:pt x="42467" y="30698"/>
                  </a:lnTo>
                  <a:close/>
                  <a:moveTo>
                    <a:pt x="13282" y="1"/>
                  </a:moveTo>
                  <a:lnTo>
                    <a:pt x="16423" y="27278"/>
                  </a:lnTo>
                  <a:lnTo>
                    <a:pt x="1" y="41116"/>
                  </a:lnTo>
                  <a:lnTo>
                    <a:pt x="17536" y="36821"/>
                  </a:lnTo>
                  <a:lnTo>
                    <a:pt x="24057" y="92688"/>
                  </a:lnTo>
                  <a:lnTo>
                    <a:pt x="82389" y="98493"/>
                  </a:lnTo>
                  <a:lnTo>
                    <a:pt x="61037" y="61832"/>
                  </a:lnTo>
                  <a:lnTo>
                    <a:pt x="60997" y="61753"/>
                  </a:lnTo>
                  <a:lnTo>
                    <a:pt x="47080" y="55828"/>
                  </a:lnTo>
                  <a:lnTo>
                    <a:pt x="42984" y="29942"/>
                  </a:lnTo>
                  <a:lnTo>
                    <a:pt x="18093" y="36026"/>
                  </a:lnTo>
                  <a:lnTo>
                    <a:pt x="17099" y="27557"/>
                  </a:lnTo>
                  <a:lnTo>
                    <a:pt x="37020" y="10816"/>
                  </a:lnTo>
                  <a:lnTo>
                    <a:pt x="132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40" name="Google Shape;3640;p115"/>
            <p:cNvSpPr/>
            <p:nvPr/>
          </p:nvSpPr>
          <p:spPr>
            <a:xfrm>
              <a:off x="1242325" y="534350"/>
              <a:ext cx="2532900" cy="2075650"/>
            </a:xfrm>
            <a:custGeom>
              <a:avLst/>
              <a:gdLst/>
              <a:ahLst/>
              <a:cxnLst/>
              <a:rect l="l" t="t" r="r" b="b"/>
              <a:pathLst>
                <a:path w="101316" h="83026" extrusionOk="0">
                  <a:moveTo>
                    <a:pt x="35349" y="41950"/>
                  </a:moveTo>
                  <a:lnTo>
                    <a:pt x="39206" y="43222"/>
                  </a:lnTo>
                  <a:lnTo>
                    <a:pt x="25090" y="76583"/>
                  </a:lnTo>
                  <a:lnTo>
                    <a:pt x="35349" y="41950"/>
                  </a:lnTo>
                  <a:close/>
                  <a:moveTo>
                    <a:pt x="35707" y="756"/>
                  </a:moveTo>
                  <a:lnTo>
                    <a:pt x="91414" y="7436"/>
                  </a:lnTo>
                  <a:lnTo>
                    <a:pt x="75748" y="19484"/>
                  </a:lnTo>
                  <a:lnTo>
                    <a:pt x="75708" y="19524"/>
                  </a:lnTo>
                  <a:lnTo>
                    <a:pt x="46483" y="58372"/>
                  </a:lnTo>
                  <a:lnTo>
                    <a:pt x="24096" y="80560"/>
                  </a:lnTo>
                  <a:lnTo>
                    <a:pt x="40081" y="42825"/>
                  </a:lnTo>
                  <a:lnTo>
                    <a:pt x="35548" y="41314"/>
                  </a:lnTo>
                  <a:lnTo>
                    <a:pt x="41910" y="19842"/>
                  </a:lnTo>
                  <a:lnTo>
                    <a:pt x="35707" y="756"/>
                  </a:lnTo>
                  <a:close/>
                  <a:moveTo>
                    <a:pt x="97617" y="42348"/>
                  </a:moveTo>
                  <a:lnTo>
                    <a:pt x="24931" y="80639"/>
                  </a:lnTo>
                  <a:lnTo>
                    <a:pt x="48033" y="57736"/>
                  </a:lnTo>
                  <a:lnTo>
                    <a:pt x="47954" y="57656"/>
                  </a:lnTo>
                  <a:lnTo>
                    <a:pt x="59724" y="51811"/>
                  </a:lnTo>
                  <a:lnTo>
                    <a:pt x="97617" y="42348"/>
                  </a:lnTo>
                  <a:close/>
                  <a:moveTo>
                    <a:pt x="34792" y="0"/>
                  </a:moveTo>
                  <a:lnTo>
                    <a:pt x="41234" y="19842"/>
                  </a:lnTo>
                  <a:lnTo>
                    <a:pt x="34912" y="41115"/>
                  </a:lnTo>
                  <a:lnTo>
                    <a:pt x="199" y="29703"/>
                  </a:lnTo>
                  <a:lnTo>
                    <a:pt x="0" y="30300"/>
                  </a:lnTo>
                  <a:lnTo>
                    <a:pt x="34753" y="41751"/>
                  </a:lnTo>
                  <a:lnTo>
                    <a:pt x="22864" y="81792"/>
                  </a:lnTo>
                  <a:lnTo>
                    <a:pt x="22546" y="82588"/>
                  </a:lnTo>
                  <a:lnTo>
                    <a:pt x="22665" y="82548"/>
                  </a:lnTo>
                  <a:lnTo>
                    <a:pt x="22506" y="83025"/>
                  </a:lnTo>
                  <a:lnTo>
                    <a:pt x="23381" y="82150"/>
                  </a:lnTo>
                  <a:lnTo>
                    <a:pt x="101236" y="41155"/>
                  </a:lnTo>
                  <a:lnTo>
                    <a:pt x="101315" y="41115"/>
                  </a:lnTo>
                  <a:lnTo>
                    <a:pt x="101315" y="41036"/>
                  </a:lnTo>
                  <a:lnTo>
                    <a:pt x="101315" y="40916"/>
                  </a:lnTo>
                  <a:lnTo>
                    <a:pt x="101236" y="40837"/>
                  </a:lnTo>
                  <a:lnTo>
                    <a:pt x="101196" y="40797"/>
                  </a:lnTo>
                  <a:lnTo>
                    <a:pt x="101117" y="40797"/>
                  </a:lnTo>
                  <a:lnTo>
                    <a:pt x="59525" y="51175"/>
                  </a:lnTo>
                  <a:lnTo>
                    <a:pt x="48590" y="56623"/>
                  </a:lnTo>
                  <a:lnTo>
                    <a:pt x="76185" y="19961"/>
                  </a:lnTo>
                  <a:lnTo>
                    <a:pt x="93045" y="6999"/>
                  </a:lnTo>
                  <a:lnTo>
                    <a:pt x="347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41" name="Google Shape;3641;p115"/>
            <p:cNvSpPr/>
            <p:nvPr/>
          </p:nvSpPr>
          <p:spPr>
            <a:xfrm>
              <a:off x="2120075" y="537325"/>
              <a:ext cx="1637250" cy="2199900"/>
            </a:xfrm>
            <a:custGeom>
              <a:avLst/>
              <a:gdLst/>
              <a:ahLst/>
              <a:cxnLst/>
              <a:rect l="l" t="t" r="r" b="b"/>
              <a:pathLst>
                <a:path w="65490" h="87996" extrusionOk="0">
                  <a:moveTo>
                    <a:pt x="57259" y="8907"/>
                  </a:moveTo>
                  <a:lnTo>
                    <a:pt x="64655" y="40439"/>
                  </a:lnTo>
                  <a:lnTo>
                    <a:pt x="54078" y="31016"/>
                  </a:lnTo>
                  <a:lnTo>
                    <a:pt x="57259" y="8907"/>
                  </a:lnTo>
                  <a:close/>
                  <a:moveTo>
                    <a:pt x="40320" y="19962"/>
                  </a:moveTo>
                  <a:lnTo>
                    <a:pt x="24494" y="50698"/>
                  </a:lnTo>
                  <a:lnTo>
                    <a:pt x="6999" y="20041"/>
                  </a:lnTo>
                  <a:lnTo>
                    <a:pt x="40320" y="19962"/>
                  </a:lnTo>
                  <a:close/>
                  <a:moveTo>
                    <a:pt x="53998" y="31771"/>
                  </a:moveTo>
                  <a:lnTo>
                    <a:pt x="64734" y="41354"/>
                  </a:lnTo>
                  <a:lnTo>
                    <a:pt x="46324" y="85212"/>
                  </a:lnTo>
                  <a:lnTo>
                    <a:pt x="53998" y="31771"/>
                  </a:lnTo>
                  <a:close/>
                  <a:moveTo>
                    <a:pt x="239" y="1"/>
                  </a:moveTo>
                  <a:lnTo>
                    <a:pt x="1" y="597"/>
                  </a:lnTo>
                  <a:lnTo>
                    <a:pt x="39564" y="19325"/>
                  </a:lnTo>
                  <a:lnTo>
                    <a:pt x="5925" y="19405"/>
                  </a:lnTo>
                  <a:lnTo>
                    <a:pt x="24534" y="52050"/>
                  </a:lnTo>
                  <a:lnTo>
                    <a:pt x="40916" y="20121"/>
                  </a:lnTo>
                  <a:lnTo>
                    <a:pt x="53402" y="31254"/>
                  </a:lnTo>
                  <a:lnTo>
                    <a:pt x="45330" y="87638"/>
                  </a:lnTo>
                  <a:lnTo>
                    <a:pt x="45330" y="87757"/>
                  </a:lnTo>
                  <a:lnTo>
                    <a:pt x="45409" y="87837"/>
                  </a:lnTo>
                  <a:lnTo>
                    <a:pt x="45489" y="87916"/>
                  </a:lnTo>
                  <a:lnTo>
                    <a:pt x="45568" y="87956"/>
                  </a:lnTo>
                  <a:lnTo>
                    <a:pt x="45688" y="87996"/>
                  </a:lnTo>
                  <a:lnTo>
                    <a:pt x="45767" y="87956"/>
                  </a:lnTo>
                  <a:lnTo>
                    <a:pt x="45887" y="87876"/>
                  </a:lnTo>
                  <a:lnTo>
                    <a:pt x="45926" y="87797"/>
                  </a:lnTo>
                  <a:lnTo>
                    <a:pt x="65450" y="41274"/>
                  </a:lnTo>
                  <a:lnTo>
                    <a:pt x="65490" y="41274"/>
                  </a:lnTo>
                  <a:lnTo>
                    <a:pt x="65490" y="41235"/>
                  </a:lnTo>
                  <a:lnTo>
                    <a:pt x="65490" y="41195"/>
                  </a:lnTo>
                  <a:lnTo>
                    <a:pt x="65490" y="41155"/>
                  </a:lnTo>
                  <a:lnTo>
                    <a:pt x="57100" y="5448"/>
                  </a:lnTo>
                  <a:lnTo>
                    <a:pt x="53521" y="30499"/>
                  </a:lnTo>
                  <a:lnTo>
                    <a:pt x="41672" y="19922"/>
                  </a:lnTo>
                  <a:lnTo>
                    <a:pt x="42387" y="19922"/>
                  </a:lnTo>
                  <a:lnTo>
                    <a:pt x="40877" y="19246"/>
                  </a:lnTo>
                  <a:lnTo>
                    <a:pt x="40717" y="19087"/>
                  </a:lnTo>
                  <a:lnTo>
                    <a:pt x="40717" y="19166"/>
                  </a:lnTo>
                  <a:lnTo>
                    <a:pt x="2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42" name="Google Shape;3642;p115"/>
            <p:cNvSpPr/>
            <p:nvPr/>
          </p:nvSpPr>
          <p:spPr>
            <a:xfrm>
              <a:off x="3218525" y="2685525"/>
              <a:ext cx="79550" cy="79550"/>
            </a:xfrm>
            <a:custGeom>
              <a:avLst/>
              <a:gdLst/>
              <a:ahLst/>
              <a:cxnLst/>
              <a:rect l="l" t="t" r="r" b="b"/>
              <a:pathLst>
                <a:path w="3182" h="3182" extrusionOk="0">
                  <a:moveTo>
                    <a:pt x="1511" y="0"/>
                  </a:moveTo>
                  <a:lnTo>
                    <a:pt x="1193" y="40"/>
                  </a:lnTo>
                  <a:lnTo>
                    <a:pt x="915" y="159"/>
                  </a:lnTo>
                  <a:lnTo>
                    <a:pt x="636" y="318"/>
                  </a:lnTo>
                  <a:lnTo>
                    <a:pt x="438" y="517"/>
                  </a:lnTo>
                  <a:lnTo>
                    <a:pt x="239" y="756"/>
                  </a:lnTo>
                  <a:lnTo>
                    <a:pt x="120" y="1074"/>
                  </a:lnTo>
                  <a:lnTo>
                    <a:pt x="40" y="1392"/>
                  </a:lnTo>
                  <a:lnTo>
                    <a:pt x="0" y="1710"/>
                  </a:lnTo>
                  <a:lnTo>
                    <a:pt x="80" y="1988"/>
                  </a:lnTo>
                  <a:lnTo>
                    <a:pt x="159" y="2267"/>
                  </a:lnTo>
                  <a:lnTo>
                    <a:pt x="318" y="2545"/>
                  </a:lnTo>
                  <a:lnTo>
                    <a:pt x="517" y="2783"/>
                  </a:lnTo>
                  <a:lnTo>
                    <a:pt x="795" y="2942"/>
                  </a:lnTo>
                  <a:lnTo>
                    <a:pt x="1074" y="3102"/>
                  </a:lnTo>
                  <a:lnTo>
                    <a:pt x="1392" y="3181"/>
                  </a:lnTo>
                  <a:lnTo>
                    <a:pt x="1710" y="3181"/>
                  </a:lnTo>
                  <a:lnTo>
                    <a:pt x="1988" y="3141"/>
                  </a:lnTo>
                  <a:lnTo>
                    <a:pt x="2306" y="3022"/>
                  </a:lnTo>
                  <a:lnTo>
                    <a:pt x="2545" y="2863"/>
                  </a:lnTo>
                  <a:lnTo>
                    <a:pt x="2784" y="2664"/>
                  </a:lnTo>
                  <a:lnTo>
                    <a:pt x="2982" y="2426"/>
                  </a:lnTo>
                  <a:lnTo>
                    <a:pt x="3102" y="2107"/>
                  </a:lnTo>
                  <a:lnTo>
                    <a:pt x="3181" y="1829"/>
                  </a:lnTo>
                  <a:lnTo>
                    <a:pt x="3181" y="1511"/>
                  </a:lnTo>
                  <a:lnTo>
                    <a:pt x="3141" y="1193"/>
                  </a:lnTo>
                  <a:lnTo>
                    <a:pt x="3022" y="915"/>
                  </a:lnTo>
                  <a:lnTo>
                    <a:pt x="2863" y="636"/>
                  </a:lnTo>
                  <a:lnTo>
                    <a:pt x="2664" y="437"/>
                  </a:lnTo>
                  <a:lnTo>
                    <a:pt x="2426" y="239"/>
                  </a:lnTo>
                  <a:lnTo>
                    <a:pt x="2147" y="80"/>
                  </a:lnTo>
                  <a:lnTo>
                    <a:pt x="18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43" name="Google Shape;3643;p115"/>
            <p:cNvSpPr/>
            <p:nvPr/>
          </p:nvSpPr>
          <p:spPr>
            <a:xfrm>
              <a:off x="1196600" y="1236150"/>
              <a:ext cx="95450" cy="95475"/>
            </a:xfrm>
            <a:custGeom>
              <a:avLst/>
              <a:gdLst/>
              <a:ahLst/>
              <a:cxnLst/>
              <a:rect l="l" t="t" r="r" b="b"/>
              <a:pathLst>
                <a:path w="3818" h="3819" extrusionOk="0">
                  <a:moveTo>
                    <a:pt x="1789" y="1"/>
                  </a:moveTo>
                  <a:lnTo>
                    <a:pt x="1431" y="41"/>
                  </a:lnTo>
                  <a:lnTo>
                    <a:pt x="1074" y="200"/>
                  </a:lnTo>
                  <a:lnTo>
                    <a:pt x="795" y="359"/>
                  </a:lnTo>
                  <a:lnTo>
                    <a:pt x="517" y="637"/>
                  </a:lnTo>
                  <a:lnTo>
                    <a:pt x="278" y="915"/>
                  </a:lnTo>
                  <a:lnTo>
                    <a:pt x="119" y="1273"/>
                  </a:lnTo>
                  <a:lnTo>
                    <a:pt x="40" y="1631"/>
                  </a:lnTo>
                  <a:lnTo>
                    <a:pt x="0" y="2029"/>
                  </a:lnTo>
                  <a:lnTo>
                    <a:pt x="80" y="2387"/>
                  </a:lnTo>
                  <a:lnTo>
                    <a:pt x="199" y="2744"/>
                  </a:lnTo>
                  <a:lnTo>
                    <a:pt x="398" y="3023"/>
                  </a:lnTo>
                  <a:lnTo>
                    <a:pt x="636" y="3301"/>
                  </a:lnTo>
                  <a:lnTo>
                    <a:pt x="915" y="3540"/>
                  </a:lnTo>
                  <a:lnTo>
                    <a:pt x="1272" y="3699"/>
                  </a:lnTo>
                  <a:lnTo>
                    <a:pt x="1670" y="3778"/>
                  </a:lnTo>
                  <a:lnTo>
                    <a:pt x="2028" y="3818"/>
                  </a:lnTo>
                  <a:lnTo>
                    <a:pt x="2386" y="3739"/>
                  </a:lnTo>
                  <a:lnTo>
                    <a:pt x="2744" y="3619"/>
                  </a:lnTo>
                  <a:lnTo>
                    <a:pt x="3062" y="3420"/>
                  </a:lnTo>
                  <a:lnTo>
                    <a:pt x="3340" y="3182"/>
                  </a:lnTo>
                  <a:lnTo>
                    <a:pt x="3539" y="2904"/>
                  </a:lnTo>
                  <a:lnTo>
                    <a:pt x="3698" y="2546"/>
                  </a:lnTo>
                  <a:lnTo>
                    <a:pt x="3817" y="2148"/>
                  </a:lnTo>
                  <a:lnTo>
                    <a:pt x="3817" y="1790"/>
                  </a:lnTo>
                  <a:lnTo>
                    <a:pt x="3777" y="1432"/>
                  </a:lnTo>
                  <a:lnTo>
                    <a:pt x="3618" y="1074"/>
                  </a:lnTo>
                  <a:lnTo>
                    <a:pt x="3459" y="756"/>
                  </a:lnTo>
                  <a:lnTo>
                    <a:pt x="3181" y="478"/>
                  </a:lnTo>
                  <a:lnTo>
                    <a:pt x="2903" y="279"/>
                  </a:lnTo>
                  <a:lnTo>
                    <a:pt x="2545" y="120"/>
                  </a:lnTo>
                  <a:lnTo>
                    <a:pt x="218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44" name="Google Shape;3644;p115"/>
            <p:cNvSpPr/>
            <p:nvPr/>
          </p:nvSpPr>
          <p:spPr>
            <a:xfrm>
              <a:off x="1750275" y="2517525"/>
              <a:ext cx="137225" cy="137200"/>
            </a:xfrm>
            <a:custGeom>
              <a:avLst/>
              <a:gdLst/>
              <a:ahLst/>
              <a:cxnLst/>
              <a:rect l="l" t="t" r="r" b="b"/>
              <a:pathLst>
                <a:path w="5489" h="5488" extrusionOk="0">
                  <a:moveTo>
                    <a:pt x="2546" y="0"/>
                  </a:moveTo>
                  <a:lnTo>
                    <a:pt x="2307" y="40"/>
                  </a:lnTo>
                  <a:lnTo>
                    <a:pt x="2029" y="80"/>
                  </a:lnTo>
                  <a:lnTo>
                    <a:pt x="1790" y="159"/>
                  </a:lnTo>
                  <a:lnTo>
                    <a:pt x="1552" y="278"/>
                  </a:lnTo>
                  <a:lnTo>
                    <a:pt x="1313" y="398"/>
                  </a:lnTo>
                  <a:lnTo>
                    <a:pt x="1114" y="557"/>
                  </a:lnTo>
                  <a:lnTo>
                    <a:pt x="876" y="716"/>
                  </a:lnTo>
                  <a:lnTo>
                    <a:pt x="717" y="915"/>
                  </a:lnTo>
                  <a:lnTo>
                    <a:pt x="518" y="1113"/>
                  </a:lnTo>
                  <a:lnTo>
                    <a:pt x="398" y="1312"/>
                  </a:lnTo>
                  <a:lnTo>
                    <a:pt x="239" y="1591"/>
                  </a:lnTo>
                  <a:lnTo>
                    <a:pt x="160" y="1829"/>
                  </a:lnTo>
                  <a:lnTo>
                    <a:pt x="80" y="2108"/>
                  </a:lnTo>
                  <a:lnTo>
                    <a:pt x="1" y="2386"/>
                  </a:lnTo>
                  <a:lnTo>
                    <a:pt x="1" y="2624"/>
                  </a:lnTo>
                  <a:lnTo>
                    <a:pt x="1" y="2903"/>
                  </a:lnTo>
                  <a:lnTo>
                    <a:pt x="41" y="3181"/>
                  </a:lnTo>
                  <a:lnTo>
                    <a:pt x="80" y="3420"/>
                  </a:lnTo>
                  <a:lnTo>
                    <a:pt x="160" y="3698"/>
                  </a:lnTo>
                  <a:lnTo>
                    <a:pt x="239" y="3937"/>
                  </a:lnTo>
                  <a:lnTo>
                    <a:pt x="398" y="4175"/>
                  </a:lnTo>
                  <a:lnTo>
                    <a:pt x="518" y="4374"/>
                  </a:lnTo>
                  <a:lnTo>
                    <a:pt x="717" y="4573"/>
                  </a:lnTo>
                  <a:lnTo>
                    <a:pt x="876" y="4772"/>
                  </a:lnTo>
                  <a:lnTo>
                    <a:pt x="1074" y="4931"/>
                  </a:lnTo>
                  <a:lnTo>
                    <a:pt x="1313" y="5090"/>
                  </a:lnTo>
                  <a:lnTo>
                    <a:pt x="1552" y="5209"/>
                  </a:lnTo>
                  <a:lnTo>
                    <a:pt x="1830" y="5328"/>
                  </a:lnTo>
                  <a:lnTo>
                    <a:pt x="2108" y="5408"/>
                  </a:lnTo>
                  <a:lnTo>
                    <a:pt x="2347" y="5448"/>
                  </a:lnTo>
                  <a:lnTo>
                    <a:pt x="2625" y="5487"/>
                  </a:lnTo>
                  <a:lnTo>
                    <a:pt x="2903" y="5487"/>
                  </a:lnTo>
                  <a:lnTo>
                    <a:pt x="3182" y="5448"/>
                  </a:lnTo>
                  <a:lnTo>
                    <a:pt x="3420" y="5408"/>
                  </a:lnTo>
                  <a:lnTo>
                    <a:pt x="3659" y="5328"/>
                  </a:lnTo>
                  <a:lnTo>
                    <a:pt x="3937" y="5209"/>
                  </a:lnTo>
                  <a:lnTo>
                    <a:pt x="4136" y="5090"/>
                  </a:lnTo>
                  <a:lnTo>
                    <a:pt x="4375" y="4931"/>
                  </a:lnTo>
                  <a:lnTo>
                    <a:pt x="4574" y="4772"/>
                  </a:lnTo>
                  <a:lnTo>
                    <a:pt x="4772" y="4573"/>
                  </a:lnTo>
                  <a:lnTo>
                    <a:pt x="4931" y="4374"/>
                  </a:lnTo>
                  <a:lnTo>
                    <a:pt x="5090" y="4175"/>
                  </a:lnTo>
                  <a:lnTo>
                    <a:pt x="5210" y="3897"/>
                  </a:lnTo>
                  <a:lnTo>
                    <a:pt x="5329" y="3658"/>
                  </a:lnTo>
                  <a:lnTo>
                    <a:pt x="5409" y="3380"/>
                  </a:lnTo>
                  <a:lnTo>
                    <a:pt x="5448" y="3102"/>
                  </a:lnTo>
                  <a:lnTo>
                    <a:pt x="5488" y="2863"/>
                  </a:lnTo>
                  <a:lnTo>
                    <a:pt x="5488" y="2585"/>
                  </a:lnTo>
                  <a:lnTo>
                    <a:pt x="5448" y="2306"/>
                  </a:lnTo>
                  <a:lnTo>
                    <a:pt x="5369" y="2068"/>
                  </a:lnTo>
                  <a:lnTo>
                    <a:pt x="5289" y="1789"/>
                  </a:lnTo>
                  <a:lnTo>
                    <a:pt x="5210" y="1551"/>
                  </a:lnTo>
                  <a:lnTo>
                    <a:pt x="5090" y="1312"/>
                  </a:lnTo>
                  <a:lnTo>
                    <a:pt x="4931" y="1113"/>
                  </a:lnTo>
                  <a:lnTo>
                    <a:pt x="4772" y="915"/>
                  </a:lnTo>
                  <a:lnTo>
                    <a:pt x="4574" y="716"/>
                  </a:lnTo>
                  <a:lnTo>
                    <a:pt x="4375" y="557"/>
                  </a:lnTo>
                  <a:lnTo>
                    <a:pt x="4136" y="398"/>
                  </a:lnTo>
                  <a:lnTo>
                    <a:pt x="3898" y="278"/>
                  </a:lnTo>
                  <a:lnTo>
                    <a:pt x="3659" y="159"/>
                  </a:lnTo>
                  <a:lnTo>
                    <a:pt x="3381" y="80"/>
                  </a:lnTo>
                  <a:lnTo>
                    <a:pt x="3102" y="40"/>
                  </a:lnTo>
                  <a:lnTo>
                    <a:pt x="28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45" name="Google Shape;3645;p115"/>
            <p:cNvSpPr/>
            <p:nvPr/>
          </p:nvSpPr>
          <p:spPr>
            <a:xfrm>
              <a:off x="2386475" y="1930025"/>
              <a:ext cx="94475" cy="95450"/>
            </a:xfrm>
            <a:custGeom>
              <a:avLst/>
              <a:gdLst/>
              <a:ahLst/>
              <a:cxnLst/>
              <a:rect l="l" t="t" r="r" b="b"/>
              <a:pathLst>
                <a:path w="3779" h="3818" extrusionOk="0">
                  <a:moveTo>
                    <a:pt x="1790" y="0"/>
                  </a:moveTo>
                  <a:lnTo>
                    <a:pt x="1393" y="40"/>
                  </a:lnTo>
                  <a:lnTo>
                    <a:pt x="1074" y="199"/>
                  </a:lnTo>
                  <a:lnTo>
                    <a:pt x="756" y="358"/>
                  </a:lnTo>
                  <a:lnTo>
                    <a:pt x="478" y="597"/>
                  </a:lnTo>
                  <a:lnTo>
                    <a:pt x="239" y="915"/>
                  </a:lnTo>
                  <a:lnTo>
                    <a:pt x="80" y="1273"/>
                  </a:lnTo>
                  <a:lnTo>
                    <a:pt x="1" y="1631"/>
                  </a:lnTo>
                  <a:lnTo>
                    <a:pt x="1" y="2028"/>
                  </a:lnTo>
                  <a:lnTo>
                    <a:pt x="41" y="2386"/>
                  </a:lnTo>
                  <a:lnTo>
                    <a:pt x="160" y="2744"/>
                  </a:lnTo>
                  <a:lnTo>
                    <a:pt x="359" y="3022"/>
                  </a:lnTo>
                  <a:lnTo>
                    <a:pt x="597" y="3301"/>
                  </a:lnTo>
                  <a:lnTo>
                    <a:pt x="915" y="3539"/>
                  </a:lnTo>
                  <a:lnTo>
                    <a:pt x="1273" y="3698"/>
                  </a:lnTo>
                  <a:lnTo>
                    <a:pt x="1631" y="3778"/>
                  </a:lnTo>
                  <a:lnTo>
                    <a:pt x="1989" y="3818"/>
                  </a:lnTo>
                  <a:lnTo>
                    <a:pt x="2387" y="3738"/>
                  </a:lnTo>
                  <a:lnTo>
                    <a:pt x="2705" y="3619"/>
                  </a:lnTo>
                  <a:lnTo>
                    <a:pt x="3023" y="3420"/>
                  </a:lnTo>
                  <a:lnTo>
                    <a:pt x="3301" y="3181"/>
                  </a:lnTo>
                  <a:lnTo>
                    <a:pt x="3540" y="2903"/>
                  </a:lnTo>
                  <a:lnTo>
                    <a:pt x="3699" y="2545"/>
                  </a:lnTo>
                  <a:lnTo>
                    <a:pt x="3778" y="2147"/>
                  </a:lnTo>
                  <a:lnTo>
                    <a:pt x="3778" y="1790"/>
                  </a:lnTo>
                  <a:lnTo>
                    <a:pt x="3739" y="1432"/>
                  </a:lnTo>
                  <a:lnTo>
                    <a:pt x="3619" y="1074"/>
                  </a:lnTo>
                  <a:lnTo>
                    <a:pt x="3420" y="756"/>
                  </a:lnTo>
                  <a:lnTo>
                    <a:pt x="3182" y="477"/>
                  </a:lnTo>
                  <a:lnTo>
                    <a:pt x="2864" y="279"/>
                  </a:lnTo>
                  <a:lnTo>
                    <a:pt x="2506" y="120"/>
                  </a:lnTo>
                  <a:lnTo>
                    <a:pt x="21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46" name="Google Shape;3646;p115"/>
            <p:cNvSpPr/>
            <p:nvPr/>
          </p:nvSpPr>
          <p:spPr>
            <a:xfrm>
              <a:off x="2236375" y="978700"/>
              <a:ext cx="94475" cy="95450"/>
            </a:xfrm>
            <a:custGeom>
              <a:avLst/>
              <a:gdLst/>
              <a:ahLst/>
              <a:cxnLst/>
              <a:rect l="l" t="t" r="r" b="b"/>
              <a:pathLst>
                <a:path w="3779" h="3818" extrusionOk="0">
                  <a:moveTo>
                    <a:pt x="1790" y="0"/>
                  </a:moveTo>
                  <a:lnTo>
                    <a:pt x="1392" y="80"/>
                  </a:lnTo>
                  <a:lnTo>
                    <a:pt x="1074" y="199"/>
                  </a:lnTo>
                  <a:lnTo>
                    <a:pt x="756" y="398"/>
                  </a:lnTo>
                  <a:lnTo>
                    <a:pt x="478" y="636"/>
                  </a:lnTo>
                  <a:lnTo>
                    <a:pt x="239" y="915"/>
                  </a:lnTo>
                  <a:lnTo>
                    <a:pt x="80" y="1273"/>
                  </a:lnTo>
                  <a:lnTo>
                    <a:pt x="1" y="1670"/>
                  </a:lnTo>
                  <a:lnTo>
                    <a:pt x="1" y="2028"/>
                  </a:lnTo>
                  <a:lnTo>
                    <a:pt x="40" y="2386"/>
                  </a:lnTo>
                  <a:lnTo>
                    <a:pt x="160" y="2744"/>
                  </a:lnTo>
                  <a:lnTo>
                    <a:pt x="359" y="3062"/>
                  </a:lnTo>
                  <a:lnTo>
                    <a:pt x="597" y="3340"/>
                  </a:lnTo>
                  <a:lnTo>
                    <a:pt x="915" y="3539"/>
                  </a:lnTo>
                  <a:lnTo>
                    <a:pt x="1273" y="3698"/>
                  </a:lnTo>
                  <a:lnTo>
                    <a:pt x="1631" y="3818"/>
                  </a:lnTo>
                  <a:lnTo>
                    <a:pt x="2029" y="3818"/>
                  </a:lnTo>
                  <a:lnTo>
                    <a:pt x="2386" y="3778"/>
                  </a:lnTo>
                  <a:lnTo>
                    <a:pt x="2705" y="3619"/>
                  </a:lnTo>
                  <a:lnTo>
                    <a:pt x="3023" y="3460"/>
                  </a:lnTo>
                  <a:lnTo>
                    <a:pt x="3301" y="3181"/>
                  </a:lnTo>
                  <a:lnTo>
                    <a:pt x="3540" y="2903"/>
                  </a:lnTo>
                  <a:lnTo>
                    <a:pt x="3699" y="2545"/>
                  </a:lnTo>
                  <a:lnTo>
                    <a:pt x="3778" y="2187"/>
                  </a:lnTo>
                  <a:lnTo>
                    <a:pt x="3778" y="1790"/>
                  </a:lnTo>
                  <a:lnTo>
                    <a:pt x="3738" y="1432"/>
                  </a:lnTo>
                  <a:lnTo>
                    <a:pt x="3619" y="1074"/>
                  </a:lnTo>
                  <a:lnTo>
                    <a:pt x="3420" y="796"/>
                  </a:lnTo>
                  <a:lnTo>
                    <a:pt x="3182" y="517"/>
                  </a:lnTo>
                  <a:lnTo>
                    <a:pt x="2864" y="279"/>
                  </a:lnTo>
                  <a:lnTo>
                    <a:pt x="2546" y="120"/>
                  </a:lnTo>
                  <a:lnTo>
                    <a:pt x="2148" y="40"/>
                  </a:lnTo>
                  <a:lnTo>
                    <a:pt x="17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47" name="Google Shape;3647;p115"/>
            <p:cNvSpPr/>
            <p:nvPr/>
          </p:nvSpPr>
          <p:spPr>
            <a:xfrm>
              <a:off x="2175750" y="1551275"/>
              <a:ext cx="117325" cy="117325"/>
            </a:xfrm>
            <a:custGeom>
              <a:avLst/>
              <a:gdLst/>
              <a:ahLst/>
              <a:cxnLst/>
              <a:rect l="l" t="t" r="r" b="b"/>
              <a:pathLst>
                <a:path w="4693" h="4693" extrusionOk="0">
                  <a:moveTo>
                    <a:pt x="2187" y="1"/>
                  </a:moveTo>
                  <a:lnTo>
                    <a:pt x="1750" y="40"/>
                  </a:lnTo>
                  <a:lnTo>
                    <a:pt x="1312" y="199"/>
                  </a:lnTo>
                  <a:lnTo>
                    <a:pt x="955" y="438"/>
                  </a:lnTo>
                  <a:lnTo>
                    <a:pt x="597" y="756"/>
                  </a:lnTo>
                  <a:lnTo>
                    <a:pt x="318" y="1114"/>
                  </a:lnTo>
                  <a:lnTo>
                    <a:pt x="199" y="1353"/>
                  </a:lnTo>
                  <a:lnTo>
                    <a:pt x="119" y="1551"/>
                  </a:lnTo>
                  <a:lnTo>
                    <a:pt x="40" y="1790"/>
                  </a:lnTo>
                  <a:lnTo>
                    <a:pt x="0" y="2029"/>
                  </a:lnTo>
                  <a:lnTo>
                    <a:pt x="0" y="2466"/>
                  </a:lnTo>
                  <a:lnTo>
                    <a:pt x="80" y="2943"/>
                  </a:lnTo>
                  <a:lnTo>
                    <a:pt x="239" y="3381"/>
                  </a:lnTo>
                  <a:lnTo>
                    <a:pt x="438" y="3738"/>
                  </a:lnTo>
                  <a:lnTo>
                    <a:pt x="756" y="4096"/>
                  </a:lnTo>
                  <a:lnTo>
                    <a:pt x="1114" y="4375"/>
                  </a:lnTo>
                  <a:lnTo>
                    <a:pt x="1352" y="4494"/>
                  </a:lnTo>
                  <a:lnTo>
                    <a:pt x="1551" y="4573"/>
                  </a:lnTo>
                  <a:lnTo>
                    <a:pt x="1790" y="4653"/>
                  </a:lnTo>
                  <a:lnTo>
                    <a:pt x="2028" y="4693"/>
                  </a:lnTo>
                  <a:lnTo>
                    <a:pt x="2505" y="4693"/>
                  </a:lnTo>
                  <a:lnTo>
                    <a:pt x="2943" y="4613"/>
                  </a:lnTo>
                  <a:lnTo>
                    <a:pt x="3380" y="4454"/>
                  </a:lnTo>
                  <a:lnTo>
                    <a:pt x="3738" y="4216"/>
                  </a:lnTo>
                  <a:lnTo>
                    <a:pt x="4096" y="3937"/>
                  </a:lnTo>
                  <a:lnTo>
                    <a:pt x="4374" y="3540"/>
                  </a:lnTo>
                  <a:lnTo>
                    <a:pt x="4493" y="3341"/>
                  </a:lnTo>
                  <a:lnTo>
                    <a:pt x="4573" y="3142"/>
                  </a:lnTo>
                  <a:lnTo>
                    <a:pt x="4652" y="2903"/>
                  </a:lnTo>
                  <a:lnTo>
                    <a:pt x="4692" y="2665"/>
                  </a:lnTo>
                  <a:lnTo>
                    <a:pt x="4692" y="2188"/>
                  </a:lnTo>
                  <a:lnTo>
                    <a:pt x="4613" y="1750"/>
                  </a:lnTo>
                  <a:lnTo>
                    <a:pt x="4493" y="1313"/>
                  </a:lnTo>
                  <a:lnTo>
                    <a:pt x="4255" y="915"/>
                  </a:lnTo>
                  <a:lnTo>
                    <a:pt x="3937" y="597"/>
                  </a:lnTo>
                  <a:lnTo>
                    <a:pt x="3579" y="319"/>
                  </a:lnTo>
                  <a:lnTo>
                    <a:pt x="3340" y="199"/>
                  </a:lnTo>
                  <a:lnTo>
                    <a:pt x="3141" y="120"/>
                  </a:lnTo>
                  <a:lnTo>
                    <a:pt x="2903" y="40"/>
                  </a:lnTo>
                  <a:lnTo>
                    <a:pt x="26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48" name="Google Shape;3648;p115"/>
            <p:cNvSpPr/>
            <p:nvPr/>
          </p:nvSpPr>
          <p:spPr>
            <a:xfrm>
              <a:off x="3687725" y="1511525"/>
              <a:ext cx="117325" cy="117325"/>
            </a:xfrm>
            <a:custGeom>
              <a:avLst/>
              <a:gdLst/>
              <a:ahLst/>
              <a:cxnLst/>
              <a:rect l="l" t="t" r="r" b="b"/>
              <a:pathLst>
                <a:path w="4693" h="4693" extrusionOk="0">
                  <a:moveTo>
                    <a:pt x="2187" y="0"/>
                  </a:moveTo>
                  <a:lnTo>
                    <a:pt x="1750" y="40"/>
                  </a:lnTo>
                  <a:lnTo>
                    <a:pt x="1312" y="199"/>
                  </a:lnTo>
                  <a:lnTo>
                    <a:pt x="955" y="438"/>
                  </a:lnTo>
                  <a:lnTo>
                    <a:pt x="597" y="756"/>
                  </a:lnTo>
                  <a:lnTo>
                    <a:pt x="318" y="1114"/>
                  </a:lnTo>
                  <a:lnTo>
                    <a:pt x="199" y="1312"/>
                  </a:lnTo>
                  <a:lnTo>
                    <a:pt x="119" y="1551"/>
                  </a:lnTo>
                  <a:lnTo>
                    <a:pt x="40" y="1789"/>
                  </a:lnTo>
                  <a:lnTo>
                    <a:pt x="0" y="2028"/>
                  </a:lnTo>
                  <a:lnTo>
                    <a:pt x="0" y="2465"/>
                  </a:lnTo>
                  <a:lnTo>
                    <a:pt x="80" y="2943"/>
                  </a:lnTo>
                  <a:lnTo>
                    <a:pt x="199" y="3340"/>
                  </a:lnTo>
                  <a:lnTo>
                    <a:pt x="438" y="3738"/>
                  </a:lnTo>
                  <a:lnTo>
                    <a:pt x="756" y="4056"/>
                  </a:lnTo>
                  <a:lnTo>
                    <a:pt x="1114" y="4334"/>
                  </a:lnTo>
                  <a:lnTo>
                    <a:pt x="1352" y="4454"/>
                  </a:lnTo>
                  <a:lnTo>
                    <a:pt x="1551" y="4533"/>
                  </a:lnTo>
                  <a:lnTo>
                    <a:pt x="1790" y="4613"/>
                  </a:lnTo>
                  <a:lnTo>
                    <a:pt x="2028" y="4652"/>
                  </a:lnTo>
                  <a:lnTo>
                    <a:pt x="2465" y="4692"/>
                  </a:lnTo>
                  <a:lnTo>
                    <a:pt x="2943" y="4613"/>
                  </a:lnTo>
                  <a:lnTo>
                    <a:pt x="3340" y="4454"/>
                  </a:lnTo>
                  <a:lnTo>
                    <a:pt x="3738" y="4215"/>
                  </a:lnTo>
                  <a:lnTo>
                    <a:pt x="4096" y="3897"/>
                  </a:lnTo>
                  <a:lnTo>
                    <a:pt x="4374" y="3539"/>
                  </a:lnTo>
                  <a:lnTo>
                    <a:pt x="4454" y="3340"/>
                  </a:lnTo>
                  <a:lnTo>
                    <a:pt x="4573" y="3102"/>
                  </a:lnTo>
                  <a:lnTo>
                    <a:pt x="4613" y="2863"/>
                  </a:lnTo>
                  <a:lnTo>
                    <a:pt x="4692" y="2664"/>
                  </a:lnTo>
                  <a:lnTo>
                    <a:pt x="4692" y="2187"/>
                  </a:lnTo>
                  <a:lnTo>
                    <a:pt x="4613" y="1750"/>
                  </a:lnTo>
                  <a:lnTo>
                    <a:pt x="4454" y="1312"/>
                  </a:lnTo>
                  <a:lnTo>
                    <a:pt x="4215" y="915"/>
                  </a:lnTo>
                  <a:lnTo>
                    <a:pt x="3937" y="597"/>
                  </a:lnTo>
                  <a:lnTo>
                    <a:pt x="3539" y="318"/>
                  </a:lnTo>
                  <a:lnTo>
                    <a:pt x="3340" y="199"/>
                  </a:lnTo>
                  <a:lnTo>
                    <a:pt x="3141" y="119"/>
                  </a:lnTo>
                  <a:lnTo>
                    <a:pt x="2903" y="40"/>
                  </a:lnTo>
                  <a:lnTo>
                    <a:pt x="26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49" name="Google Shape;3649;p115"/>
            <p:cNvSpPr/>
            <p:nvPr/>
          </p:nvSpPr>
          <p:spPr>
            <a:xfrm>
              <a:off x="2675750" y="1764000"/>
              <a:ext cx="117325" cy="117325"/>
            </a:xfrm>
            <a:custGeom>
              <a:avLst/>
              <a:gdLst/>
              <a:ahLst/>
              <a:cxnLst/>
              <a:rect l="l" t="t" r="r" b="b"/>
              <a:pathLst>
                <a:path w="4693" h="4693" extrusionOk="0">
                  <a:moveTo>
                    <a:pt x="2188" y="1"/>
                  </a:moveTo>
                  <a:lnTo>
                    <a:pt x="1750" y="80"/>
                  </a:lnTo>
                  <a:lnTo>
                    <a:pt x="1313" y="239"/>
                  </a:lnTo>
                  <a:lnTo>
                    <a:pt x="915" y="478"/>
                  </a:lnTo>
                  <a:lnTo>
                    <a:pt x="597" y="796"/>
                  </a:lnTo>
                  <a:lnTo>
                    <a:pt x="319" y="1154"/>
                  </a:lnTo>
                  <a:lnTo>
                    <a:pt x="200" y="1353"/>
                  </a:lnTo>
                  <a:lnTo>
                    <a:pt x="120" y="1591"/>
                  </a:lnTo>
                  <a:lnTo>
                    <a:pt x="41" y="1830"/>
                  </a:lnTo>
                  <a:lnTo>
                    <a:pt x="1" y="2029"/>
                  </a:lnTo>
                  <a:lnTo>
                    <a:pt x="1" y="2506"/>
                  </a:lnTo>
                  <a:lnTo>
                    <a:pt x="41" y="2943"/>
                  </a:lnTo>
                  <a:lnTo>
                    <a:pt x="200" y="3381"/>
                  </a:lnTo>
                  <a:lnTo>
                    <a:pt x="438" y="3778"/>
                  </a:lnTo>
                  <a:lnTo>
                    <a:pt x="756" y="4096"/>
                  </a:lnTo>
                  <a:lnTo>
                    <a:pt x="1114" y="4375"/>
                  </a:lnTo>
                  <a:lnTo>
                    <a:pt x="1313" y="4494"/>
                  </a:lnTo>
                  <a:lnTo>
                    <a:pt x="1552" y="4574"/>
                  </a:lnTo>
                  <a:lnTo>
                    <a:pt x="1790" y="4653"/>
                  </a:lnTo>
                  <a:lnTo>
                    <a:pt x="2029" y="4693"/>
                  </a:lnTo>
                  <a:lnTo>
                    <a:pt x="2466" y="4693"/>
                  </a:lnTo>
                  <a:lnTo>
                    <a:pt x="2943" y="4653"/>
                  </a:lnTo>
                  <a:lnTo>
                    <a:pt x="3341" y="4494"/>
                  </a:lnTo>
                  <a:lnTo>
                    <a:pt x="3739" y="4256"/>
                  </a:lnTo>
                  <a:lnTo>
                    <a:pt x="4057" y="3937"/>
                  </a:lnTo>
                  <a:lnTo>
                    <a:pt x="4335" y="3580"/>
                  </a:lnTo>
                  <a:lnTo>
                    <a:pt x="4454" y="3381"/>
                  </a:lnTo>
                  <a:lnTo>
                    <a:pt x="4534" y="3142"/>
                  </a:lnTo>
                  <a:lnTo>
                    <a:pt x="4613" y="2904"/>
                  </a:lnTo>
                  <a:lnTo>
                    <a:pt x="4653" y="2665"/>
                  </a:lnTo>
                  <a:lnTo>
                    <a:pt x="4693" y="2228"/>
                  </a:lnTo>
                  <a:lnTo>
                    <a:pt x="4613" y="1750"/>
                  </a:lnTo>
                  <a:lnTo>
                    <a:pt x="4454" y="1353"/>
                  </a:lnTo>
                  <a:lnTo>
                    <a:pt x="4216" y="955"/>
                  </a:lnTo>
                  <a:lnTo>
                    <a:pt x="3898" y="637"/>
                  </a:lnTo>
                  <a:lnTo>
                    <a:pt x="3540" y="359"/>
                  </a:lnTo>
                  <a:lnTo>
                    <a:pt x="3341" y="239"/>
                  </a:lnTo>
                  <a:lnTo>
                    <a:pt x="3102" y="160"/>
                  </a:lnTo>
                  <a:lnTo>
                    <a:pt x="2864" y="80"/>
                  </a:lnTo>
                  <a:lnTo>
                    <a:pt x="2665" y="41"/>
                  </a:lnTo>
                  <a:lnTo>
                    <a:pt x="218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50" name="Google Shape;3650;p115"/>
            <p:cNvSpPr/>
            <p:nvPr/>
          </p:nvSpPr>
          <p:spPr>
            <a:xfrm>
              <a:off x="2067400" y="484650"/>
              <a:ext cx="115325" cy="116325"/>
            </a:xfrm>
            <a:custGeom>
              <a:avLst/>
              <a:gdLst/>
              <a:ahLst/>
              <a:cxnLst/>
              <a:rect l="l" t="t" r="r" b="b"/>
              <a:pathLst>
                <a:path w="4613" h="4653" extrusionOk="0">
                  <a:moveTo>
                    <a:pt x="2147" y="0"/>
                  </a:moveTo>
                  <a:lnTo>
                    <a:pt x="1710" y="80"/>
                  </a:lnTo>
                  <a:lnTo>
                    <a:pt x="1312" y="239"/>
                  </a:lnTo>
                  <a:lnTo>
                    <a:pt x="915" y="477"/>
                  </a:lnTo>
                  <a:lnTo>
                    <a:pt x="597" y="756"/>
                  </a:lnTo>
                  <a:lnTo>
                    <a:pt x="318" y="1114"/>
                  </a:lnTo>
                  <a:lnTo>
                    <a:pt x="199" y="1352"/>
                  </a:lnTo>
                  <a:lnTo>
                    <a:pt x="119" y="1551"/>
                  </a:lnTo>
                  <a:lnTo>
                    <a:pt x="40" y="1790"/>
                  </a:lnTo>
                  <a:lnTo>
                    <a:pt x="0" y="2028"/>
                  </a:lnTo>
                  <a:lnTo>
                    <a:pt x="0" y="2465"/>
                  </a:lnTo>
                  <a:lnTo>
                    <a:pt x="80" y="2903"/>
                  </a:lnTo>
                  <a:lnTo>
                    <a:pt x="239" y="3340"/>
                  </a:lnTo>
                  <a:lnTo>
                    <a:pt x="437" y="3698"/>
                  </a:lnTo>
                  <a:lnTo>
                    <a:pt x="756" y="4056"/>
                  </a:lnTo>
                  <a:lnTo>
                    <a:pt x="1113" y="4295"/>
                  </a:lnTo>
                  <a:lnTo>
                    <a:pt x="1312" y="4414"/>
                  </a:lnTo>
                  <a:lnTo>
                    <a:pt x="1551" y="4493"/>
                  </a:lnTo>
                  <a:lnTo>
                    <a:pt x="1750" y="4573"/>
                  </a:lnTo>
                  <a:lnTo>
                    <a:pt x="1988" y="4613"/>
                  </a:lnTo>
                  <a:lnTo>
                    <a:pt x="2465" y="4652"/>
                  </a:lnTo>
                  <a:lnTo>
                    <a:pt x="2903" y="4573"/>
                  </a:lnTo>
                  <a:lnTo>
                    <a:pt x="3300" y="4414"/>
                  </a:lnTo>
                  <a:lnTo>
                    <a:pt x="3698" y="4175"/>
                  </a:lnTo>
                  <a:lnTo>
                    <a:pt x="4016" y="3897"/>
                  </a:lnTo>
                  <a:lnTo>
                    <a:pt x="4294" y="3499"/>
                  </a:lnTo>
                  <a:lnTo>
                    <a:pt x="4414" y="3300"/>
                  </a:lnTo>
                  <a:lnTo>
                    <a:pt x="4493" y="3102"/>
                  </a:lnTo>
                  <a:lnTo>
                    <a:pt x="4573" y="2863"/>
                  </a:lnTo>
                  <a:lnTo>
                    <a:pt x="4613" y="2625"/>
                  </a:lnTo>
                  <a:lnTo>
                    <a:pt x="4613" y="2187"/>
                  </a:lnTo>
                  <a:lnTo>
                    <a:pt x="4533" y="1750"/>
                  </a:lnTo>
                  <a:lnTo>
                    <a:pt x="4374" y="1312"/>
                  </a:lnTo>
                  <a:lnTo>
                    <a:pt x="4175" y="954"/>
                  </a:lnTo>
                  <a:lnTo>
                    <a:pt x="3857" y="597"/>
                  </a:lnTo>
                  <a:lnTo>
                    <a:pt x="3499" y="358"/>
                  </a:lnTo>
                  <a:lnTo>
                    <a:pt x="3300" y="239"/>
                  </a:lnTo>
                  <a:lnTo>
                    <a:pt x="3062" y="159"/>
                  </a:lnTo>
                  <a:lnTo>
                    <a:pt x="2863" y="80"/>
                  </a:lnTo>
                  <a:lnTo>
                    <a:pt x="2624" y="40"/>
                  </a:lnTo>
                  <a:lnTo>
                    <a:pt x="21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51" name="Google Shape;3651;p115"/>
            <p:cNvSpPr/>
            <p:nvPr/>
          </p:nvSpPr>
          <p:spPr>
            <a:xfrm>
              <a:off x="3489900" y="655625"/>
              <a:ext cx="119300" cy="119300"/>
            </a:xfrm>
            <a:custGeom>
              <a:avLst/>
              <a:gdLst/>
              <a:ahLst/>
              <a:cxnLst/>
              <a:rect l="l" t="t" r="r" b="b"/>
              <a:pathLst>
                <a:path w="4772" h="4772" extrusionOk="0">
                  <a:moveTo>
                    <a:pt x="2227" y="0"/>
                  </a:moveTo>
                  <a:lnTo>
                    <a:pt x="1790" y="80"/>
                  </a:lnTo>
                  <a:lnTo>
                    <a:pt x="1352" y="239"/>
                  </a:lnTo>
                  <a:lnTo>
                    <a:pt x="955" y="438"/>
                  </a:lnTo>
                  <a:lnTo>
                    <a:pt x="637" y="756"/>
                  </a:lnTo>
                  <a:lnTo>
                    <a:pt x="358" y="1154"/>
                  </a:lnTo>
                  <a:lnTo>
                    <a:pt x="239" y="1352"/>
                  </a:lnTo>
                  <a:lnTo>
                    <a:pt x="120" y="1591"/>
                  </a:lnTo>
                  <a:lnTo>
                    <a:pt x="80" y="1829"/>
                  </a:lnTo>
                  <a:lnTo>
                    <a:pt x="40" y="2068"/>
                  </a:lnTo>
                  <a:lnTo>
                    <a:pt x="0" y="2505"/>
                  </a:lnTo>
                  <a:lnTo>
                    <a:pt x="80" y="2983"/>
                  </a:lnTo>
                  <a:lnTo>
                    <a:pt x="239" y="3420"/>
                  </a:lnTo>
                  <a:lnTo>
                    <a:pt x="478" y="3778"/>
                  </a:lnTo>
                  <a:lnTo>
                    <a:pt x="796" y="4136"/>
                  </a:lnTo>
                  <a:lnTo>
                    <a:pt x="1154" y="4414"/>
                  </a:lnTo>
                  <a:lnTo>
                    <a:pt x="1352" y="4533"/>
                  </a:lnTo>
                  <a:lnTo>
                    <a:pt x="1591" y="4613"/>
                  </a:lnTo>
                  <a:lnTo>
                    <a:pt x="1830" y="4692"/>
                  </a:lnTo>
                  <a:lnTo>
                    <a:pt x="2068" y="4732"/>
                  </a:lnTo>
                  <a:lnTo>
                    <a:pt x="2545" y="4772"/>
                  </a:lnTo>
                  <a:lnTo>
                    <a:pt x="2983" y="4692"/>
                  </a:lnTo>
                  <a:lnTo>
                    <a:pt x="3420" y="4533"/>
                  </a:lnTo>
                  <a:lnTo>
                    <a:pt x="3818" y="4295"/>
                  </a:lnTo>
                  <a:lnTo>
                    <a:pt x="4136" y="3977"/>
                  </a:lnTo>
                  <a:lnTo>
                    <a:pt x="4414" y="3619"/>
                  </a:lnTo>
                  <a:lnTo>
                    <a:pt x="4533" y="3380"/>
                  </a:lnTo>
                  <a:lnTo>
                    <a:pt x="4653" y="3181"/>
                  </a:lnTo>
                  <a:lnTo>
                    <a:pt x="4692" y="2943"/>
                  </a:lnTo>
                  <a:lnTo>
                    <a:pt x="4732" y="2704"/>
                  </a:lnTo>
                  <a:lnTo>
                    <a:pt x="4772" y="2227"/>
                  </a:lnTo>
                  <a:lnTo>
                    <a:pt x="4692" y="1790"/>
                  </a:lnTo>
                  <a:lnTo>
                    <a:pt x="4533" y="1352"/>
                  </a:lnTo>
                  <a:lnTo>
                    <a:pt x="4295" y="955"/>
                  </a:lnTo>
                  <a:lnTo>
                    <a:pt x="3977" y="597"/>
                  </a:lnTo>
                  <a:lnTo>
                    <a:pt x="3619" y="318"/>
                  </a:lnTo>
                  <a:lnTo>
                    <a:pt x="3420" y="199"/>
                  </a:lnTo>
                  <a:lnTo>
                    <a:pt x="3181" y="120"/>
                  </a:lnTo>
                  <a:lnTo>
                    <a:pt x="2943" y="40"/>
                  </a:lnTo>
                  <a:lnTo>
                    <a:pt x="270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52" name="Google Shape;3652;p115"/>
            <p:cNvSpPr/>
            <p:nvPr/>
          </p:nvSpPr>
          <p:spPr>
            <a:xfrm>
              <a:off x="3094250" y="981675"/>
              <a:ext cx="95475" cy="95450"/>
            </a:xfrm>
            <a:custGeom>
              <a:avLst/>
              <a:gdLst/>
              <a:ahLst/>
              <a:cxnLst/>
              <a:rect l="l" t="t" r="r" b="b"/>
              <a:pathLst>
                <a:path w="3819" h="3818" extrusionOk="0">
                  <a:moveTo>
                    <a:pt x="1790" y="1"/>
                  </a:moveTo>
                  <a:lnTo>
                    <a:pt x="1432" y="40"/>
                  </a:lnTo>
                  <a:lnTo>
                    <a:pt x="1074" y="160"/>
                  </a:lnTo>
                  <a:lnTo>
                    <a:pt x="756" y="358"/>
                  </a:lnTo>
                  <a:lnTo>
                    <a:pt x="478" y="597"/>
                  </a:lnTo>
                  <a:lnTo>
                    <a:pt x="279" y="915"/>
                  </a:lnTo>
                  <a:lnTo>
                    <a:pt x="80" y="1273"/>
                  </a:lnTo>
                  <a:lnTo>
                    <a:pt x="1" y="1631"/>
                  </a:lnTo>
                  <a:lnTo>
                    <a:pt x="1" y="2028"/>
                  </a:lnTo>
                  <a:lnTo>
                    <a:pt x="41" y="2386"/>
                  </a:lnTo>
                  <a:lnTo>
                    <a:pt x="160" y="2744"/>
                  </a:lnTo>
                  <a:lnTo>
                    <a:pt x="359" y="3023"/>
                  </a:lnTo>
                  <a:lnTo>
                    <a:pt x="597" y="3301"/>
                  </a:lnTo>
                  <a:lnTo>
                    <a:pt x="915" y="3539"/>
                  </a:lnTo>
                  <a:lnTo>
                    <a:pt x="1273" y="3699"/>
                  </a:lnTo>
                  <a:lnTo>
                    <a:pt x="1631" y="3778"/>
                  </a:lnTo>
                  <a:lnTo>
                    <a:pt x="2029" y="3818"/>
                  </a:lnTo>
                  <a:lnTo>
                    <a:pt x="2387" y="3738"/>
                  </a:lnTo>
                  <a:lnTo>
                    <a:pt x="2705" y="3619"/>
                  </a:lnTo>
                  <a:lnTo>
                    <a:pt x="3023" y="3420"/>
                  </a:lnTo>
                  <a:lnTo>
                    <a:pt x="3301" y="3182"/>
                  </a:lnTo>
                  <a:lnTo>
                    <a:pt x="3540" y="2864"/>
                  </a:lnTo>
                  <a:lnTo>
                    <a:pt x="3699" y="2545"/>
                  </a:lnTo>
                  <a:lnTo>
                    <a:pt x="3778" y="2148"/>
                  </a:lnTo>
                  <a:lnTo>
                    <a:pt x="3818" y="1790"/>
                  </a:lnTo>
                  <a:lnTo>
                    <a:pt x="3739" y="1432"/>
                  </a:lnTo>
                  <a:lnTo>
                    <a:pt x="3619" y="1074"/>
                  </a:lnTo>
                  <a:lnTo>
                    <a:pt x="3420" y="756"/>
                  </a:lnTo>
                  <a:lnTo>
                    <a:pt x="3182" y="478"/>
                  </a:lnTo>
                  <a:lnTo>
                    <a:pt x="2864" y="279"/>
                  </a:lnTo>
                  <a:lnTo>
                    <a:pt x="2546" y="120"/>
                  </a:lnTo>
                  <a:lnTo>
                    <a:pt x="214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53" name="Google Shape;3653;p115"/>
            <p:cNvSpPr/>
            <p:nvPr/>
          </p:nvSpPr>
          <p:spPr>
            <a:xfrm>
              <a:off x="1505750" y="239100"/>
              <a:ext cx="95450" cy="94475"/>
            </a:xfrm>
            <a:custGeom>
              <a:avLst/>
              <a:gdLst/>
              <a:ahLst/>
              <a:cxnLst/>
              <a:rect l="l" t="t" r="r" b="b"/>
              <a:pathLst>
                <a:path w="3818" h="3779" extrusionOk="0">
                  <a:moveTo>
                    <a:pt x="1790" y="1"/>
                  </a:moveTo>
                  <a:lnTo>
                    <a:pt x="1432" y="41"/>
                  </a:lnTo>
                  <a:lnTo>
                    <a:pt x="1074" y="160"/>
                  </a:lnTo>
                  <a:lnTo>
                    <a:pt x="756" y="359"/>
                  </a:lnTo>
                  <a:lnTo>
                    <a:pt x="477" y="597"/>
                  </a:lnTo>
                  <a:lnTo>
                    <a:pt x="279" y="915"/>
                  </a:lnTo>
                  <a:lnTo>
                    <a:pt x="80" y="1273"/>
                  </a:lnTo>
                  <a:lnTo>
                    <a:pt x="0" y="1631"/>
                  </a:lnTo>
                  <a:lnTo>
                    <a:pt x="0" y="1989"/>
                  </a:lnTo>
                  <a:lnTo>
                    <a:pt x="40" y="2387"/>
                  </a:lnTo>
                  <a:lnTo>
                    <a:pt x="159" y="2705"/>
                  </a:lnTo>
                  <a:lnTo>
                    <a:pt x="358" y="3023"/>
                  </a:lnTo>
                  <a:lnTo>
                    <a:pt x="597" y="3301"/>
                  </a:lnTo>
                  <a:lnTo>
                    <a:pt x="915" y="3540"/>
                  </a:lnTo>
                  <a:lnTo>
                    <a:pt x="1273" y="3699"/>
                  </a:lnTo>
                  <a:lnTo>
                    <a:pt x="1630" y="3778"/>
                  </a:lnTo>
                  <a:lnTo>
                    <a:pt x="2028" y="3778"/>
                  </a:lnTo>
                  <a:lnTo>
                    <a:pt x="2386" y="3738"/>
                  </a:lnTo>
                  <a:lnTo>
                    <a:pt x="2704" y="3619"/>
                  </a:lnTo>
                  <a:lnTo>
                    <a:pt x="3022" y="3420"/>
                  </a:lnTo>
                  <a:lnTo>
                    <a:pt x="3300" y="3182"/>
                  </a:lnTo>
                  <a:lnTo>
                    <a:pt x="3539" y="2864"/>
                  </a:lnTo>
                  <a:lnTo>
                    <a:pt x="3698" y="2506"/>
                  </a:lnTo>
                  <a:lnTo>
                    <a:pt x="3778" y="2148"/>
                  </a:lnTo>
                  <a:lnTo>
                    <a:pt x="3817" y="1790"/>
                  </a:lnTo>
                  <a:lnTo>
                    <a:pt x="3738" y="1392"/>
                  </a:lnTo>
                  <a:lnTo>
                    <a:pt x="3619" y="1074"/>
                  </a:lnTo>
                  <a:lnTo>
                    <a:pt x="3420" y="756"/>
                  </a:lnTo>
                  <a:lnTo>
                    <a:pt x="3181" y="478"/>
                  </a:lnTo>
                  <a:lnTo>
                    <a:pt x="2863" y="239"/>
                  </a:lnTo>
                  <a:lnTo>
                    <a:pt x="2545" y="80"/>
                  </a:lnTo>
                  <a:lnTo>
                    <a:pt x="21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3654" name="Google Shape;3654;p115"/>
          <p:cNvSpPr/>
          <p:nvPr/>
        </p:nvSpPr>
        <p:spPr>
          <a:xfrm>
            <a:off x="-332325" y="-3263275"/>
            <a:ext cx="125244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55" name="Google Shape;3655;p115"/>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56" name="Google Shape;3656;p115"/>
          <p:cNvSpPr/>
          <p:nvPr/>
        </p:nvSpPr>
        <p:spPr>
          <a:xfrm>
            <a:off x="-5113275" y="5143500"/>
            <a:ext cx="150546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57" name="Google Shape;3657;p115"/>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58" name="Google Shape;3658;p115"/>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23: z-Blank, with A Mountain topo pattern edges, black">
  <p:cSld name="CUSTOM_23_1_1_1_1_1_1_1_1_1_1_1_1_1_1_1_1_1">
    <p:bg>
      <p:bgPr>
        <a:solidFill>
          <a:schemeClr val="dk1"/>
        </a:solidFill>
        <a:effectLst/>
      </p:bgPr>
    </p:bg>
    <p:spTree>
      <p:nvGrpSpPr>
        <p:cNvPr id="1" name="Shape 3659"/>
        <p:cNvGrpSpPr/>
        <p:nvPr/>
      </p:nvGrpSpPr>
      <p:grpSpPr>
        <a:xfrm>
          <a:off x="0" y="0"/>
          <a:ext cx="0" cy="0"/>
          <a:chOff x="0" y="0"/>
          <a:chExt cx="0" cy="0"/>
        </a:xfrm>
      </p:grpSpPr>
      <p:grpSp>
        <p:nvGrpSpPr>
          <p:cNvPr id="3660" name="Google Shape;3660;p116"/>
          <p:cNvGrpSpPr/>
          <p:nvPr/>
        </p:nvGrpSpPr>
        <p:grpSpPr>
          <a:xfrm>
            <a:off x="4835313" y="-2210885"/>
            <a:ext cx="7143750" cy="4509800"/>
            <a:chOff x="238125" y="602600"/>
            <a:chExt cx="7143750" cy="4509800"/>
          </a:xfrm>
        </p:grpSpPr>
        <p:sp>
          <p:nvSpPr>
            <p:cNvPr id="3661" name="Google Shape;3661;p116"/>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62" name="Google Shape;3662;p116"/>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63" name="Google Shape;3663;p116"/>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64" name="Google Shape;3664;p116"/>
            <p:cNvSpPr/>
            <p:nvPr/>
          </p:nvSpPr>
          <p:spPr>
            <a:xfrm>
              <a:off x="2189700" y="212415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65" name="Google Shape;3665;p116"/>
            <p:cNvSpPr/>
            <p:nvPr/>
          </p:nvSpPr>
          <p:spPr>
            <a:xfrm>
              <a:off x="2189700" y="212415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66" name="Google Shape;3666;p116"/>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67" name="Google Shape;3667;p116"/>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68" name="Google Shape;3668;p116"/>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69" name="Google Shape;3669;p116"/>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70" name="Google Shape;3670;p116"/>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71" name="Google Shape;3671;p116"/>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72" name="Google Shape;3672;p116"/>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73" name="Google Shape;3673;p116"/>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74" name="Google Shape;3674;p116"/>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75" name="Google Shape;3675;p116"/>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76" name="Google Shape;3676;p116"/>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77" name="Google Shape;3677;p116"/>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78" name="Google Shape;3678;p116"/>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79" name="Google Shape;3679;p116"/>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80" name="Google Shape;3680;p116"/>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81" name="Google Shape;3681;p116"/>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82" name="Google Shape;3682;p116"/>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83" name="Google Shape;3683;p116"/>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84" name="Google Shape;3684;p116"/>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85" name="Google Shape;3685;p116"/>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86" name="Google Shape;3686;p116"/>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87" name="Google Shape;3687;p116"/>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88" name="Google Shape;3688;p116"/>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89" name="Google Shape;3689;p116"/>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90" name="Google Shape;3690;p116"/>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91" name="Google Shape;3691;p116"/>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92" name="Google Shape;3692;p116"/>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93" name="Google Shape;3693;p116"/>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94" name="Google Shape;3694;p116"/>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95" name="Google Shape;3695;p116"/>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96" name="Google Shape;3696;p116"/>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97" name="Google Shape;3697;p116"/>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98" name="Google Shape;3698;p116"/>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99" name="Google Shape;3699;p116"/>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00" name="Google Shape;3700;p116"/>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01" name="Google Shape;3701;p116"/>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02" name="Google Shape;3702;p116"/>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03" name="Google Shape;3703;p116"/>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04" name="Google Shape;3704;p116"/>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05" name="Google Shape;3705;p116"/>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06" name="Google Shape;3706;p116"/>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07" name="Google Shape;3707;p116"/>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08" name="Google Shape;3708;p116"/>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09" name="Google Shape;3709;p116"/>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10" name="Google Shape;3710;p116"/>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11" name="Google Shape;3711;p116"/>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12" name="Google Shape;3712;p116"/>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13" name="Google Shape;3713;p116"/>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14" name="Google Shape;3714;p116"/>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15" name="Google Shape;3715;p116"/>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16" name="Google Shape;3716;p116"/>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17" name="Google Shape;3717;p116"/>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18" name="Google Shape;3718;p116"/>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19" name="Google Shape;3719;p116"/>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20" name="Google Shape;3720;p116"/>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21" name="Google Shape;3721;p116"/>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22" name="Google Shape;3722;p116"/>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23" name="Google Shape;3723;p116"/>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24" name="Google Shape;3724;p116"/>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25" name="Google Shape;3725;p116"/>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26" name="Google Shape;3726;p116"/>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27" name="Google Shape;3727;p116"/>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28" name="Google Shape;3728;p116"/>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29" name="Google Shape;3729;p116"/>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30" name="Google Shape;3730;p116"/>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31" name="Google Shape;3731;p116"/>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32" name="Google Shape;3732;p116"/>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33" name="Google Shape;3733;p116"/>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34" name="Google Shape;3734;p116"/>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35" name="Google Shape;3735;p116"/>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36" name="Google Shape;3736;p116"/>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37" name="Google Shape;3737;p116"/>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38" name="Google Shape;3738;p116"/>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39" name="Google Shape;3739;p116"/>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40" name="Google Shape;3740;p116"/>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41" name="Google Shape;3741;p116"/>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42" name="Google Shape;3742;p116"/>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43" name="Google Shape;3743;p116"/>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44" name="Google Shape;3744;p116"/>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45" name="Google Shape;3745;p116"/>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46" name="Google Shape;3746;p116"/>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47" name="Google Shape;3747;p116"/>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48" name="Google Shape;3748;p116"/>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49" name="Google Shape;3749;p116"/>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50" name="Google Shape;3750;p116"/>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51" name="Google Shape;3751;p116"/>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52" name="Google Shape;3752;p116"/>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53" name="Google Shape;3753;p116"/>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54" name="Google Shape;3754;p116"/>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55" name="Google Shape;3755;p116"/>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56" name="Google Shape;3756;p116"/>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57" name="Google Shape;3757;p116"/>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58" name="Google Shape;3758;p116"/>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59" name="Google Shape;3759;p116"/>
            <p:cNvSpPr/>
            <p:nvPr/>
          </p:nvSpPr>
          <p:spPr>
            <a:xfrm>
              <a:off x="3550000" y="213950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60" name="Google Shape;3760;p116"/>
            <p:cNvSpPr/>
            <p:nvPr/>
          </p:nvSpPr>
          <p:spPr>
            <a:xfrm>
              <a:off x="3550000" y="213950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61" name="Google Shape;3761;p116"/>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62" name="Google Shape;3762;p116"/>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63" name="Google Shape;3763;p116"/>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64" name="Google Shape;3764;p116"/>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65" name="Google Shape;3765;p116"/>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66" name="Google Shape;3766;p116"/>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67" name="Google Shape;3767;p116"/>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68" name="Google Shape;3768;p116"/>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69" name="Google Shape;3769;p116"/>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70" name="Google Shape;3770;p116"/>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71" name="Google Shape;3771;p116"/>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72" name="Google Shape;3772;p116"/>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73" name="Google Shape;3773;p116"/>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74" name="Google Shape;3774;p116"/>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75" name="Google Shape;3775;p116"/>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76" name="Google Shape;3776;p116"/>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77" name="Google Shape;3777;p116"/>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78" name="Google Shape;3778;p116"/>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79" name="Google Shape;3779;p116"/>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80" name="Google Shape;3780;p116"/>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81" name="Google Shape;3781;p116"/>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82" name="Google Shape;3782;p116"/>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83" name="Google Shape;3783;p116"/>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84" name="Google Shape;3784;p116"/>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85" name="Google Shape;3785;p116"/>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86" name="Google Shape;3786;p116"/>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87" name="Google Shape;3787;p116"/>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88" name="Google Shape;3788;p116"/>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89" name="Google Shape;3789;p116"/>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90" name="Google Shape;3790;p116"/>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91" name="Google Shape;3791;p116"/>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92" name="Google Shape;3792;p116"/>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93" name="Google Shape;3793;p116"/>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94" name="Google Shape;3794;p116"/>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95" name="Google Shape;3795;p116"/>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96" name="Google Shape;3796;p116"/>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97" name="Google Shape;3797;p116"/>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98" name="Google Shape;3798;p116"/>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99" name="Google Shape;3799;p116"/>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00" name="Google Shape;3800;p116"/>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01" name="Google Shape;3801;p116"/>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02" name="Google Shape;3802;p116"/>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03" name="Google Shape;3803;p116"/>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04" name="Google Shape;3804;p116"/>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05" name="Google Shape;3805;p116"/>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06" name="Google Shape;3806;p116"/>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07" name="Google Shape;3807;p116"/>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08" name="Google Shape;3808;p116"/>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09" name="Google Shape;3809;p116"/>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10" name="Google Shape;3810;p116"/>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11" name="Google Shape;3811;p116"/>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12" name="Google Shape;3812;p116"/>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13" name="Google Shape;3813;p116"/>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14" name="Google Shape;3814;p116"/>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15" name="Google Shape;3815;p116"/>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16" name="Google Shape;3816;p116"/>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17" name="Google Shape;3817;p116"/>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18" name="Google Shape;3818;p116"/>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19" name="Google Shape;3819;p116"/>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20" name="Google Shape;3820;p116"/>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21" name="Google Shape;3821;p116"/>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22" name="Google Shape;3822;p116"/>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23" name="Google Shape;3823;p116"/>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24" name="Google Shape;3824;p116"/>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25" name="Google Shape;3825;p116"/>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26" name="Google Shape;3826;p116"/>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27" name="Google Shape;3827;p116"/>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28" name="Google Shape;3828;p116"/>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29" name="Google Shape;3829;p116"/>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30" name="Google Shape;3830;p116"/>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31" name="Google Shape;3831;p116"/>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32" name="Google Shape;3832;p116"/>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33" name="Google Shape;3833;p116"/>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34" name="Google Shape;3834;p116"/>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35" name="Google Shape;3835;p116"/>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36" name="Google Shape;3836;p116"/>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37" name="Google Shape;3837;p116"/>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38" name="Google Shape;3838;p116"/>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39" name="Google Shape;3839;p116"/>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40" name="Google Shape;3840;p116"/>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41" name="Google Shape;3841;p116"/>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42" name="Google Shape;3842;p116"/>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43" name="Google Shape;3843;p116"/>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44" name="Google Shape;3844;p116"/>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45" name="Google Shape;3845;p116"/>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46" name="Google Shape;3846;p116"/>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47" name="Google Shape;3847;p116"/>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48" name="Google Shape;3848;p116"/>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49" name="Google Shape;3849;p116"/>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50" name="Google Shape;3850;p116"/>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51" name="Google Shape;3851;p116"/>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52" name="Google Shape;3852;p116"/>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53" name="Google Shape;3853;p116"/>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54" name="Google Shape;3854;p116"/>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55" name="Google Shape;3855;p116"/>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56" name="Google Shape;3856;p116"/>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57" name="Google Shape;3857;p116"/>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58" name="Google Shape;3858;p116"/>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59" name="Google Shape;3859;p116"/>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60" name="Google Shape;3860;p116"/>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61" name="Google Shape;3861;p116"/>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62" name="Google Shape;3862;p116"/>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63" name="Google Shape;3863;p116"/>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64" name="Google Shape;3864;p116"/>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65" name="Google Shape;3865;p116"/>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66" name="Google Shape;3866;p116"/>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67" name="Google Shape;3867;p116"/>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68" name="Google Shape;3868;p116"/>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69" name="Google Shape;3869;p116"/>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70" name="Google Shape;3870;p116"/>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71" name="Google Shape;3871;p116"/>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72" name="Google Shape;3872;p116"/>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73" name="Google Shape;3873;p116"/>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74" name="Google Shape;3874;p116"/>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75" name="Google Shape;3875;p116"/>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76" name="Google Shape;3876;p116"/>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77" name="Google Shape;3877;p116"/>
            <p:cNvSpPr/>
            <p:nvPr/>
          </p:nvSpPr>
          <p:spPr>
            <a:xfrm>
              <a:off x="5384200" y="5052050"/>
              <a:ext cx="25" cy="25"/>
            </a:xfrm>
            <a:custGeom>
              <a:avLst/>
              <a:gdLst/>
              <a:ahLst/>
              <a:cxnLst/>
              <a:rect l="l" t="t" r="r" b="b"/>
              <a:pathLst>
                <a:path w="1" h="1" extrusionOk="0">
                  <a:moveTo>
                    <a:pt x="1" y="1"/>
                  </a:moveTo>
                  <a:lnTo>
                    <a:pt x="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78" name="Google Shape;3878;p116"/>
            <p:cNvSpPr/>
            <p:nvPr/>
          </p:nvSpPr>
          <p:spPr>
            <a:xfrm>
              <a:off x="5384200" y="5052050"/>
              <a:ext cx="25" cy="25"/>
            </a:xfrm>
            <a:custGeom>
              <a:avLst/>
              <a:gdLst/>
              <a:ahLst/>
              <a:cxnLst/>
              <a:rect l="l" t="t" r="r" b="b"/>
              <a:pathLst>
                <a:path w="1" h="1" fill="none" extrusionOk="0">
                  <a:moveTo>
                    <a:pt x="1" y="1"/>
                  </a:moveTo>
                  <a:lnTo>
                    <a:pt x="1" y="1"/>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79" name="Google Shape;3879;p116"/>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80" name="Google Shape;3880;p116"/>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81" name="Google Shape;3881;p116"/>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82" name="Google Shape;3882;p116"/>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83" name="Google Shape;3883;p116"/>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84" name="Google Shape;3884;p116"/>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85" name="Google Shape;3885;p116"/>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86" name="Google Shape;3886;p116"/>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87" name="Google Shape;3887;p116"/>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88" name="Google Shape;3888;p116"/>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89" name="Google Shape;3889;p116"/>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90" name="Google Shape;3890;p116"/>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91" name="Google Shape;3891;p116"/>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92" name="Google Shape;3892;p116"/>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93" name="Google Shape;3893;p116"/>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94" name="Google Shape;3894;p116"/>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95" name="Google Shape;3895;p116"/>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96" name="Google Shape;3896;p116"/>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97" name="Google Shape;3897;p116"/>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98" name="Google Shape;3898;p116"/>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99" name="Google Shape;3899;p116"/>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00" name="Google Shape;3900;p116"/>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01" name="Google Shape;3901;p116"/>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02" name="Google Shape;3902;p116"/>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03" name="Google Shape;3903;p116"/>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04" name="Google Shape;3904;p116"/>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05" name="Google Shape;3905;p116"/>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06" name="Google Shape;3906;p116"/>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07" name="Google Shape;3907;p116"/>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08" name="Google Shape;3908;p116"/>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09" name="Google Shape;3909;p116"/>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10" name="Google Shape;3910;p116"/>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11" name="Google Shape;3911;p116"/>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12" name="Google Shape;3912;p116"/>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13" name="Google Shape;3913;p116"/>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14" name="Google Shape;3914;p116"/>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15" name="Google Shape;3915;p116"/>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16" name="Google Shape;3916;p116"/>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17" name="Google Shape;3917;p116"/>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18" name="Google Shape;3918;p116"/>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19" name="Google Shape;3919;p116"/>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20" name="Google Shape;3920;p116"/>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21" name="Google Shape;3921;p116"/>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22" name="Google Shape;3922;p116"/>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23" name="Google Shape;3923;p116"/>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24" name="Google Shape;3924;p116"/>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25" name="Google Shape;3925;p116"/>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26" name="Google Shape;3926;p116"/>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27" name="Google Shape;3927;p116"/>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28" name="Google Shape;3928;p116"/>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29" name="Google Shape;3929;p116"/>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30" name="Google Shape;3930;p116"/>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31" name="Google Shape;3931;p116"/>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32" name="Google Shape;3932;p116"/>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33" name="Google Shape;3933;p116"/>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34" name="Google Shape;3934;p116"/>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35" name="Google Shape;3935;p116"/>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36" name="Google Shape;3936;p116"/>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37" name="Google Shape;3937;p116"/>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38" name="Google Shape;3938;p116"/>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39" name="Google Shape;3939;p116"/>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40" name="Google Shape;3940;p116"/>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41" name="Google Shape;3941;p116"/>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42" name="Google Shape;3942;p116"/>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43" name="Google Shape;3943;p116"/>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44" name="Google Shape;3944;p116"/>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45" name="Google Shape;3945;p116"/>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46" name="Google Shape;3946;p116"/>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47" name="Google Shape;3947;p116"/>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48" name="Google Shape;3948;p116"/>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49" name="Google Shape;3949;p116"/>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50" name="Google Shape;3950;p116"/>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51" name="Google Shape;3951;p116"/>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52" name="Google Shape;3952;p116"/>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53" name="Google Shape;3953;p116"/>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54" name="Google Shape;3954;p116"/>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55" name="Google Shape;3955;p116"/>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56" name="Google Shape;3956;p116"/>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57" name="Google Shape;3957;p116"/>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58" name="Google Shape;3958;p116"/>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59" name="Google Shape;3959;p116"/>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60" name="Google Shape;3960;p116"/>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61" name="Google Shape;3961;p116"/>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62" name="Google Shape;3962;p116"/>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63" name="Google Shape;3963;p116"/>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64" name="Google Shape;3964;p116"/>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65" name="Google Shape;3965;p116"/>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66" name="Google Shape;3966;p116"/>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67" name="Google Shape;3967;p116"/>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68" name="Google Shape;3968;p116"/>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69" name="Google Shape;3969;p116"/>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70" name="Google Shape;3970;p116"/>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71" name="Google Shape;3971;p116"/>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72" name="Google Shape;3972;p116"/>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73" name="Google Shape;3973;p116"/>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74" name="Google Shape;3974;p116"/>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75" name="Google Shape;3975;p116"/>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76" name="Google Shape;3976;p116"/>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77" name="Google Shape;3977;p116"/>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78" name="Google Shape;3978;p116"/>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79" name="Google Shape;3979;p116"/>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80" name="Google Shape;3980;p116"/>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81" name="Google Shape;3981;p116"/>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82" name="Google Shape;3982;p116"/>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83" name="Google Shape;3983;p116"/>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84" name="Google Shape;3984;p116"/>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85" name="Google Shape;3985;p116"/>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86" name="Google Shape;3986;p116"/>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87" name="Google Shape;3987;p116"/>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88" name="Google Shape;3988;p116"/>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89" name="Google Shape;3989;p116"/>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90" name="Google Shape;3990;p116"/>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91" name="Google Shape;3991;p116"/>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92" name="Google Shape;3992;p116"/>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93" name="Google Shape;3993;p116"/>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94" name="Google Shape;3994;p116"/>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95" name="Google Shape;3995;p116"/>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96" name="Google Shape;3996;p116"/>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97" name="Google Shape;3997;p116"/>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98" name="Google Shape;3998;p116"/>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99" name="Google Shape;3999;p116"/>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00" name="Google Shape;4000;p116"/>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01" name="Google Shape;4001;p116"/>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02" name="Google Shape;4002;p116"/>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03" name="Google Shape;4003;p116"/>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04" name="Google Shape;4004;p116"/>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05" name="Google Shape;4005;p116"/>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06" name="Google Shape;4006;p116"/>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07" name="Google Shape;4007;p116"/>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08" name="Google Shape;4008;p116"/>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09" name="Google Shape;4009;p116"/>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10" name="Google Shape;4010;p116"/>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11" name="Google Shape;4011;p116"/>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12" name="Google Shape;4012;p116"/>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13" name="Google Shape;4013;p116"/>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14" name="Google Shape;4014;p116"/>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15" name="Google Shape;4015;p116"/>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16" name="Google Shape;4016;p116"/>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17" name="Google Shape;4017;p116"/>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18" name="Google Shape;4018;p116"/>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19" name="Google Shape;4019;p116"/>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20" name="Google Shape;4020;p116"/>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21" name="Google Shape;4021;p116"/>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22" name="Google Shape;4022;p116"/>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23" name="Google Shape;4023;p116"/>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24" name="Google Shape;4024;p116"/>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25" name="Google Shape;4025;p116"/>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26" name="Google Shape;4026;p116"/>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27" name="Google Shape;4027;p116"/>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28" name="Google Shape;4028;p116"/>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29" name="Google Shape;4029;p116"/>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30" name="Google Shape;4030;p116"/>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31" name="Google Shape;4031;p116"/>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32" name="Google Shape;4032;p116"/>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33" name="Google Shape;4033;p116"/>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34" name="Google Shape;4034;p116"/>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35" name="Google Shape;4035;p116"/>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36" name="Google Shape;4036;p116"/>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37" name="Google Shape;4037;p116"/>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38" name="Google Shape;4038;p116"/>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39" name="Google Shape;4039;p116"/>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40" name="Google Shape;4040;p116"/>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41" name="Google Shape;4041;p116"/>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42" name="Google Shape;4042;p116"/>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43" name="Google Shape;4043;p116"/>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44" name="Google Shape;4044;p116"/>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45" name="Google Shape;4045;p116"/>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46" name="Google Shape;4046;p116"/>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47" name="Google Shape;4047;p116"/>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48" name="Google Shape;4048;p116"/>
            <p:cNvSpPr/>
            <p:nvPr/>
          </p:nvSpPr>
          <p:spPr>
            <a:xfrm>
              <a:off x="1807950" y="4679075"/>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49" name="Google Shape;4049;p116"/>
            <p:cNvSpPr/>
            <p:nvPr/>
          </p:nvSpPr>
          <p:spPr>
            <a:xfrm>
              <a:off x="1807950" y="4679075"/>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50" name="Google Shape;4050;p116"/>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51" name="Google Shape;4051;p116"/>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52" name="Google Shape;4052;p116"/>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53" name="Google Shape;4053;p116"/>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54" name="Google Shape;4054;p116"/>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55" name="Google Shape;4055;p116"/>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56" name="Google Shape;4056;p116"/>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57" name="Google Shape;4057;p116"/>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58" name="Google Shape;4058;p116"/>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59" name="Google Shape;4059;p116"/>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60" name="Google Shape;4060;p116"/>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61" name="Google Shape;4061;p116"/>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62" name="Google Shape;4062;p116"/>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63" name="Google Shape;4063;p116"/>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64" name="Google Shape;4064;p116"/>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65" name="Google Shape;4065;p116"/>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66" name="Google Shape;4066;p116"/>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67" name="Google Shape;4067;p116"/>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68" name="Google Shape;4068;p116"/>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69" name="Google Shape;4069;p116"/>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70" name="Google Shape;4070;p116"/>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71" name="Google Shape;4071;p116"/>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72" name="Google Shape;4072;p116"/>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73" name="Google Shape;4073;p116"/>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74" name="Google Shape;4074;p116"/>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75" name="Google Shape;4075;p116"/>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76" name="Google Shape;4076;p116"/>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77" name="Google Shape;4077;p116"/>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78" name="Google Shape;4078;p116"/>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79" name="Google Shape;4079;p116"/>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80" name="Google Shape;4080;p116"/>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81" name="Google Shape;4081;p116"/>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82" name="Google Shape;4082;p116"/>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83" name="Google Shape;4083;p116"/>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84" name="Google Shape;4084;p116"/>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85" name="Google Shape;4085;p116"/>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86" name="Google Shape;4086;p116"/>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87" name="Google Shape;4087;p116"/>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88" name="Google Shape;4088;p116"/>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89" name="Google Shape;4089;p116"/>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90" name="Google Shape;4090;p116"/>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91" name="Google Shape;4091;p116"/>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92" name="Google Shape;4092;p116"/>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93" name="Google Shape;4093;p116"/>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94" name="Google Shape;4094;p116"/>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95" name="Google Shape;4095;p116"/>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96" name="Google Shape;4096;p116"/>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97" name="Google Shape;4097;p116"/>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98" name="Google Shape;4098;p116"/>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99" name="Google Shape;4099;p116"/>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00" name="Google Shape;4100;p116"/>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01" name="Google Shape;4101;p116"/>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02" name="Google Shape;4102;p116"/>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03" name="Google Shape;4103;p116"/>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04" name="Google Shape;4104;p116"/>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05" name="Google Shape;4105;p116"/>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06" name="Google Shape;4106;p116"/>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07" name="Google Shape;4107;p116"/>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08" name="Google Shape;4108;p116"/>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09" name="Google Shape;4109;p116"/>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10" name="Google Shape;4110;p116"/>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11" name="Google Shape;4111;p116"/>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12" name="Google Shape;4112;p116"/>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13" name="Google Shape;4113;p116"/>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14" name="Google Shape;4114;p116"/>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15" name="Google Shape;4115;p116"/>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16" name="Google Shape;4116;p116"/>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17" name="Google Shape;4117;p116"/>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18" name="Google Shape;4118;p116"/>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19" name="Google Shape;4119;p116"/>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20" name="Google Shape;4120;p116"/>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21" name="Google Shape;4121;p116"/>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22" name="Google Shape;4122;p116"/>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23" name="Google Shape;4123;p116"/>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24" name="Google Shape;4124;p116"/>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25" name="Google Shape;4125;p116"/>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26" name="Google Shape;4126;p116"/>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27" name="Google Shape;4127;p116"/>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28" name="Google Shape;4128;p116"/>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29" name="Google Shape;4129;p116"/>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30" name="Google Shape;4130;p116"/>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31" name="Google Shape;4131;p116"/>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32" name="Google Shape;4132;p116"/>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33" name="Google Shape;4133;p116"/>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34" name="Google Shape;4134;p116"/>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4135" name="Google Shape;4135;p116"/>
          <p:cNvGrpSpPr/>
          <p:nvPr/>
        </p:nvGrpSpPr>
        <p:grpSpPr>
          <a:xfrm>
            <a:off x="-4743450" y="1969175"/>
            <a:ext cx="7143750" cy="4509800"/>
            <a:chOff x="238125" y="602600"/>
            <a:chExt cx="7143750" cy="4509800"/>
          </a:xfrm>
        </p:grpSpPr>
        <p:sp>
          <p:nvSpPr>
            <p:cNvPr id="4136" name="Google Shape;4136;p116"/>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37" name="Google Shape;4137;p116"/>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38" name="Google Shape;4138;p116"/>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39" name="Google Shape;4139;p116"/>
            <p:cNvSpPr/>
            <p:nvPr/>
          </p:nvSpPr>
          <p:spPr>
            <a:xfrm>
              <a:off x="2189700" y="212415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40" name="Google Shape;4140;p116"/>
            <p:cNvSpPr/>
            <p:nvPr/>
          </p:nvSpPr>
          <p:spPr>
            <a:xfrm>
              <a:off x="2189700" y="212415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41" name="Google Shape;4141;p116"/>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42" name="Google Shape;4142;p116"/>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43" name="Google Shape;4143;p116"/>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44" name="Google Shape;4144;p116"/>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45" name="Google Shape;4145;p116"/>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46" name="Google Shape;4146;p116"/>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47" name="Google Shape;4147;p116"/>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48" name="Google Shape;4148;p116"/>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49" name="Google Shape;4149;p116"/>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50" name="Google Shape;4150;p116"/>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51" name="Google Shape;4151;p116"/>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52" name="Google Shape;4152;p116"/>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53" name="Google Shape;4153;p116"/>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54" name="Google Shape;4154;p116"/>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55" name="Google Shape;4155;p116"/>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56" name="Google Shape;4156;p116"/>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57" name="Google Shape;4157;p116"/>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58" name="Google Shape;4158;p116"/>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59" name="Google Shape;4159;p116"/>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60" name="Google Shape;4160;p116"/>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61" name="Google Shape;4161;p116"/>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62" name="Google Shape;4162;p116"/>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63" name="Google Shape;4163;p116"/>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64" name="Google Shape;4164;p116"/>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65" name="Google Shape;4165;p116"/>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66" name="Google Shape;4166;p116"/>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67" name="Google Shape;4167;p116"/>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68" name="Google Shape;4168;p116"/>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69" name="Google Shape;4169;p116"/>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70" name="Google Shape;4170;p116"/>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71" name="Google Shape;4171;p116"/>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72" name="Google Shape;4172;p116"/>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73" name="Google Shape;4173;p116"/>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74" name="Google Shape;4174;p116"/>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75" name="Google Shape;4175;p116"/>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76" name="Google Shape;4176;p116"/>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77" name="Google Shape;4177;p116"/>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78" name="Google Shape;4178;p116"/>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79" name="Google Shape;4179;p116"/>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80" name="Google Shape;4180;p116"/>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81" name="Google Shape;4181;p116"/>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82" name="Google Shape;4182;p116"/>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83" name="Google Shape;4183;p116"/>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84" name="Google Shape;4184;p116"/>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85" name="Google Shape;4185;p116"/>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86" name="Google Shape;4186;p116"/>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87" name="Google Shape;4187;p116"/>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88" name="Google Shape;4188;p116"/>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89" name="Google Shape;4189;p116"/>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90" name="Google Shape;4190;p116"/>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91" name="Google Shape;4191;p116"/>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92" name="Google Shape;4192;p116"/>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93" name="Google Shape;4193;p116"/>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94" name="Google Shape;4194;p116"/>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95" name="Google Shape;4195;p116"/>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96" name="Google Shape;4196;p116"/>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97" name="Google Shape;4197;p116"/>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98" name="Google Shape;4198;p116"/>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99" name="Google Shape;4199;p116"/>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00" name="Google Shape;4200;p116"/>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01" name="Google Shape;4201;p116"/>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02" name="Google Shape;4202;p116"/>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03" name="Google Shape;4203;p116"/>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04" name="Google Shape;4204;p116"/>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05" name="Google Shape;4205;p116"/>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06" name="Google Shape;4206;p116"/>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07" name="Google Shape;4207;p116"/>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08" name="Google Shape;4208;p116"/>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09" name="Google Shape;4209;p116"/>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10" name="Google Shape;4210;p116"/>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11" name="Google Shape;4211;p116"/>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12" name="Google Shape;4212;p116"/>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13" name="Google Shape;4213;p116"/>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14" name="Google Shape;4214;p116"/>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15" name="Google Shape;4215;p116"/>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16" name="Google Shape;4216;p116"/>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17" name="Google Shape;4217;p116"/>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18" name="Google Shape;4218;p116"/>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19" name="Google Shape;4219;p116"/>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20" name="Google Shape;4220;p116"/>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21" name="Google Shape;4221;p116"/>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22" name="Google Shape;4222;p116"/>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23" name="Google Shape;4223;p116"/>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24" name="Google Shape;4224;p116"/>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25" name="Google Shape;4225;p116"/>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26" name="Google Shape;4226;p116"/>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27" name="Google Shape;4227;p116"/>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28" name="Google Shape;4228;p116"/>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29" name="Google Shape;4229;p116"/>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30" name="Google Shape;4230;p116"/>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31" name="Google Shape;4231;p116"/>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32" name="Google Shape;4232;p116"/>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33" name="Google Shape;4233;p116"/>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34" name="Google Shape;4234;p116"/>
            <p:cNvSpPr/>
            <p:nvPr/>
          </p:nvSpPr>
          <p:spPr>
            <a:xfrm>
              <a:off x="3550000" y="213950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35" name="Google Shape;4235;p116"/>
            <p:cNvSpPr/>
            <p:nvPr/>
          </p:nvSpPr>
          <p:spPr>
            <a:xfrm>
              <a:off x="3550000" y="213950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36" name="Google Shape;4236;p116"/>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37" name="Google Shape;4237;p116"/>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38" name="Google Shape;4238;p116"/>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39" name="Google Shape;4239;p116"/>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40" name="Google Shape;4240;p116"/>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41" name="Google Shape;4241;p116"/>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42" name="Google Shape;4242;p116"/>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43" name="Google Shape;4243;p116"/>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44" name="Google Shape;4244;p116"/>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45" name="Google Shape;4245;p116"/>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46" name="Google Shape;4246;p116"/>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47" name="Google Shape;4247;p116"/>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48" name="Google Shape;4248;p116"/>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49" name="Google Shape;4249;p116"/>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50" name="Google Shape;4250;p116"/>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51" name="Google Shape;4251;p116"/>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52" name="Google Shape;4252;p116"/>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53" name="Google Shape;4253;p116"/>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54" name="Google Shape;4254;p116"/>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55" name="Google Shape;4255;p116"/>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56" name="Google Shape;4256;p116"/>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57" name="Google Shape;4257;p116"/>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58" name="Google Shape;4258;p116"/>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59" name="Google Shape;4259;p116"/>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60" name="Google Shape;4260;p116"/>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61" name="Google Shape;4261;p116"/>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62" name="Google Shape;4262;p116"/>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63" name="Google Shape;4263;p116"/>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64" name="Google Shape;4264;p116"/>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65" name="Google Shape;4265;p116"/>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66" name="Google Shape;4266;p116"/>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67" name="Google Shape;4267;p116"/>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68" name="Google Shape;4268;p116"/>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69" name="Google Shape;4269;p116"/>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70" name="Google Shape;4270;p116"/>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71" name="Google Shape;4271;p116"/>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72" name="Google Shape;4272;p116"/>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73" name="Google Shape;4273;p116"/>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74" name="Google Shape;4274;p116"/>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75" name="Google Shape;4275;p116"/>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76" name="Google Shape;4276;p116"/>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77" name="Google Shape;4277;p116"/>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78" name="Google Shape;4278;p116"/>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79" name="Google Shape;4279;p116"/>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80" name="Google Shape;4280;p116"/>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81" name="Google Shape;4281;p116"/>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82" name="Google Shape;4282;p116"/>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83" name="Google Shape;4283;p116"/>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84" name="Google Shape;4284;p116"/>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85" name="Google Shape;4285;p116"/>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86" name="Google Shape;4286;p116"/>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87" name="Google Shape;4287;p116"/>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88" name="Google Shape;4288;p116"/>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89" name="Google Shape;4289;p116"/>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90" name="Google Shape;4290;p116"/>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91" name="Google Shape;4291;p116"/>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92" name="Google Shape;4292;p116"/>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93" name="Google Shape;4293;p116"/>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94" name="Google Shape;4294;p116"/>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95" name="Google Shape;4295;p116"/>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96" name="Google Shape;4296;p116"/>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97" name="Google Shape;4297;p116"/>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98" name="Google Shape;4298;p116"/>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99" name="Google Shape;4299;p116"/>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00" name="Google Shape;4300;p116"/>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01" name="Google Shape;4301;p116"/>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02" name="Google Shape;4302;p116"/>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03" name="Google Shape;4303;p116"/>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04" name="Google Shape;4304;p116"/>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05" name="Google Shape;4305;p116"/>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06" name="Google Shape;4306;p116"/>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07" name="Google Shape;4307;p116"/>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08" name="Google Shape;4308;p116"/>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09" name="Google Shape;4309;p116"/>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10" name="Google Shape;4310;p116"/>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11" name="Google Shape;4311;p116"/>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12" name="Google Shape;4312;p116"/>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13" name="Google Shape;4313;p116"/>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14" name="Google Shape;4314;p116"/>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15" name="Google Shape;4315;p116"/>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16" name="Google Shape;4316;p116"/>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17" name="Google Shape;4317;p116"/>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18" name="Google Shape;4318;p116"/>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19" name="Google Shape;4319;p116"/>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20" name="Google Shape;4320;p116"/>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21" name="Google Shape;4321;p116"/>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22" name="Google Shape;4322;p116"/>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23" name="Google Shape;4323;p116"/>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24" name="Google Shape;4324;p116"/>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25" name="Google Shape;4325;p116"/>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26" name="Google Shape;4326;p116"/>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27" name="Google Shape;4327;p116"/>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28" name="Google Shape;4328;p116"/>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29" name="Google Shape;4329;p116"/>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30" name="Google Shape;4330;p116"/>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31" name="Google Shape;4331;p116"/>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32" name="Google Shape;4332;p116"/>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33" name="Google Shape;4333;p116"/>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34" name="Google Shape;4334;p116"/>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35" name="Google Shape;4335;p116"/>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36" name="Google Shape;4336;p116"/>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37" name="Google Shape;4337;p116"/>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38" name="Google Shape;4338;p116"/>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39" name="Google Shape;4339;p116"/>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40" name="Google Shape;4340;p116"/>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41" name="Google Shape;4341;p116"/>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42" name="Google Shape;4342;p116"/>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43" name="Google Shape;4343;p116"/>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44" name="Google Shape;4344;p116"/>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45" name="Google Shape;4345;p116"/>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46" name="Google Shape;4346;p116"/>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47" name="Google Shape;4347;p116"/>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48" name="Google Shape;4348;p116"/>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49" name="Google Shape;4349;p116"/>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50" name="Google Shape;4350;p116"/>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51" name="Google Shape;4351;p116"/>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52" name="Google Shape;4352;p116"/>
            <p:cNvSpPr/>
            <p:nvPr/>
          </p:nvSpPr>
          <p:spPr>
            <a:xfrm>
              <a:off x="5384200" y="5052050"/>
              <a:ext cx="25" cy="25"/>
            </a:xfrm>
            <a:custGeom>
              <a:avLst/>
              <a:gdLst/>
              <a:ahLst/>
              <a:cxnLst/>
              <a:rect l="l" t="t" r="r" b="b"/>
              <a:pathLst>
                <a:path w="1" h="1" extrusionOk="0">
                  <a:moveTo>
                    <a:pt x="1" y="1"/>
                  </a:moveTo>
                  <a:lnTo>
                    <a:pt x="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53" name="Google Shape;4353;p116"/>
            <p:cNvSpPr/>
            <p:nvPr/>
          </p:nvSpPr>
          <p:spPr>
            <a:xfrm>
              <a:off x="5384200" y="5052050"/>
              <a:ext cx="25" cy="25"/>
            </a:xfrm>
            <a:custGeom>
              <a:avLst/>
              <a:gdLst/>
              <a:ahLst/>
              <a:cxnLst/>
              <a:rect l="l" t="t" r="r" b="b"/>
              <a:pathLst>
                <a:path w="1" h="1" fill="none" extrusionOk="0">
                  <a:moveTo>
                    <a:pt x="1" y="1"/>
                  </a:moveTo>
                  <a:lnTo>
                    <a:pt x="1" y="1"/>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54" name="Google Shape;4354;p116"/>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55" name="Google Shape;4355;p116"/>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56" name="Google Shape;4356;p116"/>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57" name="Google Shape;4357;p116"/>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58" name="Google Shape;4358;p116"/>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59" name="Google Shape;4359;p116"/>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60" name="Google Shape;4360;p116"/>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61" name="Google Shape;4361;p116"/>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62" name="Google Shape;4362;p116"/>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63" name="Google Shape;4363;p116"/>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64" name="Google Shape;4364;p116"/>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65" name="Google Shape;4365;p116"/>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66" name="Google Shape;4366;p116"/>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67" name="Google Shape;4367;p116"/>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68" name="Google Shape;4368;p116"/>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69" name="Google Shape;4369;p116"/>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70" name="Google Shape;4370;p116"/>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71" name="Google Shape;4371;p116"/>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72" name="Google Shape;4372;p116"/>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73" name="Google Shape;4373;p116"/>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74" name="Google Shape;4374;p116"/>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75" name="Google Shape;4375;p116"/>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76" name="Google Shape;4376;p116"/>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77" name="Google Shape;4377;p116"/>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78" name="Google Shape;4378;p116"/>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79" name="Google Shape;4379;p116"/>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80" name="Google Shape;4380;p116"/>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81" name="Google Shape;4381;p116"/>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82" name="Google Shape;4382;p116"/>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83" name="Google Shape;4383;p116"/>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84" name="Google Shape;4384;p116"/>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85" name="Google Shape;4385;p116"/>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86" name="Google Shape;4386;p116"/>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87" name="Google Shape;4387;p116"/>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88" name="Google Shape;4388;p116"/>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89" name="Google Shape;4389;p116"/>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90" name="Google Shape;4390;p116"/>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91" name="Google Shape;4391;p116"/>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92" name="Google Shape;4392;p116"/>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93" name="Google Shape;4393;p116"/>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94" name="Google Shape;4394;p116"/>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95" name="Google Shape;4395;p116"/>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96" name="Google Shape;4396;p116"/>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97" name="Google Shape;4397;p116"/>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98" name="Google Shape;4398;p116"/>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99" name="Google Shape;4399;p116"/>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00" name="Google Shape;4400;p116"/>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01" name="Google Shape;4401;p116"/>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02" name="Google Shape;4402;p116"/>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03" name="Google Shape;4403;p116"/>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04" name="Google Shape;4404;p116"/>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05" name="Google Shape;4405;p116"/>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06" name="Google Shape;4406;p116"/>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07" name="Google Shape;4407;p116"/>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08" name="Google Shape;4408;p116"/>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09" name="Google Shape;4409;p116"/>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10" name="Google Shape;4410;p116"/>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11" name="Google Shape;4411;p116"/>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12" name="Google Shape;4412;p116"/>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13" name="Google Shape;4413;p116"/>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14" name="Google Shape;4414;p116"/>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15" name="Google Shape;4415;p116"/>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16" name="Google Shape;4416;p116"/>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17" name="Google Shape;4417;p116"/>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18" name="Google Shape;4418;p116"/>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19" name="Google Shape;4419;p116"/>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20" name="Google Shape;4420;p116"/>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21" name="Google Shape;4421;p116"/>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22" name="Google Shape;4422;p116"/>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23" name="Google Shape;4423;p116"/>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24" name="Google Shape;4424;p116"/>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25" name="Google Shape;4425;p116"/>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26" name="Google Shape;4426;p116"/>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27" name="Google Shape;4427;p116"/>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28" name="Google Shape;4428;p116"/>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29" name="Google Shape;4429;p116"/>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30" name="Google Shape;4430;p116"/>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31" name="Google Shape;4431;p116"/>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32" name="Google Shape;4432;p116"/>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33" name="Google Shape;4433;p116"/>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34" name="Google Shape;4434;p116"/>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35" name="Google Shape;4435;p116"/>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36" name="Google Shape;4436;p116"/>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37" name="Google Shape;4437;p116"/>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38" name="Google Shape;4438;p116"/>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39" name="Google Shape;4439;p116"/>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40" name="Google Shape;4440;p116"/>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41" name="Google Shape;4441;p116"/>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42" name="Google Shape;4442;p116"/>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43" name="Google Shape;4443;p116"/>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44" name="Google Shape;4444;p116"/>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45" name="Google Shape;4445;p116"/>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46" name="Google Shape;4446;p116"/>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47" name="Google Shape;4447;p116"/>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48" name="Google Shape;4448;p116"/>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49" name="Google Shape;4449;p116"/>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50" name="Google Shape;4450;p116"/>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51" name="Google Shape;4451;p116"/>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52" name="Google Shape;4452;p116"/>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53" name="Google Shape;4453;p116"/>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54" name="Google Shape;4454;p116"/>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55" name="Google Shape;4455;p116"/>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56" name="Google Shape;4456;p116"/>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57" name="Google Shape;4457;p116"/>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58" name="Google Shape;4458;p116"/>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59" name="Google Shape;4459;p116"/>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60" name="Google Shape;4460;p116"/>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61" name="Google Shape;4461;p116"/>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62" name="Google Shape;4462;p116"/>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63" name="Google Shape;4463;p116"/>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64" name="Google Shape;4464;p116"/>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65" name="Google Shape;4465;p116"/>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66" name="Google Shape;4466;p116"/>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67" name="Google Shape;4467;p116"/>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68" name="Google Shape;4468;p116"/>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69" name="Google Shape;4469;p116"/>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70" name="Google Shape;4470;p116"/>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71" name="Google Shape;4471;p116"/>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72" name="Google Shape;4472;p116"/>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73" name="Google Shape;4473;p116"/>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74" name="Google Shape;4474;p116"/>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75" name="Google Shape;4475;p116"/>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76" name="Google Shape;4476;p116"/>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77" name="Google Shape;4477;p116"/>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78" name="Google Shape;4478;p116"/>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79" name="Google Shape;4479;p116"/>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80" name="Google Shape;4480;p116"/>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81" name="Google Shape;4481;p116"/>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82" name="Google Shape;4482;p116"/>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83" name="Google Shape;4483;p116"/>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84" name="Google Shape;4484;p116"/>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85" name="Google Shape;4485;p116"/>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86" name="Google Shape;4486;p116"/>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87" name="Google Shape;4487;p116"/>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88" name="Google Shape;4488;p116"/>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89" name="Google Shape;4489;p116"/>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90" name="Google Shape;4490;p116"/>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91" name="Google Shape;4491;p116"/>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92" name="Google Shape;4492;p116"/>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93" name="Google Shape;4493;p116"/>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94" name="Google Shape;4494;p116"/>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95" name="Google Shape;4495;p116"/>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96" name="Google Shape;4496;p116"/>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97" name="Google Shape;4497;p116"/>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98" name="Google Shape;4498;p116"/>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99" name="Google Shape;4499;p116"/>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00" name="Google Shape;4500;p116"/>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01" name="Google Shape;4501;p116"/>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02" name="Google Shape;4502;p116"/>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03" name="Google Shape;4503;p116"/>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04" name="Google Shape;4504;p116"/>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05" name="Google Shape;4505;p116"/>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06" name="Google Shape;4506;p116"/>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07" name="Google Shape;4507;p116"/>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08" name="Google Shape;4508;p116"/>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09" name="Google Shape;4509;p116"/>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10" name="Google Shape;4510;p116"/>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11" name="Google Shape;4511;p116"/>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12" name="Google Shape;4512;p116"/>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13" name="Google Shape;4513;p116"/>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14" name="Google Shape;4514;p116"/>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15" name="Google Shape;4515;p116"/>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16" name="Google Shape;4516;p116"/>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17" name="Google Shape;4517;p116"/>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18" name="Google Shape;4518;p116"/>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19" name="Google Shape;4519;p116"/>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20" name="Google Shape;4520;p116"/>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21" name="Google Shape;4521;p116"/>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22" name="Google Shape;4522;p116"/>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23" name="Google Shape;4523;p116"/>
            <p:cNvSpPr/>
            <p:nvPr/>
          </p:nvSpPr>
          <p:spPr>
            <a:xfrm>
              <a:off x="1807950" y="4679075"/>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24" name="Google Shape;4524;p116"/>
            <p:cNvSpPr/>
            <p:nvPr/>
          </p:nvSpPr>
          <p:spPr>
            <a:xfrm>
              <a:off x="1807950" y="4679075"/>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25" name="Google Shape;4525;p116"/>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26" name="Google Shape;4526;p116"/>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27" name="Google Shape;4527;p116"/>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28" name="Google Shape;4528;p116"/>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29" name="Google Shape;4529;p116"/>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30" name="Google Shape;4530;p116"/>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31" name="Google Shape;4531;p116"/>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32" name="Google Shape;4532;p116"/>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33" name="Google Shape;4533;p116"/>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34" name="Google Shape;4534;p116"/>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35" name="Google Shape;4535;p116"/>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36" name="Google Shape;4536;p116"/>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37" name="Google Shape;4537;p116"/>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38" name="Google Shape;4538;p116"/>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39" name="Google Shape;4539;p116"/>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40" name="Google Shape;4540;p116"/>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41" name="Google Shape;4541;p116"/>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42" name="Google Shape;4542;p116"/>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43" name="Google Shape;4543;p116"/>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44" name="Google Shape;4544;p116"/>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45" name="Google Shape;4545;p116"/>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46" name="Google Shape;4546;p116"/>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47" name="Google Shape;4547;p116"/>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48" name="Google Shape;4548;p116"/>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49" name="Google Shape;4549;p116"/>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50" name="Google Shape;4550;p116"/>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51" name="Google Shape;4551;p116"/>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52" name="Google Shape;4552;p116"/>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53" name="Google Shape;4553;p116"/>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54" name="Google Shape;4554;p116"/>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55" name="Google Shape;4555;p116"/>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56" name="Google Shape;4556;p116"/>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57" name="Google Shape;4557;p116"/>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58" name="Google Shape;4558;p116"/>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59" name="Google Shape;4559;p116"/>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60" name="Google Shape;4560;p116"/>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61" name="Google Shape;4561;p116"/>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62" name="Google Shape;4562;p116"/>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63" name="Google Shape;4563;p116"/>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64" name="Google Shape;4564;p116"/>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65" name="Google Shape;4565;p116"/>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66" name="Google Shape;4566;p116"/>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67" name="Google Shape;4567;p116"/>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68" name="Google Shape;4568;p116"/>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69" name="Google Shape;4569;p116"/>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70" name="Google Shape;4570;p116"/>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71" name="Google Shape;4571;p116"/>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72" name="Google Shape;4572;p116"/>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73" name="Google Shape;4573;p116"/>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74" name="Google Shape;4574;p116"/>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75" name="Google Shape;4575;p116"/>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76" name="Google Shape;4576;p116"/>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77" name="Google Shape;4577;p116"/>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78" name="Google Shape;4578;p116"/>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79" name="Google Shape;4579;p116"/>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80" name="Google Shape;4580;p116"/>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81" name="Google Shape;4581;p116"/>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82" name="Google Shape;4582;p116"/>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83" name="Google Shape;4583;p116"/>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84" name="Google Shape;4584;p116"/>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85" name="Google Shape;4585;p116"/>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86" name="Google Shape;4586;p116"/>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87" name="Google Shape;4587;p116"/>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88" name="Google Shape;4588;p116"/>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89" name="Google Shape;4589;p116"/>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90" name="Google Shape;4590;p116"/>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91" name="Google Shape;4591;p116"/>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92" name="Google Shape;4592;p116"/>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93" name="Google Shape;4593;p116"/>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94" name="Google Shape;4594;p116"/>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95" name="Google Shape;4595;p116"/>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96" name="Google Shape;4596;p116"/>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97" name="Google Shape;4597;p116"/>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98" name="Google Shape;4598;p116"/>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99" name="Google Shape;4599;p116"/>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00" name="Google Shape;4600;p116"/>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01" name="Google Shape;4601;p116"/>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02" name="Google Shape;4602;p116"/>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03" name="Google Shape;4603;p116"/>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04" name="Google Shape;4604;p116"/>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05" name="Google Shape;4605;p116"/>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06" name="Google Shape;4606;p116"/>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07" name="Google Shape;4607;p116"/>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08" name="Google Shape;4608;p116"/>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09" name="Google Shape;4609;p116"/>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4610" name="Google Shape;4610;p116"/>
          <p:cNvSpPr/>
          <p:nvPr/>
        </p:nvSpPr>
        <p:spPr>
          <a:xfrm>
            <a:off x="-5113275" y="5143500"/>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11" name="Google Shape;4611;p116"/>
          <p:cNvSpPr/>
          <p:nvPr/>
        </p:nvSpPr>
        <p:spPr>
          <a:xfrm>
            <a:off x="-5113275" y="-63127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12" name="Google Shape;4612;p116"/>
          <p:cNvSpPr/>
          <p:nvPr/>
        </p:nvSpPr>
        <p:spPr>
          <a:xfrm>
            <a:off x="-545325" y="-3263632"/>
            <a:ext cx="125244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13" name="Google Shape;4613;p116"/>
          <p:cNvSpPr/>
          <p:nvPr/>
        </p:nvSpPr>
        <p:spPr>
          <a:xfrm>
            <a:off x="9144075" y="-127307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14" name="Google Shape;4614;p116"/>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23: z-Blank, with ASU Learn to Thrive Morse code pattern edges, black">
  <p:cSld name="CUSTOM_22_1_1_1_1_1_1_1_1_1_1_1_1_1_1_1_1_1_1_1">
    <p:bg>
      <p:bgPr>
        <a:solidFill>
          <a:schemeClr val="dk1"/>
        </a:solidFill>
        <a:effectLst/>
      </p:bgPr>
    </p:bg>
    <p:spTree>
      <p:nvGrpSpPr>
        <p:cNvPr id="1" name="Shape 4615"/>
        <p:cNvGrpSpPr/>
        <p:nvPr/>
      </p:nvGrpSpPr>
      <p:grpSpPr>
        <a:xfrm>
          <a:off x="0" y="0"/>
          <a:ext cx="0" cy="0"/>
          <a:chOff x="0" y="0"/>
          <a:chExt cx="0" cy="0"/>
        </a:xfrm>
      </p:grpSpPr>
      <p:grpSp>
        <p:nvGrpSpPr>
          <p:cNvPr id="4616" name="Google Shape;4616;p117"/>
          <p:cNvGrpSpPr/>
          <p:nvPr/>
        </p:nvGrpSpPr>
        <p:grpSpPr>
          <a:xfrm>
            <a:off x="4572001" y="223051"/>
            <a:ext cx="9269048" cy="542679"/>
            <a:chOff x="-62524" y="217501"/>
            <a:chExt cx="9269048" cy="542679"/>
          </a:xfrm>
        </p:grpSpPr>
        <p:sp>
          <p:nvSpPr>
            <p:cNvPr id="4617" name="Google Shape;4617;p117"/>
            <p:cNvSpPr/>
            <p:nvPr/>
          </p:nvSpPr>
          <p:spPr>
            <a:xfrm>
              <a:off x="-62524" y="217501"/>
              <a:ext cx="9267232" cy="540895"/>
            </a:xfrm>
            <a:custGeom>
              <a:avLst/>
              <a:gdLst/>
              <a:ahLst/>
              <a:cxnLst/>
              <a:rect l="l" t="t" r="r" b="b"/>
              <a:pathLst>
                <a:path w="285695" h="16675" extrusionOk="0">
                  <a:moveTo>
                    <a:pt x="669" y="0"/>
                  </a:moveTo>
                  <a:lnTo>
                    <a:pt x="502" y="56"/>
                  </a:lnTo>
                  <a:lnTo>
                    <a:pt x="223" y="223"/>
                  </a:lnTo>
                  <a:lnTo>
                    <a:pt x="56" y="502"/>
                  </a:lnTo>
                  <a:lnTo>
                    <a:pt x="0" y="669"/>
                  </a:lnTo>
                  <a:lnTo>
                    <a:pt x="0" y="837"/>
                  </a:lnTo>
                  <a:lnTo>
                    <a:pt x="0" y="1004"/>
                  </a:lnTo>
                  <a:lnTo>
                    <a:pt x="56" y="1171"/>
                  </a:lnTo>
                  <a:lnTo>
                    <a:pt x="223" y="1394"/>
                  </a:lnTo>
                  <a:lnTo>
                    <a:pt x="502" y="1617"/>
                  </a:lnTo>
                  <a:lnTo>
                    <a:pt x="669" y="1673"/>
                  </a:lnTo>
                  <a:lnTo>
                    <a:pt x="1004" y="1673"/>
                  </a:lnTo>
                  <a:lnTo>
                    <a:pt x="1171" y="1617"/>
                  </a:lnTo>
                  <a:lnTo>
                    <a:pt x="1394" y="1394"/>
                  </a:lnTo>
                  <a:lnTo>
                    <a:pt x="1617" y="1171"/>
                  </a:lnTo>
                  <a:lnTo>
                    <a:pt x="1617" y="1004"/>
                  </a:lnTo>
                  <a:lnTo>
                    <a:pt x="1673" y="837"/>
                  </a:lnTo>
                  <a:lnTo>
                    <a:pt x="1617" y="669"/>
                  </a:lnTo>
                  <a:lnTo>
                    <a:pt x="1617" y="502"/>
                  </a:lnTo>
                  <a:lnTo>
                    <a:pt x="1394" y="223"/>
                  </a:lnTo>
                  <a:lnTo>
                    <a:pt x="1171" y="56"/>
                  </a:lnTo>
                  <a:lnTo>
                    <a:pt x="1004" y="0"/>
                  </a:lnTo>
                  <a:close/>
                  <a:moveTo>
                    <a:pt x="3959" y="0"/>
                  </a:moveTo>
                  <a:lnTo>
                    <a:pt x="3792" y="56"/>
                  </a:lnTo>
                  <a:lnTo>
                    <a:pt x="3569" y="223"/>
                  </a:lnTo>
                  <a:lnTo>
                    <a:pt x="3402" y="502"/>
                  </a:lnTo>
                  <a:lnTo>
                    <a:pt x="3346" y="669"/>
                  </a:lnTo>
                  <a:lnTo>
                    <a:pt x="3290" y="837"/>
                  </a:lnTo>
                  <a:lnTo>
                    <a:pt x="3346" y="1004"/>
                  </a:lnTo>
                  <a:lnTo>
                    <a:pt x="3402" y="1171"/>
                  </a:lnTo>
                  <a:lnTo>
                    <a:pt x="3569" y="1394"/>
                  </a:lnTo>
                  <a:lnTo>
                    <a:pt x="3792" y="1617"/>
                  </a:lnTo>
                  <a:lnTo>
                    <a:pt x="3959" y="1673"/>
                  </a:lnTo>
                  <a:lnTo>
                    <a:pt x="4294" y="1673"/>
                  </a:lnTo>
                  <a:lnTo>
                    <a:pt x="4461" y="1617"/>
                  </a:lnTo>
                  <a:lnTo>
                    <a:pt x="4740" y="1394"/>
                  </a:lnTo>
                  <a:lnTo>
                    <a:pt x="4907" y="1171"/>
                  </a:lnTo>
                  <a:lnTo>
                    <a:pt x="4963" y="1004"/>
                  </a:lnTo>
                  <a:lnTo>
                    <a:pt x="4963" y="837"/>
                  </a:lnTo>
                  <a:lnTo>
                    <a:pt x="4963" y="669"/>
                  </a:lnTo>
                  <a:lnTo>
                    <a:pt x="4907" y="502"/>
                  </a:lnTo>
                  <a:lnTo>
                    <a:pt x="4740" y="223"/>
                  </a:lnTo>
                  <a:lnTo>
                    <a:pt x="4461" y="56"/>
                  </a:lnTo>
                  <a:lnTo>
                    <a:pt x="4294" y="0"/>
                  </a:lnTo>
                  <a:close/>
                  <a:moveTo>
                    <a:pt x="9090" y="0"/>
                  </a:moveTo>
                  <a:lnTo>
                    <a:pt x="8923" y="56"/>
                  </a:lnTo>
                  <a:lnTo>
                    <a:pt x="8644" y="223"/>
                  </a:lnTo>
                  <a:lnTo>
                    <a:pt x="8477" y="502"/>
                  </a:lnTo>
                  <a:lnTo>
                    <a:pt x="8421" y="669"/>
                  </a:lnTo>
                  <a:lnTo>
                    <a:pt x="8421" y="837"/>
                  </a:lnTo>
                  <a:lnTo>
                    <a:pt x="8421" y="1004"/>
                  </a:lnTo>
                  <a:lnTo>
                    <a:pt x="8477" y="1171"/>
                  </a:lnTo>
                  <a:lnTo>
                    <a:pt x="8644" y="1394"/>
                  </a:lnTo>
                  <a:lnTo>
                    <a:pt x="8923" y="1617"/>
                  </a:lnTo>
                  <a:lnTo>
                    <a:pt x="9090" y="1673"/>
                  </a:lnTo>
                  <a:lnTo>
                    <a:pt x="9425" y="1673"/>
                  </a:lnTo>
                  <a:lnTo>
                    <a:pt x="9536" y="1617"/>
                  </a:lnTo>
                  <a:lnTo>
                    <a:pt x="9815" y="1394"/>
                  </a:lnTo>
                  <a:lnTo>
                    <a:pt x="9982" y="1171"/>
                  </a:lnTo>
                  <a:lnTo>
                    <a:pt x="10038" y="1004"/>
                  </a:lnTo>
                  <a:lnTo>
                    <a:pt x="10038" y="837"/>
                  </a:lnTo>
                  <a:lnTo>
                    <a:pt x="10038" y="669"/>
                  </a:lnTo>
                  <a:lnTo>
                    <a:pt x="9982" y="502"/>
                  </a:lnTo>
                  <a:lnTo>
                    <a:pt x="9815" y="223"/>
                  </a:lnTo>
                  <a:lnTo>
                    <a:pt x="9536" y="56"/>
                  </a:lnTo>
                  <a:lnTo>
                    <a:pt x="9425" y="0"/>
                  </a:lnTo>
                  <a:close/>
                  <a:moveTo>
                    <a:pt x="14165" y="0"/>
                  </a:moveTo>
                  <a:lnTo>
                    <a:pt x="13998" y="56"/>
                  </a:lnTo>
                  <a:lnTo>
                    <a:pt x="13719" y="223"/>
                  </a:lnTo>
                  <a:lnTo>
                    <a:pt x="13551" y="502"/>
                  </a:lnTo>
                  <a:lnTo>
                    <a:pt x="13496" y="669"/>
                  </a:lnTo>
                  <a:lnTo>
                    <a:pt x="13496" y="837"/>
                  </a:lnTo>
                  <a:lnTo>
                    <a:pt x="13496" y="1004"/>
                  </a:lnTo>
                  <a:lnTo>
                    <a:pt x="13551" y="1171"/>
                  </a:lnTo>
                  <a:lnTo>
                    <a:pt x="13719" y="1394"/>
                  </a:lnTo>
                  <a:lnTo>
                    <a:pt x="13998" y="1617"/>
                  </a:lnTo>
                  <a:lnTo>
                    <a:pt x="14165" y="1673"/>
                  </a:lnTo>
                  <a:lnTo>
                    <a:pt x="14499" y="1673"/>
                  </a:lnTo>
                  <a:lnTo>
                    <a:pt x="14611" y="1617"/>
                  </a:lnTo>
                  <a:lnTo>
                    <a:pt x="14890" y="1394"/>
                  </a:lnTo>
                  <a:lnTo>
                    <a:pt x="15057" y="1171"/>
                  </a:lnTo>
                  <a:lnTo>
                    <a:pt x="15113" y="1004"/>
                  </a:lnTo>
                  <a:lnTo>
                    <a:pt x="15113" y="837"/>
                  </a:lnTo>
                  <a:lnTo>
                    <a:pt x="15113" y="669"/>
                  </a:lnTo>
                  <a:lnTo>
                    <a:pt x="15057" y="502"/>
                  </a:lnTo>
                  <a:lnTo>
                    <a:pt x="14890" y="223"/>
                  </a:lnTo>
                  <a:lnTo>
                    <a:pt x="14611" y="56"/>
                  </a:lnTo>
                  <a:lnTo>
                    <a:pt x="14499" y="0"/>
                  </a:lnTo>
                  <a:close/>
                  <a:moveTo>
                    <a:pt x="24203" y="0"/>
                  </a:moveTo>
                  <a:lnTo>
                    <a:pt x="24036" y="56"/>
                  </a:lnTo>
                  <a:lnTo>
                    <a:pt x="23757" y="223"/>
                  </a:lnTo>
                  <a:lnTo>
                    <a:pt x="23589" y="502"/>
                  </a:lnTo>
                  <a:lnTo>
                    <a:pt x="23534" y="669"/>
                  </a:lnTo>
                  <a:lnTo>
                    <a:pt x="23534" y="837"/>
                  </a:lnTo>
                  <a:lnTo>
                    <a:pt x="23534" y="1004"/>
                  </a:lnTo>
                  <a:lnTo>
                    <a:pt x="23589" y="1171"/>
                  </a:lnTo>
                  <a:lnTo>
                    <a:pt x="23757" y="1394"/>
                  </a:lnTo>
                  <a:lnTo>
                    <a:pt x="24036" y="1617"/>
                  </a:lnTo>
                  <a:lnTo>
                    <a:pt x="24203" y="1673"/>
                  </a:lnTo>
                  <a:lnTo>
                    <a:pt x="24537" y="1673"/>
                  </a:lnTo>
                  <a:lnTo>
                    <a:pt x="24649" y="1617"/>
                  </a:lnTo>
                  <a:lnTo>
                    <a:pt x="24928" y="1394"/>
                  </a:lnTo>
                  <a:lnTo>
                    <a:pt x="25095" y="1171"/>
                  </a:lnTo>
                  <a:lnTo>
                    <a:pt x="25151" y="1004"/>
                  </a:lnTo>
                  <a:lnTo>
                    <a:pt x="25207" y="837"/>
                  </a:lnTo>
                  <a:lnTo>
                    <a:pt x="25151" y="669"/>
                  </a:lnTo>
                  <a:lnTo>
                    <a:pt x="25095" y="502"/>
                  </a:lnTo>
                  <a:lnTo>
                    <a:pt x="24928" y="223"/>
                  </a:lnTo>
                  <a:lnTo>
                    <a:pt x="24649" y="56"/>
                  </a:lnTo>
                  <a:lnTo>
                    <a:pt x="24537" y="0"/>
                  </a:lnTo>
                  <a:close/>
                  <a:moveTo>
                    <a:pt x="32624" y="0"/>
                  </a:moveTo>
                  <a:lnTo>
                    <a:pt x="32456" y="56"/>
                  </a:lnTo>
                  <a:lnTo>
                    <a:pt x="32178" y="223"/>
                  </a:lnTo>
                  <a:lnTo>
                    <a:pt x="32010" y="502"/>
                  </a:lnTo>
                  <a:lnTo>
                    <a:pt x="31954" y="669"/>
                  </a:lnTo>
                  <a:lnTo>
                    <a:pt x="31954" y="837"/>
                  </a:lnTo>
                  <a:lnTo>
                    <a:pt x="31954" y="1004"/>
                  </a:lnTo>
                  <a:lnTo>
                    <a:pt x="32010" y="1171"/>
                  </a:lnTo>
                  <a:lnTo>
                    <a:pt x="32178" y="1394"/>
                  </a:lnTo>
                  <a:lnTo>
                    <a:pt x="32456" y="1617"/>
                  </a:lnTo>
                  <a:lnTo>
                    <a:pt x="32624" y="1673"/>
                  </a:lnTo>
                  <a:lnTo>
                    <a:pt x="32958" y="1673"/>
                  </a:lnTo>
                  <a:lnTo>
                    <a:pt x="33126" y="1617"/>
                  </a:lnTo>
                  <a:lnTo>
                    <a:pt x="33349" y="1394"/>
                  </a:lnTo>
                  <a:lnTo>
                    <a:pt x="33572" y="1171"/>
                  </a:lnTo>
                  <a:lnTo>
                    <a:pt x="33627" y="1004"/>
                  </a:lnTo>
                  <a:lnTo>
                    <a:pt x="33627" y="837"/>
                  </a:lnTo>
                  <a:lnTo>
                    <a:pt x="33627" y="669"/>
                  </a:lnTo>
                  <a:lnTo>
                    <a:pt x="33572" y="502"/>
                  </a:lnTo>
                  <a:lnTo>
                    <a:pt x="33349" y="223"/>
                  </a:lnTo>
                  <a:lnTo>
                    <a:pt x="33126" y="56"/>
                  </a:lnTo>
                  <a:lnTo>
                    <a:pt x="32958" y="0"/>
                  </a:lnTo>
                  <a:close/>
                  <a:moveTo>
                    <a:pt x="42773" y="0"/>
                  </a:moveTo>
                  <a:lnTo>
                    <a:pt x="42606" y="56"/>
                  </a:lnTo>
                  <a:lnTo>
                    <a:pt x="42383" y="223"/>
                  </a:lnTo>
                  <a:lnTo>
                    <a:pt x="42216" y="502"/>
                  </a:lnTo>
                  <a:lnTo>
                    <a:pt x="42160" y="669"/>
                  </a:lnTo>
                  <a:lnTo>
                    <a:pt x="42104" y="837"/>
                  </a:lnTo>
                  <a:lnTo>
                    <a:pt x="42160" y="1004"/>
                  </a:lnTo>
                  <a:lnTo>
                    <a:pt x="42216" y="1171"/>
                  </a:lnTo>
                  <a:lnTo>
                    <a:pt x="42383" y="1394"/>
                  </a:lnTo>
                  <a:lnTo>
                    <a:pt x="42606" y="1617"/>
                  </a:lnTo>
                  <a:lnTo>
                    <a:pt x="42773" y="1673"/>
                  </a:lnTo>
                  <a:lnTo>
                    <a:pt x="43108" y="1673"/>
                  </a:lnTo>
                  <a:lnTo>
                    <a:pt x="43275" y="1617"/>
                  </a:lnTo>
                  <a:lnTo>
                    <a:pt x="43554" y="1394"/>
                  </a:lnTo>
                  <a:lnTo>
                    <a:pt x="43721" y="1171"/>
                  </a:lnTo>
                  <a:lnTo>
                    <a:pt x="43777" y="1004"/>
                  </a:lnTo>
                  <a:lnTo>
                    <a:pt x="43777" y="837"/>
                  </a:lnTo>
                  <a:lnTo>
                    <a:pt x="43777" y="669"/>
                  </a:lnTo>
                  <a:lnTo>
                    <a:pt x="43721" y="502"/>
                  </a:lnTo>
                  <a:lnTo>
                    <a:pt x="43554" y="223"/>
                  </a:lnTo>
                  <a:lnTo>
                    <a:pt x="43275" y="56"/>
                  </a:lnTo>
                  <a:lnTo>
                    <a:pt x="43108" y="0"/>
                  </a:lnTo>
                  <a:close/>
                  <a:moveTo>
                    <a:pt x="51083" y="0"/>
                  </a:moveTo>
                  <a:lnTo>
                    <a:pt x="50915" y="56"/>
                  </a:lnTo>
                  <a:lnTo>
                    <a:pt x="50636" y="223"/>
                  </a:lnTo>
                  <a:lnTo>
                    <a:pt x="50469" y="502"/>
                  </a:lnTo>
                  <a:lnTo>
                    <a:pt x="50413" y="669"/>
                  </a:lnTo>
                  <a:lnTo>
                    <a:pt x="50413" y="837"/>
                  </a:lnTo>
                  <a:lnTo>
                    <a:pt x="50413" y="1004"/>
                  </a:lnTo>
                  <a:lnTo>
                    <a:pt x="50469" y="1171"/>
                  </a:lnTo>
                  <a:lnTo>
                    <a:pt x="50636" y="1394"/>
                  </a:lnTo>
                  <a:lnTo>
                    <a:pt x="50915" y="1617"/>
                  </a:lnTo>
                  <a:lnTo>
                    <a:pt x="51083" y="1673"/>
                  </a:lnTo>
                  <a:lnTo>
                    <a:pt x="51417" y="1673"/>
                  </a:lnTo>
                  <a:lnTo>
                    <a:pt x="51529" y="1617"/>
                  </a:lnTo>
                  <a:lnTo>
                    <a:pt x="51808" y="1394"/>
                  </a:lnTo>
                  <a:lnTo>
                    <a:pt x="51975" y="1171"/>
                  </a:lnTo>
                  <a:lnTo>
                    <a:pt x="52031" y="1004"/>
                  </a:lnTo>
                  <a:lnTo>
                    <a:pt x="52031" y="837"/>
                  </a:lnTo>
                  <a:lnTo>
                    <a:pt x="52031" y="669"/>
                  </a:lnTo>
                  <a:lnTo>
                    <a:pt x="51975" y="502"/>
                  </a:lnTo>
                  <a:lnTo>
                    <a:pt x="51808" y="223"/>
                  </a:lnTo>
                  <a:lnTo>
                    <a:pt x="51529" y="56"/>
                  </a:lnTo>
                  <a:lnTo>
                    <a:pt x="51417" y="0"/>
                  </a:lnTo>
                  <a:close/>
                  <a:moveTo>
                    <a:pt x="61176" y="0"/>
                  </a:moveTo>
                  <a:lnTo>
                    <a:pt x="61009" y="56"/>
                  </a:lnTo>
                  <a:lnTo>
                    <a:pt x="60730" y="223"/>
                  </a:lnTo>
                  <a:lnTo>
                    <a:pt x="60563" y="502"/>
                  </a:lnTo>
                  <a:lnTo>
                    <a:pt x="60507" y="669"/>
                  </a:lnTo>
                  <a:lnTo>
                    <a:pt x="60507" y="837"/>
                  </a:lnTo>
                  <a:lnTo>
                    <a:pt x="60507" y="1004"/>
                  </a:lnTo>
                  <a:lnTo>
                    <a:pt x="60563" y="1171"/>
                  </a:lnTo>
                  <a:lnTo>
                    <a:pt x="60730" y="1394"/>
                  </a:lnTo>
                  <a:lnTo>
                    <a:pt x="61009" y="1617"/>
                  </a:lnTo>
                  <a:lnTo>
                    <a:pt x="61176" y="1673"/>
                  </a:lnTo>
                  <a:lnTo>
                    <a:pt x="61511" y="1673"/>
                  </a:lnTo>
                  <a:lnTo>
                    <a:pt x="61623" y="1617"/>
                  </a:lnTo>
                  <a:lnTo>
                    <a:pt x="61901" y="1394"/>
                  </a:lnTo>
                  <a:lnTo>
                    <a:pt x="62069" y="1171"/>
                  </a:lnTo>
                  <a:lnTo>
                    <a:pt x="62124" y="1004"/>
                  </a:lnTo>
                  <a:lnTo>
                    <a:pt x="62124" y="837"/>
                  </a:lnTo>
                  <a:lnTo>
                    <a:pt x="62124" y="669"/>
                  </a:lnTo>
                  <a:lnTo>
                    <a:pt x="62069" y="502"/>
                  </a:lnTo>
                  <a:lnTo>
                    <a:pt x="61901" y="223"/>
                  </a:lnTo>
                  <a:lnTo>
                    <a:pt x="61623" y="56"/>
                  </a:lnTo>
                  <a:lnTo>
                    <a:pt x="61511" y="0"/>
                  </a:lnTo>
                  <a:close/>
                  <a:moveTo>
                    <a:pt x="64522" y="0"/>
                  </a:moveTo>
                  <a:lnTo>
                    <a:pt x="64355" y="56"/>
                  </a:lnTo>
                  <a:lnTo>
                    <a:pt x="64076" y="223"/>
                  </a:lnTo>
                  <a:lnTo>
                    <a:pt x="63909" y="502"/>
                  </a:lnTo>
                  <a:lnTo>
                    <a:pt x="63853" y="669"/>
                  </a:lnTo>
                  <a:lnTo>
                    <a:pt x="63853" y="837"/>
                  </a:lnTo>
                  <a:lnTo>
                    <a:pt x="63853" y="1004"/>
                  </a:lnTo>
                  <a:lnTo>
                    <a:pt x="63909" y="1171"/>
                  </a:lnTo>
                  <a:lnTo>
                    <a:pt x="64076" y="1394"/>
                  </a:lnTo>
                  <a:lnTo>
                    <a:pt x="64355" y="1617"/>
                  </a:lnTo>
                  <a:lnTo>
                    <a:pt x="64522" y="1673"/>
                  </a:lnTo>
                  <a:lnTo>
                    <a:pt x="64857" y="1673"/>
                  </a:lnTo>
                  <a:lnTo>
                    <a:pt x="65024" y="1617"/>
                  </a:lnTo>
                  <a:lnTo>
                    <a:pt x="65247" y="1394"/>
                  </a:lnTo>
                  <a:lnTo>
                    <a:pt x="65470" y="1171"/>
                  </a:lnTo>
                  <a:lnTo>
                    <a:pt x="65470" y="1004"/>
                  </a:lnTo>
                  <a:lnTo>
                    <a:pt x="65526" y="837"/>
                  </a:lnTo>
                  <a:lnTo>
                    <a:pt x="65470" y="669"/>
                  </a:lnTo>
                  <a:lnTo>
                    <a:pt x="65470" y="502"/>
                  </a:lnTo>
                  <a:lnTo>
                    <a:pt x="65247" y="223"/>
                  </a:lnTo>
                  <a:lnTo>
                    <a:pt x="65024" y="56"/>
                  </a:lnTo>
                  <a:lnTo>
                    <a:pt x="64857" y="0"/>
                  </a:lnTo>
                  <a:close/>
                  <a:moveTo>
                    <a:pt x="67868" y="0"/>
                  </a:moveTo>
                  <a:lnTo>
                    <a:pt x="67757" y="56"/>
                  </a:lnTo>
                  <a:lnTo>
                    <a:pt x="67478" y="223"/>
                  </a:lnTo>
                  <a:lnTo>
                    <a:pt x="67311" y="502"/>
                  </a:lnTo>
                  <a:lnTo>
                    <a:pt x="67255" y="669"/>
                  </a:lnTo>
                  <a:lnTo>
                    <a:pt x="67199" y="837"/>
                  </a:lnTo>
                  <a:lnTo>
                    <a:pt x="67255" y="1004"/>
                  </a:lnTo>
                  <a:lnTo>
                    <a:pt x="67311" y="1171"/>
                  </a:lnTo>
                  <a:lnTo>
                    <a:pt x="67478" y="1394"/>
                  </a:lnTo>
                  <a:lnTo>
                    <a:pt x="67757" y="1617"/>
                  </a:lnTo>
                  <a:lnTo>
                    <a:pt x="67868" y="1673"/>
                  </a:lnTo>
                  <a:lnTo>
                    <a:pt x="68203" y="1673"/>
                  </a:lnTo>
                  <a:lnTo>
                    <a:pt x="68370" y="1617"/>
                  </a:lnTo>
                  <a:lnTo>
                    <a:pt x="68649" y="1394"/>
                  </a:lnTo>
                  <a:lnTo>
                    <a:pt x="68816" y="1171"/>
                  </a:lnTo>
                  <a:lnTo>
                    <a:pt x="68872" y="1004"/>
                  </a:lnTo>
                  <a:lnTo>
                    <a:pt x="68872" y="837"/>
                  </a:lnTo>
                  <a:lnTo>
                    <a:pt x="68872" y="669"/>
                  </a:lnTo>
                  <a:lnTo>
                    <a:pt x="68816" y="502"/>
                  </a:lnTo>
                  <a:lnTo>
                    <a:pt x="68649" y="223"/>
                  </a:lnTo>
                  <a:lnTo>
                    <a:pt x="68370" y="56"/>
                  </a:lnTo>
                  <a:lnTo>
                    <a:pt x="68203" y="0"/>
                  </a:lnTo>
                  <a:close/>
                  <a:moveTo>
                    <a:pt x="72943" y="0"/>
                  </a:moveTo>
                  <a:lnTo>
                    <a:pt x="72776" y="56"/>
                  </a:lnTo>
                  <a:lnTo>
                    <a:pt x="72553" y="223"/>
                  </a:lnTo>
                  <a:lnTo>
                    <a:pt x="72386" y="502"/>
                  </a:lnTo>
                  <a:lnTo>
                    <a:pt x="72330" y="669"/>
                  </a:lnTo>
                  <a:lnTo>
                    <a:pt x="72274" y="837"/>
                  </a:lnTo>
                  <a:lnTo>
                    <a:pt x="72330" y="1004"/>
                  </a:lnTo>
                  <a:lnTo>
                    <a:pt x="72386" y="1171"/>
                  </a:lnTo>
                  <a:lnTo>
                    <a:pt x="72553" y="1394"/>
                  </a:lnTo>
                  <a:lnTo>
                    <a:pt x="72776" y="1617"/>
                  </a:lnTo>
                  <a:lnTo>
                    <a:pt x="72943" y="1673"/>
                  </a:lnTo>
                  <a:lnTo>
                    <a:pt x="73278" y="1673"/>
                  </a:lnTo>
                  <a:lnTo>
                    <a:pt x="73445" y="1617"/>
                  </a:lnTo>
                  <a:lnTo>
                    <a:pt x="73724" y="1394"/>
                  </a:lnTo>
                  <a:lnTo>
                    <a:pt x="73891" y="1171"/>
                  </a:lnTo>
                  <a:lnTo>
                    <a:pt x="73947" y="1004"/>
                  </a:lnTo>
                  <a:lnTo>
                    <a:pt x="73947" y="837"/>
                  </a:lnTo>
                  <a:lnTo>
                    <a:pt x="73947" y="669"/>
                  </a:lnTo>
                  <a:lnTo>
                    <a:pt x="73891" y="502"/>
                  </a:lnTo>
                  <a:lnTo>
                    <a:pt x="73724" y="223"/>
                  </a:lnTo>
                  <a:lnTo>
                    <a:pt x="73445" y="56"/>
                  </a:lnTo>
                  <a:lnTo>
                    <a:pt x="73278" y="0"/>
                  </a:lnTo>
                  <a:close/>
                  <a:moveTo>
                    <a:pt x="76289" y="0"/>
                  </a:moveTo>
                  <a:lnTo>
                    <a:pt x="76122" y="56"/>
                  </a:lnTo>
                  <a:lnTo>
                    <a:pt x="75899" y="223"/>
                  </a:lnTo>
                  <a:lnTo>
                    <a:pt x="75676" y="502"/>
                  </a:lnTo>
                  <a:lnTo>
                    <a:pt x="75620" y="669"/>
                  </a:lnTo>
                  <a:lnTo>
                    <a:pt x="75620" y="837"/>
                  </a:lnTo>
                  <a:lnTo>
                    <a:pt x="75620" y="1004"/>
                  </a:lnTo>
                  <a:lnTo>
                    <a:pt x="75676" y="1171"/>
                  </a:lnTo>
                  <a:lnTo>
                    <a:pt x="75899" y="1394"/>
                  </a:lnTo>
                  <a:lnTo>
                    <a:pt x="76122" y="1617"/>
                  </a:lnTo>
                  <a:lnTo>
                    <a:pt x="76289" y="1673"/>
                  </a:lnTo>
                  <a:lnTo>
                    <a:pt x="76624" y="1673"/>
                  </a:lnTo>
                  <a:lnTo>
                    <a:pt x="76791" y="1617"/>
                  </a:lnTo>
                  <a:lnTo>
                    <a:pt x="77070" y="1394"/>
                  </a:lnTo>
                  <a:lnTo>
                    <a:pt x="77237" y="1171"/>
                  </a:lnTo>
                  <a:lnTo>
                    <a:pt x="77293" y="1004"/>
                  </a:lnTo>
                  <a:lnTo>
                    <a:pt x="77293" y="837"/>
                  </a:lnTo>
                  <a:lnTo>
                    <a:pt x="77293" y="669"/>
                  </a:lnTo>
                  <a:lnTo>
                    <a:pt x="77237" y="502"/>
                  </a:lnTo>
                  <a:lnTo>
                    <a:pt x="77070" y="223"/>
                  </a:lnTo>
                  <a:lnTo>
                    <a:pt x="76791" y="56"/>
                  </a:lnTo>
                  <a:lnTo>
                    <a:pt x="76624" y="0"/>
                  </a:lnTo>
                  <a:close/>
                  <a:moveTo>
                    <a:pt x="88056" y="0"/>
                  </a:moveTo>
                  <a:lnTo>
                    <a:pt x="87889" y="56"/>
                  </a:lnTo>
                  <a:lnTo>
                    <a:pt x="87610" y="223"/>
                  </a:lnTo>
                  <a:lnTo>
                    <a:pt x="87443" y="502"/>
                  </a:lnTo>
                  <a:lnTo>
                    <a:pt x="87387" y="669"/>
                  </a:lnTo>
                  <a:lnTo>
                    <a:pt x="87387" y="837"/>
                  </a:lnTo>
                  <a:lnTo>
                    <a:pt x="87387" y="1004"/>
                  </a:lnTo>
                  <a:lnTo>
                    <a:pt x="87443" y="1171"/>
                  </a:lnTo>
                  <a:lnTo>
                    <a:pt x="87610" y="1394"/>
                  </a:lnTo>
                  <a:lnTo>
                    <a:pt x="87889" y="1617"/>
                  </a:lnTo>
                  <a:lnTo>
                    <a:pt x="88056" y="1673"/>
                  </a:lnTo>
                  <a:lnTo>
                    <a:pt x="88391" y="1673"/>
                  </a:lnTo>
                  <a:lnTo>
                    <a:pt x="88558" y="1617"/>
                  </a:lnTo>
                  <a:lnTo>
                    <a:pt x="88781" y="1394"/>
                  </a:lnTo>
                  <a:lnTo>
                    <a:pt x="88948" y="1171"/>
                  </a:lnTo>
                  <a:lnTo>
                    <a:pt x="89004" y="1004"/>
                  </a:lnTo>
                  <a:lnTo>
                    <a:pt x="89060" y="837"/>
                  </a:lnTo>
                  <a:lnTo>
                    <a:pt x="89004" y="669"/>
                  </a:lnTo>
                  <a:lnTo>
                    <a:pt x="88948" y="502"/>
                  </a:lnTo>
                  <a:lnTo>
                    <a:pt x="88781" y="223"/>
                  </a:lnTo>
                  <a:lnTo>
                    <a:pt x="88558" y="56"/>
                  </a:lnTo>
                  <a:lnTo>
                    <a:pt x="88391" y="0"/>
                  </a:lnTo>
                  <a:close/>
                  <a:moveTo>
                    <a:pt x="96477" y="0"/>
                  </a:moveTo>
                  <a:lnTo>
                    <a:pt x="96310" y="56"/>
                  </a:lnTo>
                  <a:lnTo>
                    <a:pt x="96087" y="223"/>
                  </a:lnTo>
                  <a:lnTo>
                    <a:pt x="95863" y="502"/>
                  </a:lnTo>
                  <a:lnTo>
                    <a:pt x="95863" y="669"/>
                  </a:lnTo>
                  <a:lnTo>
                    <a:pt x="95808" y="837"/>
                  </a:lnTo>
                  <a:lnTo>
                    <a:pt x="95863" y="1004"/>
                  </a:lnTo>
                  <a:lnTo>
                    <a:pt x="95863" y="1171"/>
                  </a:lnTo>
                  <a:lnTo>
                    <a:pt x="96087" y="1394"/>
                  </a:lnTo>
                  <a:lnTo>
                    <a:pt x="96310" y="1617"/>
                  </a:lnTo>
                  <a:lnTo>
                    <a:pt x="96477" y="1673"/>
                  </a:lnTo>
                  <a:lnTo>
                    <a:pt x="96811" y="1673"/>
                  </a:lnTo>
                  <a:lnTo>
                    <a:pt x="96979" y="1617"/>
                  </a:lnTo>
                  <a:lnTo>
                    <a:pt x="97258" y="1394"/>
                  </a:lnTo>
                  <a:lnTo>
                    <a:pt x="97425" y="1171"/>
                  </a:lnTo>
                  <a:lnTo>
                    <a:pt x="97481" y="1004"/>
                  </a:lnTo>
                  <a:lnTo>
                    <a:pt x="97481" y="837"/>
                  </a:lnTo>
                  <a:lnTo>
                    <a:pt x="97481" y="669"/>
                  </a:lnTo>
                  <a:lnTo>
                    <a:pt x="97425" y="502"/>
                  </a:lnTo>
                  <a:lnTo>
                    <a:pt x="97258" y="223"/>
                  </a:lnTo>
                  <a:lnTo>
                    <a:pt x="96979" y="56"/>
                  </a:lnTo>
                  <a:lnTo>
                    <a:pt x="96811" y="0"/>
                  </a:lnTo>
                  <a:close/>
                  <a:moveTo>
                    <a:pt x="99767" y="0"/>
                  </a:moveTo>
                  <a:lnTo>
                    <a:pt x="99656" y="56"/>
                  </a:lnTo>
                  <a:lnTo>
                    <a:pt x="99377" y="223"/>
                  </a:lnTo>
                  <a:lnTo>
                    <a:pt x="99209" y="502"/>
                  </a:lnTo>
                  <a:lnTo>
                    <a:pt x="99154" y="669"/>
                  </a:lnTo>
                  <a:lnTo>
                    <a:pt x="99154" y="837"/>
                  </a:lnTo>
                  <a:lnTo>
                    <a:pt x="99154" y="1004"/>
                  </a:lnTo>
                  <a:lnTo>
                    <a:pt x="99209" y="1171"/>
                  </a:lnTo>
                  <a:lnTo>
                    <a:pt x="99377" y="1394"/>
                  </a:lnTo>
                  <a:lnTo>
                    <a:pt x="99656" y="1617"/>
                  </a:lnTo>
                  <a:lnTo>
                    <a:pt x="99767" y="1673"/>
                  </a:lnTo>
                  <a:lnTo>
                    <a:pt x="100102" y="1673"/>
                  </a:lnTo>
                  <a:lnTo>
                    <a:pt x="100269" y="1617"/>
                  </a:lnTo>
                  <a:lnTo>
                    <a:pt x="100548" y="1394"/>
                  </a:lnTo>
                  <a:lnTo>
                    <a:pt x="100715" y="1171"/>
                  </a:lnTo>
                  <a:lnTo>
                    <a:pt x="100771" y="1004"/>
                  </a:lnTo>
                  <a:lnTo>
                    <a:pt x="100771" y="837"/>
                  </a:lnTo>
                  <a:lnTo>
                    <a:pt x="100771" y="669"/>
                  </a:lnTo>
                  <a:lnTo>
                    <a:pt x="100715" y="502"/>
                  </a:lnTo>
                  <a:lnTo>
                    <a:pt x="100548" y="223"/>
                  </a:lnTo>
                  <a:lnTo>
                    <a:pt x="100269" y="56"/>
                  </a:lnTo>
                  <a:lnTo>
                    <a:pt x="100102" y="0"/>
                  </a:lnTo>
                  <a:close/>
                  <a:moveTo>
                    <a:pt x="104898" y="0"/>
                  </a:moveTo>
                  <a:lnTo>
                    <a:pt x="104730" y="56"/>
                  </a:lnTo>
                  <a:lnTo>
                    <a:pt x="104452" y="223"/>
                  </a:lnTo>
                  <a:lnTo>
                    <a:pt x="104284" y="502"/>
                  </a:lnTo>
                  <a:lnTo>
                    <a:pt x="104228" y="669"/>
                  </a:lnTo>
                  <a:lnTo>
                    <a:pt x="104228" y="837"/>
                  </a:lnTo>
                  <a:lnTo>
                    <a:pt x="104228" y="1004"/>
                  </a:lnTo>
                  <a:lnTo>
                    <a:pt x="104284" y="1171"/>
                  </a:lnTo>
                  <a:lnTo>
                    <a:pt x="104452" y="1394"/>
                  </a:lnTo>
                  <a:lnTo>
                    <a:pt x="104730" y="1617"/>
                  </a:lnTo>
                  <a:lnTo>
                    <a:pt x="104898" y="1673"/>
                  </a:lnTo>
                  <a:lnTo>
                    <a:pt x="105232" y="1673"/>
                  </a:lnTo>
                  <a:lnTo>
                    <a:pt x="105344" y="1617"/>
                  </a:lnTo>
                  <a:lnTo>
                    <a:pt x="105623" y="1394"/>
                  </a:lnTo>
                  <a:lnTo>
                    <a:pt x="105790" y="1171"/>
                  </a:lnTo>
                  <a:lnTo>
                    <a:pt x="105846" y="1004"/>
                  </a:lnTo>
                  <a:lnTo>
                    <a:pt x="105901" y="837"/>
                  </a:lnTo>
                  <a:lnTo>
                    <a:pt x="105846" y="669"/>
                  </a:lnTo>
                  <a:lnTo>
                    <a:pt x="105790" y="502"/>
                  </a:lnTo>
                  <a:lnTo>
                    <a:pt x="105623" y="223"/>
                  </a:lnTo>
                  <a:lnTo>
                    <a:pt x="105344" y="56"/>
                  </a:lnTo>
                  <a:lnTo>
                    <a:pt x="105232" y="0"/>
                  </a:lnTo>
                  <a:close/>
                  <a:moveTo>
                    <a:pt x="109972" y="0"/>
                  </a:moveTo>
                  <a:lnTo>
                    <a:pt x="109805" y="56"/>
                  </a:lnTo>
                  <a:lnTo>
                    <a:pt x="109526" y="223"/>
                  </a:lnTo>
                  <a:lnTo>
                    <a:pt x="109359" y="502"/>
                  </a:lnTo>
                  <a:lnTo>
                    <a:pt x="109303" y="669"/>
                  </a:lnTo>
                  <a:lnTo>
                    <a:pt x="109303" y="837"/>
                  </a:lnTo>
                  <a:lnTo>
                    <a:pt x="109303" y="1004"/>
                  </a:lnTo>
                  <a:lnTo>
                    <a:pt x="109359" y="1171"/>
                  </a:lnTo>
                  <a:lnTo>
                    <a:pt x="109526" y="1394"/>
                  </a:lnTo>
                  <a:lnTo>
                    <a:pt x="109805" y="1617"/>
                  </a:lnTo>
                  <a:lnTo>
                    <a:pt x="109972" y="1673"/>
                  </a:lnTo>
                  <a:lnTo>
                    <a:pt x="110307" y="1673"/>
                  </a:lnTo>
                  <a:lnTo>
                    <a:pt x="110474" y="1617"/>
                  </a:lnTo>
                  <a:lnTo>
                    <a:pt x="110697" y="1394"/>
                  </a:lnTo>
                  <a:lnTo>
                    <a:pt x="110921" y="1171"/>
                  </a:lnTo>
                  <a:lnTo>
                    <a:pt x="110921" y="1004"/>
                  </a:lnTo>
                  <a:lnTo>
                    <a:pt x="110976" y="837"/>
                  </a:lnTo>
                  <a:lnTo>
                    <a:pt x="110921" y="669"/>
                  </a:lnTo>
                  <a:lnTo>
                    <a:pt x="110921" y="502"/>
                  </a:lnTo>
                  <a:lnTo>
                    <a:pt x="110697" y="223"/>
                  </a:lnTo>
                  <a:lnTo>
                    <a:pt x="110474" y="56"/>
                  </a:lnTo>
                  <a:lnTo>
                    <a:pt x="110307" y="0"/>
                  </a:lnTo>
                  <a:close/>
                  <a:moveTo>
                    <a:pt x="120011" y="0"/>
                  </a:moveTo>
                  <a:lnTo>
                    <a:pt x="119843" y="56"/>
                  </a:lnTo>
                  <a:lnTo>
                    <a:pt x="119564" y="223"/>
                  </a:lnTo>
                  <a:lnTo>
                    <a:pt x="119397" y="502"/>
                  </a:lnTo>
                  <a:lnTo>
                    <a:pt x="119341" y="669"/>
                  </a:lnTo>
                  <a:lnTo>
                    <a:pt x="119341" y="837"/>
                  </a:lnTo>
                  <a:lnTo>
                    <a:pt x="119341" y="1004"/>
                  </a:lnTo>
                  <a:lnTo>
                    <a:pt x="119397" y="1171"/>
                  </a:lnTo>
                  <a:lnTo>
                    <a:pt x="119564" y="1394"/>
                  </a:lnTo>
                  <a:lnTo>
                    <a:pt x="119843" y="1617"/>
                  </a:lnTo>
                  <a:lnTo>
                    <a:pt x="120011" y="1673"/>
                  </a:lnTo>
                  <a:lnTo>
                    <a:pt x="120345" y="1673"/>
                  </a:lnTo>
                  <a:lnTo>
                    <a:pt x="120512" y="1617"/>
                  </a:lnTo>
                  <a:lnTo>
                    <a:pt x="120736" y="1394"/>
                  </a:lnTo>
                  <a:lnTo>
                    <a:pt x="120959" y="1171"/>
                  </a:lnTo>
                  <a:lnTo>
                    <a:pt x="120959" y="1004"/>
                  </a:lnTo>
                  <a:lnTo>
                    <a:pt x="121014" y="837"/>
                  </a:lnTo>
                  <a:lnTo>
                    <a:pt x="120959" y="669"/>
                  </a:lnTo>
                  <a:lnTo>
                    <a:pt x="120959" y="502"/>
                  </a:lnTo>
                  <a:lnTo>
                    <a:pt x="120736" y="223"/>
                  </a:lnTo>
                  <a:lnTo>
                    <a:pt x="120512" y="56"/>
                  </a:lnTo>
                  <a:lnTo>
                    <a:pt x="120345" y="0"/>
                  </a:lnTo>
                  <a:close/>
                  <a:moveTo>
                    <a:pt x="128431" y="0"/>
                  </a:moveTo>
                  <a:lnTo>
                    <a:pt x="128264" y="56"/>
                  </a:lnTo>
                  <a:lnTo>
                    <a:pt x="128041" y="223"/>
                  </a:lnTo>
                  <a:lnTo>
                    <a:pt x="127818" y="502"/>
                  </a:lnTo>
                  <a:lnTo>
                    <a:pt x="127818" y="669"/>
                  </a:lnTo>
                  <a:lnTo>
                    <a:pt x="127762" y="837"/>
                  </a:lnTo>
                  <a:lnTo>
                    <a:pt x="127818" y="1004"/>
                  </a:lnTo>
                  <a:lnTo>
                    <a:pt x="127818" y="1171"/>
                  </a:lnTo>
                  <a:lnTo>
                    <a:pt x="128041" y="1394"/>
                  </a:lnTo>
                  <a:lnTo>
                    <a:pt x="128264" y="1617"/>
                  </a:lnTo>
                  <a:lnTo>
                    <a:pt x="128431" y="1673"/>
                  </a:lnTo>
                  <a:lnTo>
                    <a:pt x="128766" y="1673"/>
                  </a:lnTo>
                  <a:lnTo>
                    <a:pt x="128933" y="1617"/>
                  </a:lnTo>
                  <a:lnTo>
                    <a:pt x="129212" y="1394"/>
                  </a:lnTo>
                  <a:lnTo>
                    <a:pt x="129379" y="1171"/>
                  </a:lnTo>
                  <a:lnTo>
                    <a:pt x="129435" y="1004"/>
                  </a:lnTo>
                  <a:lnTo>
                    <a:pt x="129435" y="837"/>
                  </a:lnTo>
                  <a:lnTo>
                    <a:pt x="129435" y="669"/>
                  </a:lnTo>
                  <a:lnTo>
                    <a:pt x="129379" y="502"/>
                  </a:lnTo>
                  <a:lnTo>
                    <a:pt x="129212" y="223"/>
                  </a:lnTo>
                  <a:lnTo>
                    <a:pt x="128933" y="56"/>
                  </a:lnTo>
                  <a:lnTo>
                    <a:pt x="128766" y="0"/>
                  </a:lnTo>
                  <a:close/>
                  <a:moveTo>
                    <a:pt x="138581" y="0"/>
                  </a:moveTo>
                  <a:lnTo>
                    <a:pt x="138469" y="56"/>
                  </a:lnTo>
                  <a:lnTo>
                    <a:pt x="138191" y="223"/>
                  </a:lnTo>
                  <a:lnTo>
                    <a:pt x="138023" y="502"/>
                  </a:lnTo>
                  <a:lnTo>
                    <a:pt x="137968" y="669"/>
                  </a:lnTo>
                  <a:lnTo>
                    <a:pt x="137968" y="837"/>
                  </a:lnTo>
                  <a:lnTo>
                    <a:pt x="137968" y="1004"/>
                  </a:lnTo>
                  <a:lnTo>
                    <a:pt x="138023" y="1171"/>
                  </a:lnTo>
                  <a:lnTo>
                    <a:pt x="138191" y="1394"/>
                  </a:lnTo>
                  <a:lnTo>
                    <a:pt x="138469" y="1617"/>
                  </a:lnTo>
                  <a:lnTo>
                    <a:pt x="138581" y="1673"/>
                  </a:lnTo>
                  <a:lnTo>
                    <a:pt x="138916" y="1673"/>
                  </a:lnTo>
                  <a:lnTo>
                    <a:pt x="139083" y="1617"/>
                  </a:lnTo>
                  <a:lnTo>
                    <a:pt x="139362" y="1394"/>
                  </a:lnTo>
                  <a:lnTo>
                    <a:pt x="139529" y="1171"/>
                  </a:lnTo>
                  <a:lnTo>
                    <a:pt x="139585" y="1004"/>
                  </a:lnTo>
                  <a:lnTo>
                    <a:pt x="139585" y="837"/>
                  </a:lnTo>
                  <a:lnTo>
                    <a:pt x="139585" y="669"/>
                  </a:lnTo>
                  <a:lnTo>
                    <a:pt x="139529" y="502"/>
                  </a:lnTo>
                  <a:lnTo>
                    <a:pt x="139362" y="223"/>
                  </a:lnTo>
                  <a:lnTo>
                    <a:pt x="139083" y="56"/>
                  </a:lnTo>
                  <a:lnTo>
                    <a:pt x="138916" y="0"/>
                  </a:lnTo>
                  <a:close/>
                  <a:moveTo>
                    <a:pt x="146834" y="0"/>
                  </a:moveTo>
                  <a:lnTo>
                    <a:pt x="146723" y="56"/>
                  </a:lnTo>
                  <a:lnTo>
                    <a:pt x="146444" y="223"/>
                  </a:lnTo>
                  <a:lnTo>
                    <a:pt x="146277" y="502"/>
                  </a:lnTo>
                  <a:lnTo>
                    <a:pt x="146221" y="669"/>
                  </a:lnTo>
                  <a:lnTo>
                    <a:pt x="146221" y="837"/>
                  </a:lnTo>
                  <a:lnTo>
                    <a:pt x="146221" y="1004"/>
                  </a:lnTo>
                  <a:lnTo>
                    <a:pt x="146277" y="1171"/>
                  </a:lnTo>
                  <a:lnTo>
                    <a:pt x="146444" y="1394"/>
                  </a:lnTo>
                  <a:lnTo>
                    <a:pt x="146723" y="1617"/>
                  </a:lnTo>
                  <a:lnTo>
                    <a:pt x="146834" y="1673"/>
                  </a:lnTo>
                  <a:lnTo>
                    <a:pt x="147169" y="1673"/>
                  </a:lnTo>
                  <a:lnTo>
                    <a:pt x="147336" y="1617"/>
                  </a:lnTo>
                  <a:lnTo>
                    <a:pt x="147615" y="1394"/>
                  </a:lnTo>
                  <a:lnTo>
                    <a:pt x="147783" y="1171"/>
                  </a:lnTo>
                  <a:lnTo>
                    <a:pt x="147838" y="1004"/>
                  </a:lnTo>
                  <a:lnTo>
                    <a:pt x="147838" y="837"/>
                  </a:lnTo>
                  <a:lnTo>
                    <a:pt x="147838" y="669"/>
                  </a:lnTo>
                  <a:lnTo>
                    <a:pt x="147783" y="502"/>
                  </a:lnTo>
                  <a:lnTo>
                    <a:pt x="147615" y="223"/>
                  </a:lnTo>
                  <a:lnTo>
                    <a:pt x="147336" y="56"/>
                  </a:lnTo>
                  <a:lnTo>
                    <a:pt x="147169" y="0"/>
                  </a:lnTo>
                  <a:close/>
                  <a:moveTo>
                    <a:pt x="156928" y="0"/>
                  </a:moveTo>
                  <a:lnTo>
                    <a:pt x="156817" y="56"/>
                  </a:lnTo>
                  <a:lnTo>
                    <a:pt x="156538" y="223"/>
                  </a:lnTo>
                  <a:lnTo>
                    <a:pt x="156371" y="502"/>
                  </a:lnTo>
                  <a:lnTo>
                    <a:pt x="156315" y="669"/>
                  </a:lnTo>
                  <a:lnTo>
                    <a:pt x="156315" y="837"/>
                  </a:lnTo>
                  <a:lnTo>
                    <a:pt x="156315" y="1004"/>
                  </a:lnTo>
                  <a:lnTo>
                    <a:pt x="156371" y="1171"/>
                  </a:lnTo>
                  <a:lnTo>
                    <a:pt x="156538" y="1394"/>
                  </a:lnTo>
                  <a:lnTo>
                    <a:pt x="156817" y="1617"/>
                  </a:lnTo>
                  <a:lnTo>
                    <a:pt x="156928" y="1673"/>
                  </a:lnTo>
                  <a:lnTo>
                    <a:pt x="157263" y="1673"/>
                  </a:lnTo>
                  <a:lnTo>
                    <a:pt x="157430" y="1617"/>
                  </a:lnTo>
                  <a:lnTo>
                    <a:pt x="157709" y="1394"/>
                  </a:lnTo>
                  <a:lnTo>
                    <a:pt x="157876" y="1171"/>
                  </a:lnTo>
                  <a:lnTo>
                    <a:pt x="157932" y="1004"/>
                  </a:lnTo>
                  <a:lnTo>
                    <a:pt x="157932" y="837"/>
                  </a:lnTo>
                  <a:lnTo>
                    <a:pt x="157932" y="669"/>
                  </a:lnTo>
                  <a:lnTo>
                    <a:pt x="157876" y="502"/>
                  </a:lnTo>
                  <a:lnTo>
                    <a:pt x="157709" y="223"/>
                  </a:lnTo>
                  <a:lnTo>
                    <a:pt x="157430" y="56"/>
                  </a:lnTo>
                  <a:lnTo>
                    <a:pt x="157263" y="0"/>
                  </a:lnTo>
                  <a:close/>
                  <a:moveTo>
                    <a:pt x="160330" y="0"/>
                  </a:moveTo>
                  <a:lnTo>
                    <a:pt x="160163" y="56"/>
                  </a:lnTo>
                  <a:lnTo>
                    <a:pt x="159884" y="223"/>
                  </a:lnTo>
                  <a:lnTo>
                    <a:pt x="159717" y="502"/>
                  </a:lnTo>
                  <a:lnTo>
                    <a:pt x="159661" y="669"/>
                  </a:lnTo>
                  <a:lnTo>
                    <a:pt x="159661" y="837"/>
                  </a:lnTo>
                  <a:lnTo>
                    <a:pt x="159661" y="1004"/>
                  </a:lnTo>
                  <a:lnTo>
                    <a:pt x="159717" y="1171"/>
                  </a:lnTo>
                  <a:lnTo>
                    <a:pt x="159884" y="1394"/>
                  </a:lnTo>
                  <a:lnTo>
                    <a:pt x="160163" y="1617"/>
                  </a:lnTo>
                  <a:lnTo>
                    <a:pt x="160330" y="1673"/>
                  </a:lnTo>
                  <a:lnTo>
                    <a:pt x="160665" y="1673"/>
                  </a:lnTo>
                  <a:lnTo>
                    <a:pt x="160832" y="1617"/>
                  </a:lnTo>
                  <a:lnTo>
                    <a:pt x="161055" y="1394"/>
                  </a:lnTo>
                  <a:lnTo>
                    <a:pt x="161222" y="1171"/>
                  </a:lnTo>
                  <a:lnTo>
                    <a:pt x="161278" y="1004"/>
                  </a:lnTo>
                  <a:lnTo>
                    <a:pt x="161334" y="837"/>
                  </a:lnTo>
                  <a:lnTo>
                    <a:pt x="161278" y="669"/>
                  </a:lnTo>
                  <a:lnTo>
                    <a:pt x="161222" y="502"/>
                  </a:lnTo>
                  <a:lnTo>
                    <a:pt x="161055" y="223"/>
                  </a:lnTo>
                  <a:lnTo>
                    <a:pt x="160832" y="56"/>
                  </a:lnTo>
                  <a:lnTo>
                    <a:pt x="160665" y="0"/>
                  </a:lnTo>
                  <a:close/>
                  <a:moveTo>
                    <a:pt x="163676" y="0"/>
                  </a:moveTo>
                  <a:lnTo>
                    <a:pt x="163509" y="56"/>
                  </a:lnTo>
                  <a:lnTo>
                    <a:pt x="163286" y="223"/>
                  </a:lnTo>
                  <a:lnTo>
                    <a:pt x="163063" y="502"/>
                  </a:lnTo>
                  <a:lnTo>
                    <a:pt x="163063" y="669"/>
                  </a:lnTo>
                  <a:lnTo>
                    <a:pt x="163007" y="837"/>
                  </a:lnTo>
                  <a:lnTo>
                    <a:pt x="163063" y="1004"/>
                  </a:lnTo>
                  <a:lnTo>
                    <a:pt x="163063" y="1171"/>
                  </a:lnTo>
                  <a:lnTo>
                    <a:pt x="163286" y="1394"/>
                  </a:lnTo>
                  <a:lnTo>
                    <a:pt x="163509" y="1617"/>
                  </a:lnTo>
                  <a:lnTo>
                    <a:pt x="163676" y="1673"/>
                  </a:lnTo>
                  <a:lnTo>
                    <a:pt x="164011" y="1673"/>
                  </a:lnTo>
                  <a:lnTo>
                    <a:pt x="164178" y="1617"/>
                  </a:lnTo>
                  <a:lnTo>
                    <a:pt x="164457" y="1394"/>
                  </a:lnTo>
                  <a:lnTo>
                    <a:pt x="164624" y="1171"/>
                  </a:lnTo>
                  <a:lnTo>
                    <a:pt x="164680" y="1004"/>
                  </a:lnTo>
                  <a:lnTo>
                    <a:pt x="164680" y="837"/>
                  </a:lnTo>
                  <a:lnTo>
                    <a:pt x="164680" y="669"/>
                  </a:lnTo>
                  <a:lnTo>
                    <a:pt x="164624" y="502"/>
                  </a:lnTo>
                  <a:lnTo>
                    <a:pt x="164457" y="223"/>
                  </a:lnTo>
                  <a:lnTo>
                    <a:pt x="164178" y="56"/>
                  </a:lnTo>
                  <a:lnTo>
                    <a:pt x="164011" y="0"/>
                  </a:lnTo>
                  <a:close/>
                  <a:moveTo>
                    <a:pt x="168751" y="0"/>
                  </a:moveTo>
                  <a:lnTo>
                    <a:pt x="168584" y="56"/>
                  </a:lnTo>
                  <a:lnTo>
                    <a:pt x="168361" y="223"/>
                  </a:lnTo>
                  <a:lnTo>
                    <a:pt x="168137" y="502"/>
                  </a:lnTo>
                  <a:lnTo>
                    <a:pt x="168137" y="669"/>
                  </a:lnTo>
                  <a:lnTo>
                    <a:pt x="168082" y="837"/>
                  </a:lnTo>
                  <a:lnTo>
                    <a:pt x="168137" y="1004"/>
                  </a:lnTo>
                  <a:lnTo>
                    <a:pt x="168137" y="1171"/>
                  </a:lnTo>
                  <a:lnTo>
                    <a:pt x="168361" y="1394"/>
                  </a:lnTo>
                  <a:lnTo>
                    <a:pt x="168584" y="1617"/>
                  </a:lnTo>
                  <a:lnTo>
                    <a:pt x="168751" y="1673"/>
                  </a:lnTo>
                  <a:lnTo>
                    <a:pt x="169085" y="1673"/>
                  </a:lnTo>
                  <a:lnTo>
                    <a:pt x="169253" y="1617"/>
                  </a:lnTo>
                  <a:lnTo>
                    <a:pt x="169532" y="1394"/>
                  </a:lnTo>
                  <a:lnTo>
                    <a:pt x="169699" y="1171"/>
                  </a:lnTo>
                  <a:lnTo>
                    <a:pt x="169755" y="1004"/>
                  </a:lnTo>
                  <a:lnTo>
                    <a:pt x="169755" y="837"/>
                  </a:lnTo>
                  <a:lnTo>
                    <a:pt x="169755" y="669"/>
                  </a:lnTo>
                  <a:lnTo>
                    <a:pt x="169699" y="502"/>
                  </a:lnTo>
                  <a:lnTo>
                    <a:pt x="169532" y="223"/>
                  </a:lnTo>
                  <a:lnTo>
                    <a:pt x="169253" y="56"/>
                  </a:lnTo>
                  <a:lnTo>
                    <a:pt x="169085" y="0"/>
                  </a:lnTo>
                  <a:close/>
                  <a:moveTo>
                    <a:pt x="172097" y="0"/>
                  </a:moveTo>
                  <a:lnTo>
                    <a:pt x="171930" y="56"/>
                  </a:lnTo>
                  <a:lnTo>
                    <a:pt x="171651" y="223"/>
                  </a:lnTo>
                  <a:lnTo>
                    <a:pt x="171483" y="502"/>
                  </a:lnTo>
                  <a:lnTo>
                    <a:pt x="171428" y="669"/>
                  </a:lnTo>
                  <a:lnTo>
                    <a:pt x="171428" y="837"/>
                  </a:lnTo>
                  <a:lnTo>
                    <a:pt x="171428" y="1004"/>
                  </a:lnTo>
                  <a:lnTo>
                    <a:pt x="171483" y="1171"/>
                  </a:lnTo>
                  <a:lnTo>
                    <a:pt x="171651" y="1394"/>
                  </a:lnTo>
                  <a:lnTo>
                    <a:pt x="171930" y="1617"/>
                  </a:lnTo>
                  <a:lnTo>
                    <a:pt x="172097" y="1673"/>
                  </a:lnTo>
                  <a:lnTo>
                    <a:pt x="172432" y="1673"/>
                  </a:lnTo>
                  <a:lnTo>
                    <a:pt x="172599" y="1617"/>
                  </a:lnTo>
                  <a:lnTo>
                    <a:pt x="172822" y="1394"/>
                  </a:lnTo>
                  <a:lnTo>
                    <a:pt x="173045" y="1171"/>
                  </a:lnTo>
                  <a:lnTo>
                    <a:pt x="173045" y="1004"/>
                  </a:lnTo>
                  <a:lnTo>
                    <a:pt x="173101" y="837"/>
                  </a:lnTo>
                  <a:lnTo>
                    <a:pt x="173045" y="669"/>
                  </a:lnTo>
                  <a:lnTo>
                    <a:pt x="173045" y="502"/>
                  </a:lnTo>
                  <a:lnTo>
                    <a:pt x="172822" y="223"/>
                  </a:lnTo>
                  <a:lnTo>
                    <a:pt x="172599" y="56"/>
                  </a:lnTo>
                  <a:lnTo>
                    <a:pt x="172432" y="0"/>
                  </a:lnTo>
                  <a:close/>
                  <a:moveTo>
                    <a:pt x="183864" y="0"/>
                  </a:moveTo>
                  <a:lnTo>
                    <a:pt x="183696" y="56"/>
                  </a:lnTo>
                  <a:lnTo>
                    <a:pt x="183418" y="223"/>
                  </a:lnTo>
                  <a:lnTo>
                    <a:pt x="183250" y="502"/>
                  </a:lnTo>
                  <a:lnTo>
                    <a:pt x="183195" y="669"/>
                  </a:lnTo>
                  <a:lnTo>
                    <a:pt x="183195" y="837"/>
                  </a:lnTo>
                  <a:lnTo>
                    <a:pt x="183195" y="1004"/>
                  </a:lnTo>
                  <a:lnTo>
                    <a:pt x="183250" y="1171"/>
                  </a:lnTo>
                  <a:lnTo>
                    <a:pt x="183418" y="1394"/>
                  </a:lnTo>
                  <a:lnTo>
                    <a:pt x="183696" y="1617"/>
                  </a:lnTo>
                  <a:lnTo>
                    <a:pt x="183864" y="1673"/>
                  </a:lnTo>
                  <a:lnTo>
                    <a:pt x="184198" y="1673"/>
                  </a:lnTo>
                  <a:lnTo>
                    <a:pt x="184310" y="1617"/>
                  </a:lnTo>
                  <a:lnTo>
                    <a:pt x="184589" y="1394"/>
                  </a:lnTo>
                  <a:lnTo>
                    <a:pt x="184756" y="1171"/>
                  </a:lnTo>
                  <a:lnTo>
                    <a:pt x="184812" y="1004"/>
                  </a:lnTo>
                  <a:lnTo>
                    <a:pt x="184812" y="837"/>
                  </a:lnTo>
                  <a:lnTo>
                    <a:pt x="184812" y="669"/>
                  </a:lnTo>
                  <a:lnTo>
                    <a:pt x="184756" y="502"/>
                  </a:lnTo>
                  <a:lnTo>
                    <a:pt x="184589" y="223"/>
                  </a:lnTo>
                  <a:lnTo>
                    <a:pt x="184310" y="56"/>
                  </a:lnTo>
                  <a:lnTo>
                    <a:pt x="184198" y="0"/>
                  </a:lnTo>
                  <a:close/>
                  <a:moveTo>
                    <a:pt x="192285" y="0"/>
                  </a:moveTo>
                  <a:lnTo>
                    <a:pt x="192117" y="56"/>
                  </a:lnTo>
                  <a:lnTo>
                    <a:pt x="191838" y="223"/>
                  </a:lnTo>
                  <a:lnTo>
                    <a:pt x="191671" y="502"/>
                  </a:lnTo>
                  <a:lnTo>
                    <a:pt x="191615" y="669"/>
                  </a:lnTo>
                  <a:lnTo>
                    <a:pt x="191615" y="837"/>
                  </a:lnTo>
                  <a:lnTo>
                    <a:pt x="191615" y="1004"/>
                  </a:lnTo>
                  <a:lnTo>
                    <a:pt x="191671" y="1171"/>
                  </a:lnTo>
                  <a:lnTo>
                    <a:pt x="191838" y="1394"/>
                  </a:lnTo>
                  <a:lnTo>
                    <a:pt x="192117" y="1617"/>
                  </a:lnTo>
                  <a:lnTo>
                    <a:pt x="192285" y="1673"/>
                  </a:lnTo>
                  <a:lnTo>
                    <a:pt x="192619" y="1673"/>
                  </a:lnTo>
                  <a:lnTo>
                    <a:pt x="192786" y="1617"/>
                  </a:lnTo>
                  <a:lnTo>
                    <a:pt x="193010" y="1394"/>
                  </a:lnTo>
                  <a:lnTo>
                    <a:pt x="193233" y="1171"/>
                  </a:lnTo>
                  <a:lnTo>
                    <a:pt x="193233" y="1004"/>
                  </a:lnTo>
                  <a:lnTo>
                    <a:pt x="193288" y="837"/>
                  </a:lnTo>
                  <a:lnTo>
                    <a:pt x="193233" y="669"/>
                  </a:lnTo>
                  <a:lnTo>
                    <a:pt x="193233" y="502"/>
                  </a:lnTo>
                  <a:lnTo>
                    <a:pt x="193010" y="223"/>
                  </a:lnTo>
                  <a:lnTo>
                    <a:pt x="192786" y="56"/>
                  </a:lnTo>
                  <a:lnTo>
                    <a:pt x="192619" y="0"/>
                  </a:lnTo>
                  <a:close/>
                  <a:moveTo>
                    <a:pt x="195575" y="0"/>
                  </a:moveTo>
                  <a:lnTo>
                    <a:pt x="195463" y="56"/>
                  </a:lnTo>
                  <a:lnTo>
                    <a:pt x="195184" y="223"/>
                  </a:lnTo>
                  <a:lnTo>
                    <a:pt x="195017" y="502"/>
                  </a:lnTo>
                  <a:lnTo>
                    <a:pt x="194961" y="669"/>
                  </a:lnTo>
                  <a:lnTo>
                    <a:pt x="194906" y="837"/>
                  </a:lnTo>
                  <a:lnTo>
                    <a:pt x="194961" y="1004"/>
                  </a:lnTo>
                  <a:lnTo>
                    <a:pt x="195017" y="1171"/>
                  </a:lnTo>
                  <a:lnTo>
                    <a:pt x="195184" y="1394"/>
                  </a:lnTo>
                  <a:lnTo>
                    <a:pt x="195463" y="1617"/>
                  </a:lnTo>
                  <a:lnTo>
                    <a:pt x="195575" y="1673"/>
                  </a:lnTo>
                  <a:lnTo>
                    <a:pt x="195909" y="1673"/>
                  </a:lnTo>
                  <a:lnTo>
                    <a:pt x="196077" y="1617"/>
                  </a:lnTo>
                  <a:lnTo>
                    <a:pt x="196356" y="1394"/>
                  </a:lnTo>
                  <a:lnTo>
                    <a:pt x="196523" y="1171"/>
                  </a:lnTo>
                  <a:lnTo>
                    <a:pt x="196579" y="1004"/>
                  </a:lnTo>
                  <a:lnTo>
                    <a:pt x="196579" y="837"/>
                  </a:lnTo>
                  <a:lnTo>
                    <a:pt x="196579" y="669"/>
                  </a:lnTo>
                  <a:lnTo>
                    <a:pt x="196523" y="502"/>
                  </a:lnTo>
                  <a:lnTo>
                    <a:pt x="196356" y="223"/>
                  </a:lnTo>
                  <a:lnTo>
                    <a:pt x="196077" y="56"/>
                  </a:lnTo>
                  <a:lnTo>
                    <a:pt x="195909" y="0"/>
                  </a:lnTo>
                  <a:close/>
                  <a:moveTo>
                    <a:pt x="200705" y="0"/>
                  </a:moveTo>
                  <a:lnTo>
                    <a:pt x="200538" y="56"/>
                  </a:lnTo>
                  <a:lnTo>
                    <a:pt x="200259" y="223"/>
                  </a:lnTo>
                  <a:lnTo>
                    <a:pt x="200092" y="502"/>
                  </a:lnTo>
                  <a:lnTo>
                    <a:pt x="200036" y="669"/>
                  </a:lnTo>
                  <a:lnTo>
                    <a:pt x="200036" y="837"/>
                  </a:lnTo>
                  <a:lnTo>
                    <a:pt x="200036" y="1004"/>
                  </a:lnTo>
                  <a:lnTo>
                    <a:pt x="200092" y="1171"/>
                  </a:lnTo>
                  <a:lnTo>
                    <a:pt x="200259" y="1394"/>
                  </a:lnTo>
                  <a:lnTo>
                    <a:pt x="200538" y="1617"/>
                  </a:lnTo>
                  <a:lnTo>
                    <a:pt x="200705" y="1673"/>
                  </a:lnTo>
                  <a:lnTo>
                    <a:pt x="201040" y="1673"/>
                  </a:lnTo>
                  <a:lnTo>
                    <a:pt x="201152" y="1617"/>
                  </a:lnTo>
                  <a:lnTo>
                    <a:pt x="201430" y="1394"/>
                  </a:lnTo>
                  <a:lnTo>
                    <a:pt x="201598" y="1171"/>
                  </a:lnTo>
                  <a:lnTo>
                    <a:pt x="201653" y="1004"/>
                  </a:lnTo>
                  <a:lnTo>
                    <a:pt x="201653" y="837"/>
                  </a:lnTo>
                  <a:lnTo>
                    <a:pt x="201653" y="669"/>
                  </a:lnTo>
                  <a:lnTo>
                    <a:pt x="201598" y="502"/>
                  </a:lnTo>
                  <a:lnTo>
                    <a:pt x="201430" y="223"/>
                  </a:lnTo>
                  <a:lnTo>
                    <a:pt x="201152" y="56"/>
                  </a:lnTo>
                  <a:lnTo>
                    <a:pt x="201040" y="0"/>
                  </a:lnTo>
                  <a:close/>
                  <a:moveTo>
                    <a:pt x="205780" y="0"/>
                  </a:moveTo>
                  <a:lnTo>
                    <a:pt x="205613" y="56"/>
                  </a:lnTo>
                  <a:lnTo>
                    <a:pt x="205334" y="223"/>
                  </a:lnTo>
                  <a:lnTo>
                    <a:pt x="205167" y="502"/>
                  </a:lnTo>
                  <a:lnTo>
                    <a:pt x="205111" y="669"/>
                  </a:lnTo>
                  <a:lnTo>
                    <a:pt x="205111" y="837"/>
                  </a:lnTo>
                  <a:lnTo>
                    <a:pt x="205111" y="1004"/>
                  </a:lnTo>
                  <a:lnTo>
                    <a:pt x="205167" y="1171"/>
                  </a:lnTo>
                  <a:lnTo>
                    <a:pt x="205334" y="1394"/>
                  </a:lnTo>
                  <a:lnTo>
                    <a:pt x="205613" y="1617"/>
                  </a:lnTo>
                  <a:lnTo>
                    <a:pt x="205780" y="1673"/>
                  </a:lnTo>
                  <a:lnTo>
                    <a:pt x="206115" y="1673"/>
                  </a:lnTo>
                  <a:lnTo>
                    <a:pt x="206226" y="1617"/>
                  </a:lnTo>
                  <a:lnTo>
                    <a:pt x="206505" y="1394"/>
                  </a:lnTo>
                  <a:lnTo>
                    <a:pt x="206672" y="1171"/>
                  </a:lnTo>
                  <a:lnTo>
                    <a:pt x="206728" y="1004"/>
                  </a:lnTo>
                  <a:lnTo>
                    <a:pt x="206784" y="837"/>
                  </a:lnTo>
                  <a:lnTo>
                    <a:pt x="206728" y="669"/>
                  </a:lnTo>
                  <a:lnTo>
                    <a:pt x="206672" y="502"/>
                  </a:lnTo>
                  <a:lnTo>
                    <a:pt x="206505" y="223"/>
                  </a:lnTo>
                  <a:lnTo>
                    <a:pt x="206226" y="56"/>
                  </a:lnTo>
                  <a:lnTo>
                    <a:pt x="206115" y="0"/>
                  </a:lnTo>
                  <a:close/>
                  <a:moveTo>
                    <a:pt x="215818" y="0"/>
                  </a:moveTo>
                  <a:lnTo>
                    <a:pt x="215651" y="56"/>
                  </a:lnTo>
                  <a:lnTo>
                    <a:pt x="215372" y="223"/>
                  </a:lnTo>
                  <a:lnTo>
                    <a:pt x="215205" y="502"/>
                  </a:lnTo>
                  <a:lnTo>
                    <a:pt x="215149" y="669"/>
                  </a:lnTo>
                  <a:lnTo>
                    <a:pt x="215149" y="837"/>
                  </a:lnTo>
                  <a:lnTo>
                    <a:pt x="215149" y="1004"/>
                  </a:lnTo>
                  <a:lnTo>
                    <a:pt x="215205" y="1171"/>
                  </a:lnTo>
                  <a:lnTo>
                    <a:pt x="215372" y="1394"/>
                  </a:lnTo>
                  <a:lnTo>
                    <a:pt x="215651" y="1617"/>
                  </a:lnTo>
                  <a:lnTo>
                    <a:pt x="215818" y="1673"/>
                  </a:lnTo>
                  <a:lnTo>
                    <a:pt x="216153" y="1673"/>
                  </a:lnTo>
                  <a:lnTo>
                    <a:pt x="216264" y="1617"/>
                  </a:lnTo>
                  <a:lnTo>
                    <a:pt x="216543" y="1394"/>
                  </a:lnTo>
                  <a:lnTo>
                    <a:pt x="216710" y="1171"/>
                  </a:lnTo>
                  <a:lnTo>
                    <a:pt x="216766" y="1004"/>
                  </a:lnTo>
                  <a:lnTo>
                    <a:pt x="216822" y="837"/>
                  </a:lnTo>
                  <a:lnTo>
                    <a:pt x="216766" y="669"/>
                  </a:lnTo>
                  <a:lnTo>
                    <a:pt x="216710" y="502"/>
                  </a:lnTo>
                  <a:lnTo>
                    <a:pt x="216543" y="223"/>
                  </a:lnTo>
                  <a:lnTo>
                    <a:pt x="216264" y="56"/>
                  </a:lnTo>
                  <a:lnTo>
                    <a:pt x="216153" y="0"/>
                  </a:lnTo>
                  <a:close/>
                  <a:moveTo>
                    <a:pt x="224239" y="0"/>
                  </a:moveTo>
                  <a:lnTo>
                    <a:pt x="224072" y="56"/>
                  </a:lnTo>
                  <a:lnTo>
                    <a:pt x="223849" y="223"/>
                  </a:lnTo>
                  <a:lnTo>
                    <a:pt x="223626" y="502"/>
                  </a:lnTo>
                  <a:lnTo>
                    <a:pt x="223570" y="669"/>
                  </a:lnTo>
                  <a:lnTo>
                    <a:pt x="223570" y="837"/>
                  </a:lnTo>
                  <a:lnTo>
                    <a:pt x="223570" y="1004"/>
                  </a:lnTo>
                  <a:lnTo>
                    <a:pt x="223626" y="1171"/>
                  </a:lnTo>
                  <a:lnTo>
                    <a:pt x="223849" y="1394"/>
                  </a:lnTo>
                  <a:lnTo>
                    <a:pt x="224072" y="1617"/>
                  </a:lnTo>
                  <a:lnTo>
                    <a:pt x="224239" y="1673"/>
                  </a:lnTo>
                  <a:lnTo>
                    <a:pt x="224574" y="1673"/>
                  </a:lnTo>
                  <a:lnTo>
                    <a:pt x="224741" y="1617"/>
                  </a:lnTo>
                  <a:lnTo>
                    <a:pt x="225020" y="1394"/>
                  </a:lnTo>
                  <a:lnTo>
                    <a:pt x="225187" y="1171"/>
                  </a:lnTo>
                  <a:lnTo>
                    <a:pt x="225243" y="1004"/>
                  </a:lnTo>
                  <a:lnTo>
                    <a:pt x="225243" y="837"/>
                  </a:lnTo>
                  <a:lnTo>
                    <a:pt x="225243" y="669"/>
                  </a:lnTo>
                  <a:lnTo>
                    <a:pt x="225187" y="502"/>
                  </a:lnTo>
                  <a:lnTo>
                    <a:pt x="225020" y="223"/>
                  </a:lnTo>
                  <a:lnTo>
                    <a:pt x="224741" y="56"/>
                  </a:lnTo>
                  <a:lnTo>
                    <a:pt x="224574" y="0"/>
                  </a:lnTo>
                  <a:close/>
                  <a:moveTo>
                    <a:pt x="234389" y="0"/>
                  </a:moveTo>
                  <a:lnTo>
                    <a:pt x="234221" y="56"/>
                  </a:lnTo>
                  <a:lnTo>
                    <a:pt x="233998" y="223"/>
                  </a:lnTo>
                  <a:lnTo>
                    <a:pt x="233831" y="502"/>
                  </a:lnTo>
                  <a:lnTo>
                    <a:pt x="233775" y="669"/>
                  </a:lnTo>
                  <a:lnTo>
                    <a:pt x="233719" y="837"/>
                  </a:lnTo>
                  <a:lnTo>
                    <a:pt x="233775" y="1004"/>
                  </a:lnTo>
                  <a:lnTo>
                    <a:pt x="233831" y="1171"/>
                  </a:lnTo>
                  <a:lnTo>
                    <a:pt x="233998" y="1394"/>
                  </a:lnTo>
                  <a:lnTo>
                    <a:pt x="234221" y="1617"/>
                  </a:lnTo>
                  <a:lnTo>
                    <a:pt x="234389" y="1673"/>
                  </a:lnTo>
                  <a:lnTo>
                    <a:pt x="234723" y="1673"/>
                  </a:lnTo>
                  <a:lnTo>
                    <a:pt x="234891" y="1617"/>
                  </a:lnTo>
                  <a:lnTo>
                    <a:pt x="235169" y="1394"/>
                  </a:lnTo>
                  <a:lnTo>
                    <a:pt x="235337" y="1171"/>
                  </a:lnTo>
                  <a:lnTo>
                    <a:pt x="235392" y="1004"/>
                  </a:lnTo>
                  <a:lnTo>
                    <a:pt x="235392" y="837"/>
                  </a:lnTo>
                  <a:lnTo>
                    <a:pt x="235392" y="669"/>
                  </a:lnTo>
                  <a:lnTo>
                    <a:pt x="235337" y="502"/>
                  </a:lnTo>
                  <a:lnTo>
                    <a:pt x="235169" y="223"/>
                  </a:lnTo>
                  <a:lnTo>
                    <a:pt x="234891" y="56"/>
                  </a:lnTo>
                  <a:lnTo>
                    <a:pt x="234723" y="0"/>
                  </a:lnTo>
                  <a:close/>
                  <a:moveTo>
                    <a:pt x="242698" y="0"/>
                  </a:moveTo>
                  <a:lnTo>
                    <a:pt x="242531" y="56"/>
                  </a:lnTo>
                  <a:lnTo>
                    <a:pt x="242252" y="223"/>
                  </a:lnTo>
                  <a:lnTo>
                    <a:pt x="242084" y="502"/>
                  </a:lnTo>
                  <a:lnTo>
                    <a:pt x="242029" y="669"/>
                  </a:lnTo>
                  <a:lnTo>
                    <a:pt x="242029" y="837"/>
                  </a:lnTo>
                  <a:lnTo>
                    <a:pt x="242029" y="1004"/>
                  </a:lnTo>
                  <a:lnTo>
                    <a:pt x="242084" y="1171"/>
                  </a:lnTo>
                  <a:lnTo>
                    <a:pt x="242252" y="1394"/>
                  </a:lnTo>
                  <a:lnTo>
                    <a:pt x="242531" y="1617"/>
                  </a:lnTo>
                  <a:lnTo>
                    <a:pt x="242698" y="1673"/>
                  </a:lnTo>
                  <a:lnTo>
                    <a:pt x="243033" y="1673"/>
                  </a:lnTo>
                  <a:lnTo>
                    <a:pt x="243144" y="1617"/>
                  </a:lnTo>
                  <a:lnTo>
                    <a:pt x="243423" y="1394"/>
                  </a:lnTo>
                  <a:lnTo>
                    <a:pt x="243590" y="1171"/>
                  </a:lnTo>
                  <a:lnTo>
                    <a:pt x="243646" y="1004"/>
                  </a:lnTo>
                  <a:lnTo>
                    <a:pt x="243646" y="837"/>
                  </a:lnTo>
                  <a:lnTo>
                    <a:pt x="243646" y="669"/>
                  </a:lnTo>
                  <a:lnTo>
                    <a:pt x="243590" y="502"/>
                  </a:lnTo>
                  <a:lnTo>
                    <a:pt x="243423" y="223"/>
                  </a:lnTo>
                  <a:lnTo>
                    <a:pt x="243144" y="56"/>
                  </a:lnTo>
                  <a:lnTo>
                    <a:pt x="243033" y="0"/>
                  </a:lnTo>
                  <a:close/>
                  <a:moveTo>
                    <a:pt x="252792" y="0"/>
                  </a:moveTo>
                  <a:lnTo>
                    <a:pt x="252624" y="56"/>
                  </a:lnTo>
                  <a:lnTo>
                    <a:pt x="252346" y="223"/>
                  </a:lnTo>
                  <a:lnTo>
                    <a:pt x="252178" y="502"/>
                  </a:lnTo>
                  <a:lnTo>
                    <a:pt x="252123" y="669"/>
                  </a:lnTo>
                  <a:lnTo>
                    <a:pt x="252123" y="837"/>
                  </a:lnTo>
                  <a:lnTo>
                    <a:pt x="252123" y="1004"/>
                  </a:lnTo>
                  <a:lnTo>
                    <a:pt x="252178" y="1171"/>
                  </a:lnTo>
                  <a:lnTo>
                    <a:pt x="252346" y="1394"/>
                  </a:lnTo>
                  <a:lnTo>
                    <a:pt x="252624" y="1617"/>
                  </a:lnTo>
                  <a:lnTo>
                    <a:pt x="252792" y="1673"/>
                  </a:lnTo>
                  <a:lnTo>
                    <a:pt x="253126" y="1673"/>
                  </a:lnTo>
                  <a:lnTo>
                    <a:pt x="253238" y="1617"/>
                  </a:lnTo>
                  <a:lnTo>
                    <a:pt x="253517" y="1394"/>
                  </a:lnTo>
                  <a:lnTo>
                    <a:pt x="253684" y="1171"/>
                  </a:lnTo>
                  <a:lnTo>
                    <a:pt x="253740" y="1004"/>
                  </a:lnTo>
                  <a:lnTo>
                    <a:pt x="253740" y="837"/>
                  </a:lnTo>
                  <a:lnTo>
                    <a:pt x="253740" y="669"/>
                  </a:lnTo>
                  <a:lnTo>
                    <a:pt x="253684" y="502"/>
                  </a:lnTo>
                  <a:lnTo>
                    <a:pt x="253517" y="223"/>
                  </a:lnTo>
                  <a:lnTo>
                    <a:pt x="253238" y="56"/>
                  </a:lnTo>
                  <a:lnTo>
                    <a:pt x="253126" y="0"/>
                  </a:lnTo>
                  <a:close/>
                  <a:moveTo>
                    <a:pt x="256138" y="0"/>
                  </a:moveTo>
                  <a:lnTo>
                    <a:pt x="255970" y="56"/>
                  </a:lnTo>
                  <a:lnTo>
                    <a:pt x="255692" y="223"/>
                  </a:lnTo>
                  <a:lnTo>
                    <a:pt x="255524" y="502"/>
                  </a:lnTo>
                  <a:lnTo>
                    <a:pt x="255469" y="669"/>
                  </a:lnTo>
                  <a:lnTo>
                    <a:pt x="255469" y="837"/>
                  </a:lnTo>
                  <a:lnTo>
                    <a:pt x="255469" y="1004"/>
                  </a:lnTo>
                  <a:lnTo>
                    <a:pt x="255524" y="1171"/>
                  </a:lnTo>
                  <a:lnTo>
                    <a:pt x="255692" y="1394"/>
                  </a:lnTo>
                  <a:lnTo>
                    <a:pt x="255970" y="1617"/>
                  </a:lnTo>
                  <a:lnTo>
                    <a:pt x="256138" y="1673"/>
                  </a:lnTo>
                  <a:lnTo>
                    <a:pt x="256472" y="1673"/>
                  </a:lnTo>
                  <a:lnTo>
                    <a:pt x="256640" y="1617"/>
                  </a:lnTo>
                  <a:lnTo>
                    <a:pt x="256863" y="1394"/>
                  </a:lnTo>
                  <a:lnTo>
                    <a:pt x="257086" y="1171"/>
                  </a:lnTo>
                  <a:lnTo>
                    <a:pt x="257142" y="1004"/>
                  </a:lnTo>
                  <a:lnTo>
                    <a:pt x="257142" y="837"/>
                  </a:lnTo>
                  <a:lnTo>
                    <a:pt x="257142" y="669"/>
                  </a:lnTo>
                  <a:lnTo>
                    <a:pt x="257086" y="502"/>
                  </a:lnTo>
                  <a:lnTo>
                    <a:pt x="256863" y="223"/>
                  </a:lnTo>
                  <a:lnTo>
                    <a:pt x="256640" y="56"/>
                  </a:lnTo>
                  <a:lnTo>
                    <a:pt x="256472" y="0"/>
                  </a:lnTo>
                  <a:close/>
                  <a:moveTo>
                    <a:pt x="259484" y="0"/>
                  </a:moveTo>
                  <a:lnTo>
                    <a:pt x="259372" y="56"/>
                  </a:lnTo>
                  <a:lnTo>
                    <a:pt x="259093" y="223"/>
                  </a:lnTo>
                  <a:lnTo>
                    <a:pt x="258926" y="502"/>
                  </a:lnTo>
                  <a:lnTo>
                    <a:pt x="258870" y="669"/>
                  </a:lnTo>
                  <a:lnTo>
                    <a:pt x="258815" y="837"/>
                  </a:lnTo>
                  <a:lnTo>
                    <a:pt x="258870" y="1004"/>
                  </a:lnTo>
                  <a:lnTo>
                    <a:pt x="258926" y="1171"/>
                  </a:lnTo>
                  <a:lnTo>
                    <a:pt x="259093" y="1394"/>
                  </a:lnTo>
                  <a:lnTo>
                    <a:pt x="259372" y="1617"/>
                  </a:lnTo>
                  <a:lnTo>
                    <a:pt x="259484" y="1673"/>
                  </a:lnTo>
                  <a:lnTo>
                    <a:pt x="259818" y="1673"/>
                  </a:lnTo>
                  <a:lnTo>
                    <a:pt x="259986" y="1617"/>
                  </a:lnTo>
                  <a:lnTo>
                    <a:pt x="260265" y="1394"/>
                  </a:lnTo>
                  <a:lnTo>
                    <a:pt x="260432" y="1171"/>
                  </a:lnTo>
                  <a:lnTo>
                    <a:pt x="260488" y="1004"/>
                  </a:lnTo>
                  <a:lnTo>
                    <a:pt x="260488" y="837"/>
                  </a:lnTo>
                  <a:lnTo>
                    <a:pt x="260488" y="669"/>
                  </a:lnTo>
                  <a:lnTo>
                    <a:pt x="260432" y="502"/>
                  </a:lnTo>
                  <a:lnTo>
                    <a:pt x="260265" y="223"/>
                  </a:lnTo>
                  <a:lnTo>
                    <a:pt x="259986" y="56"/>
                  </a:lnTo>
                  <a:lnTo>
                    <a:pt x="259818" y="0"/>
                  </a:lnTo>
                  <a:close/>
                  <a:moveTo>
                    <a:pt x="264559" y="0"/>
                  </a:moveTo>
                  <a:lnTo>
                    <a:pt x="264447" y="56"/>
                  </a:lnTo>
                  <a:lnTo>
                    <a:pt x="264168" y="223"/>
                  </a:lnTo>
                  <a:lnTo>
                    <a:pt x="264001" y="502"/>
                  </a:lnTo>
                  <a:lnTo>
                    <a:pt x="263945" y="669"/>
                  </a:lnTo>
                  <a:lnTo>
                    <a:pt x="263889" y="837"/>
                  </a:lnTo>
                  <a:lnTo>
                    <a:pt x="263945" y="1004"/>
                  </a:lnTo>
                  <a:lnTo>
                    <a:pt x="264001" y="1171"/>
                  </a:lnTo>
                  <a:lnTo>
                    <a:pt x="264168" y="1394"/>
                  </a:lnTo>
                  <a:lnTo>
                    <a:pt x="264447" y="1617"/>
                  </a:lnTo>
                  <a:lnTo>
                    <a:pt x="264559" y="1673"/>
                  </a:lnTo>
                  <a:lnTo>
                    <a:pt x="264893" y="1673"/>
                  </a:lnTo>
                  <a:lnTo>
                    <a:pt x="265060" y="1617"/>
                  </a:lnTo>
                  <a:lnTo>
                    <a:pt x="265339" y="1394"/>
                  </a:lnTo>
                  <a:lnTo>
                    <a:pt x="265507" y="1171"/>
                  </a:lnTo>
                  <a:lnTo>
                    <a:pt x="265562" y="1004"/>
                  </a:lnTo>
                  <a:lnTo>
                    <a:pt x="265562" y="837"/>
                  </a:lnTo>
                  <a:lnTo>
                    <a:pt x="265562" y="669"/>
                  </a:lnTo>
                  <a:lnTo>
                    <a:pt x="265507" y="502"/>
                  </a:lnTo>
                  <a:lnTo>
                    <a:pt x="265339" y="223"/>
                  </a:lnTo>
                  <a:lnTo>
                    <a:pt x="265060" y="56"/>
                  </a:lnTo>
                  <a:lnTo>
                    <a:pt x="264893" y="0"/>
                  </a:lnTo>
                  <a:close/>
                  <a:moveTo>
                    <a:pt x="267905" y="0"/>
                  </a:moveTo>
                  <a:lnTo>
                    <a:pt x="267737" y="56"/>
                  </a:lnTo>
                  <a:lnTo>
                    <a:pt x="267514" y="223"/>
                  </a:lnTo>
                  <a:lnTo>
                    <a:pt x="267291" y="502"/>
                  </a:lnTo>
                  <a:lnTo>
                    <a:pt x="267291" y="669"/>
                  </a:lnTo>
                  <a:lnTo>
                    <a:pt x="267235" y="837"/>
                  </a:lnTo>
                  <a:lnTo>
                    <a:pt x="267291" y="1004"/>
                  </a:lnTo>
                  <a:lnTo>
                    <a:pt x="267291" y="1171"/>
                  </a:lnTo>
                  <a:lnTo>
                    <a:pt x="267514" y="1394"/>
                  </a:lnTo>
                  <a:lnTo>
                    <a:pt x="267737" y="1617"/>
                  </a:lnTo>
                  <a:lnTo>
                    <a:pt x="267905" y="1673"/>
                  </a:lnTo>
                  <a:lnTo>
                    <a:pt x="268239" y="1673"/>
                  </a:lnTo>
                  <a:lnTo>
                    <a:pt x="268406" y="1617"/>
                  </a:lnTo>
                  <a:lnTo>
                    <a:pt x="268685" y="1394"/>
                  </a:lnTo>
                  <a:lnTo>
                    <a:pt x="268853" y="1171"/>
                  </a:lnTo>
                  <a:lnTo>
                    <a:pt x="268908" y="1004"/>
                  </a:lnTo>
                  <a:lnTo>
                    <a:pt x="268908" y="837"/>
                  </a:lnTo>
                  <a:lnTo>
                    <a:pt x="268908" y="669"/>
                  </a:lnTo>
                  <a:lnTo>
                    <a:pt x="268853" y="502"/>
                  </a:lnTo>
                  <a:lnTo>
                    <a:pt x="268685" y="223"/>
                  </a:lnTo>
                  <a:lnTo>
                    <a:pt x="268406" y="56"/>
                  </a:lnTo>
                  <a:lnTo>
                    <a:pt x="268239" y="0"/>
                  </a:lnTo>
                  <a:close/>
                  <a:moveTo>
                    <a:pt x="279671" y="0"/>
                  </a:moveTo>
                  <a:lnTo>
                    <a:pt x="279504" y="56"/>
                  </a:lnTo>
                  <a:lnTo>
                    <a:pt x="279225" y="223"/>
                  </a:lnTo>
                  <a:lnTo>
                    <a:pt x="279058" y="502"/>
                  </a:lnTo>
                  <a:lnTo>
                    <a:pt x="279002" y="669"/>
                  </a:lnTo>
                  <a:lnTo>
                    <a:pt x="279002" y="837"/>
                  </a:lnTo>
                  <a:lnTo>
                    <a:pt x="279002" y="1004"/>
                  </a:lnTo>
                  <a:lnTo>
                    <a:pt x="279058" y="1171"/>
                  </a:lnTo>
                  <a:lnTo>
                    <a:pt x="279225" y="1394"/>
                  </a:lnTo>
                  <a:lnTo>
                    <a:pt x="279504" y="1617"/>
                  </a:lnTo>
                  <a:lnTo>
                    <a:pt x="279671" y="1673"/>
                  </a:lnTo>
                  <a:lnTo>
                    <a:pt x="280006" y="1673"/>
                  </a:lnTo>
                  <a:lnTo>
                    <a:pt x="280173" y="1617"/>
                  </a:lnTo>
                  <a:lnTo>
                    <a:pt x="280396" y="1394"/>
                  </a:lnTo>
                  <a:lnTo>
                    <a:pt x="280564" y="1171"/>
                  </a:lnTo>
                  <a:lnTo>
                    <a:pt x="280619" y="1004"/>
                  </a:lnTo>
                  <a:lnTo>
                    <a:pt x="280675" y="837"/>
                  </a:lnTo>
                  <a:lnTo>
                    <a:pt x="280619" y="669"/>
                  </a:lnTo>
                  <a:lnTo>
                    <a:pt x="280564" y="502"/>
                  </a:lnTo>
                  <a:lnTo>
                    <a:pt x="280396" y="223"/>
                  </a:lnTo>
                  <a:lnTo>
                    <a:pt x="280173" y="56"/>
                  </a:lnTo>
                  <a:lnTo>
                    <a:pt x="280006" y="0"/>
                  </a:lnTo>
                  <a:close/>
                  <a:moveTo>
                    <a:pt x="2510" y="3346"/>
                  </a:moveTo>
                  <a:lnTo>
                    <a:pt x="2342" y="3402"/>
                  </a:lnTo>
                  <a:lnTo>
                    <a:pt x="2175" y="3458"/>
                  </a:lnTo>
                  <a:lnTo>
                    <a:pt x="1896" y="3625"/>
                  </a:lnTo>
                  <a:lnTo>
                    <a:pt x="1729" y="3848"/>
                  </a:lnTo>
                  <a:lnTo>
                    <a:pt x="1673" y="4015"/>
                  </a:lnTo>
                  <a:lnTo>
                    <a:pt x="1673" y="4183"/>
                  </a:lnTo>
                  <a:lnTo>
                    <a:pt x="1673" y="4350"/>
                  </a:lnTo>
                  <a:lnTo>
                    <a:pt x="1729" y="4517"/>
                  </a:lnTo>
                  <a:lnTo>
                    <a:pt x="1896" y="4796"/>
                  </a:lnTo>
                  <a:lnTo>
                    <a:pt x="2175" y="4963"/>
                  </a:lnTo>
                  <a:lnTo>
                    <a:pt x="2342" y="5019"/>
                  </a:lnTo>
                  <a:lnTo>
                    <a:pt x="2677" y="5019"/>
                  </a:lnTo>
                  <a:lnTo>
                    <a:pt x="2788" y="4963"/>
                  </a:lnTo>
                  <a:lnTo>
                    <a:pt x="3067" y="4796"/>
                  </a:lnTo>
                  <a:lnTo>
                    <a:pt x="3234" y="4517"/>
                  </a:lnTo>
                  <a:lnTo>
                    <a:pt x="3290" y="4350"/>
                  </a:lnTo>
                  <a:lnTo>
                    <a:pt x="3290" y="4183"/>
                  </a:lnTo>
                  <a:lnTo>
                    <a:pt x="3290" y="4015"/>
                  </a:lnTo>
                  <a:lnTo>
                    <a:pt x="3234" y="3848"/>
                  </a:lnTo>
                  <a:lnTo>
                    <a:pt x="3067" y="3625"/>
                  </a:lnTo>
                  <a:lnTo>
                    <a:pt x="2788" y="3458"/>
                  </a:lnTo>
                  <a:lnTo>
                    <a:pt x="2677" y="3402"/>
                  </a:lnTo>
                  <a:lnTo>
                    <a:pt x="2510" y="3346"/>
                  </a:lnTo>
                  <a:close/>
                  <a:moveTo>
                    <a:pt x="10930" y="3346"/>
                  </a:moveTo>
                  <a:lnTo>
                    <a:pt x="10763" y="3402"/>
                  </a:lnTo>
                  <a:lnTo>
                    <a:pt x="10596" y="3458"/>
                  </a:lnTo>
                  <a:lnTo>
                    <a:pt x="10317" y="3625"/>
                  </a:lnTo>
                  <a:lnTo>
                    <a:pt x="10150" y="3848"/>
                  </a:lnTo>
                  <a:lnTo>
                    <a:pt x="10094" y="4015"/>
                  </a:lnTo>
                  <a:lnTo>
                    <a:pt x="10094" y="4183"/>
                  </a:lnTo>
                  <a:lnTo>
                    <a:pt x="10094" y="4350"/>
                  </a:lnTo>
                  <a:lnTo>
                    <a:pt x="10150" y="4517"/>
                  </a:lnTo>
                  <a:lnTo>
                    <a:pt x="10317" y="4796"/>
                  </a:lnTo>
                  <a:lnTo>
                    <a:pt x="10596" y="4963"/>
                  </a:lnTo>
                  <a:lnTo>
                    <a:pt x="10763" y="5019"/>
                  </a:lnTo>
                  <a:lnTo>
                    <a:pt x="11098" y="5019"/>
                  </a:lnTo>
                  <a:lnTo>
                    <a:pt x="11265" y="4963"/>
                  </a:lnTo>
                  <a:lnTo>
                    <a:pt x="11488" y="4796"/>
                  </a:lnTo>
                  <a:lnTo>
                    <a:pt x="11711" y="4517"/>
                  </a:lnTo>
                  <a:lnTo>
                    <a:pt x="11711" y="4350"/>
                  </a:lnTo>
                  <a:lnTo>
                    <a:pt x="11767" y="4183"/>
                  </a:lnTo>
                  <a:lnTo>
                    <a:pt x="11711" y="4015"/>
                  </a:lnTo>
                  <a:lnTo>
                    <a:pt x="11711" y="3848"/>
                  </a:lnTo>
                  <a:lnTo>
                    <a:pt x="11488" y="3625"/>
                  </a:lnTo>
                  <a:lnTo>
                    <a:pt x="11265" y="3458"/>
                  </a:lnTo>
                  <a:lnTo>
                    <a:pt x="11098" y="3402"/>
                  </a:lnTo>
                  <a:lnTo>
                    <a:pt x="10930" y="3346"/>
                  </a:lnTo>
                  <a:close/>
                  <a:moveTo>
                    <a:pt x="15949" y="3346"/>
                  </a:moveTo>
                  <a:lnTo>
                    <a:pt x="15782" y="3402"/>
                  </a:lnTo>
                  <a:lnTo>
                    <a:pt x="15671" y="3458"/>
                  </a:lnTo>
                  <a:lnTo>
                    <a:pt x="15392" y="3625"/>
                  </a:lnTo>
                  <a:lnTo>
                    <a:pt x="15224" y="3848"/>
                  </a:lnTo>
                  <a:lnTo>
                    <a:pt x="15169" y="4015"/>
                  </a:lnTo>
                  <a:lnTo>
                    <a:pt x="15113" y="4183"/>
                  </a:lnTo>
                  <a:lnTo>
                    <a:pt x="15169" y="4350"/>
                  </a:lnTo>
                  <a:lnTo>
                    <a:pt x="15224" y="4517"/>
                  </a:lnTo>
                  <a:lnTo>
                    <a:pt x="15392" y="4796"/>
                  </a:lnTo>
                  <a:lnTo>
                    <a:pt x="15671" y="4963"/>
                  </a:lnTo>
                  <a:lnTo>
                    <a:pt x="15782" y="5019"/>
                  </a:lnTo>
                  <a:lnTo>
                    <a:pt x="16117" y="5019"/>
                  </a:lnTo>
                  <a:lnTo>
                    <a:pt x="16284" y="4963"/>
                  </a:lnTo>
                  <a:lnTo>
                    <a:pt x="16563" y="4796"/>
                  </a:lnTo>
                  <a:lnTo>
                    <a:pt x="16730" y="4517"/>
                  </a:lnTo>
                  <a:lnTo>
                    <a:pt x="16786" y="4350"/>
                  </a:lnTo>
                  <a:lnTo>
                    <a:pt x="16786" y="4183"/>
                  </a:lnTo>
                  <a:lnTo>
                    <a:pt x="16786" y="4015"/>
                  </a:lnTo>
                  <a:lnTo>
                    <a:pt x="16730" y="3848"/>
                  </a:lnTo>
                  <a:lnTo>
                    <a:pt x="16563" y="3625"/>
                  </a:lnTo>
                  <a:lnTo>
                    <a:pt x="16284" y="3458"/>
                  </a:lnTo>
                  <a:lnTo>
                    <a:pt x="16117" y="3402"/>
                  </a:lnTo>
                  <a:lnTo>
                    <a:pt x="15949" y="3346"/>
                  </a:lnTo>
                  <a:close/>
                  <a:moveTo>
                    <a:pt x="19295" y="3346"/>
                  </a:moveTo>
                  <a:lnTo>
                    <a:pt x="19128" y="3402"/>
                  </a:lnTo>
                  <a:lnTo>
                    <a:pt x="18961" y="3458"/>
                  </a:lnTo>
                  <a:lnTo>
                    <a:pt x="18682" y="3625"/>
                  </a:lnTo>
                  <a:lnTo>
                    <a:pt x="18515" y="3848"/>
                  </a:lnTo>
                  <a:lnTo>
                    <a:pt x="18459" y="4015"/>
                  </a:lnTo>
                  <a:lnTo>
                    <a:pt x="18459" y="4183"/>
                  </a:lnTo>
                  <a:lnTo>
                    <a:pt x="18459" y="4350"/>
                  </a:lnTo>
                  <a:lnTo>
                    <a:pt x="18515" y="4517"/>
                  </a:lnTo>
                  <a:lnTo>
                    <a:pt x="18682" y="4796"/>
                  </a:lnTo>
                  <a:lnTo>
                    <a:pt x="18961" y="4963"/>
                  </a:lnTo>
                  <a:lnTo>
                    <a:pt x="19128" y="5019"/>
                  </a:lnTo>
                  <a:lnTo>
                    <a:pt x="19463" y="5019"/>
                  </a:lnTo>
                  <a:lnTo>
                    <a:pt x="19630" y="4963"/>
                  </a:lnTo>
                  <a:lnTo>
                    <a:pt x="19853" y="4796"/>
                  </a:lnTo>
                  <a:lnTo>
                    <a:pt x="20076" y="4517"/>
                  </a:lnTo>
                  <a:lnTo>
                    <a:pt x="20076" y="4350"/>
                  </a:lnTo>
                  <a:lnTo>
                    <a:pt x="20132" y="4183"/>
                  </a:lnTo>
                  <a:lnTo>
                    <a:pt x="20076" y="4015"/>
                  </a:lnTo>
                  <a:lnTo>
                    <a:pt x="20076" y="3848"/>
                  </a:lnTo>
                  <a:lnTo>
                    <a:pt x="19853" y="3625"/>
                  </a:lnTo>
                  <a:lnTo>
                    <a:pt x="19630" y="3458"/>
                  </a:lnTo>
                  <a:lnTo>
                    <a:pt x="19463" y="3402"/>
                  </a:lnTo>
                  <a:lnTo>
                    <a:pt x="19295" y="3346"/>
                  </a:lnTo>
                  <a:close/>
                  <a:moveTo>
                    <a:pt x="24370" y="3346"/>
                  </a:moveTo>
                  <a:lnTo>
                    <a:pt x="24203" y="3402"/>
                  </a:lnTo>
                  <a:lnTo>
                    <a:pt x="24036" y="3458"/>
                  </a:lnTo>
                  <a:lnTo>
                    <a:pt x="23757" y="3625"/>
                  </a:lnTo>
                  <a:lnTo>
                    <a:pt x="23589" y="3848"/>
                  </a:lnTo>
                  <a:lnTo>
                    <a:pt x="23534" y="4015"/>
                  </a:lnTo>
                  <a:lnTo>
                    <a:pt x="23534" y="4183"/>
                  </a:lnTo>
                  <a:lnTo>
                    <a:pt x="23534" y="4350"/>
                  </a:lnTo>
                  <a:lnTo>
                    <a:pt x="23589" y="4517"/>
                  </a:lnTo>
                  <a:lnTo>
                    <a:pt x="23757" y="4796"/>
                  </a:lnTo>
                  <a:lnTo>
                    <a:pt x="24036" y="4963"/>
                  </a:lnTo>
                  <a:lnTo>
                    <a:pt x="24203" y="5019"/>
                  </a:lnTo>
                  <a:lnTo>
                    <a:pt x="24537" y="5019"/>
                  </a:lnTo>
                  <a:lnTo>
                    <a:pt x="24649" y="4963"/>
                  </a:lnTo>
                  <a:lnTo>
                    <a:pt x="24928" y="4796"/>
                  </a:lnTo>
                  <a:lnTo>
                    <a:pt x="25095" y="4517"/>
                  </a:lnTo>
                  <a:lnTo>
                    <a:pt x="25151" y="4350"/>
                  </a:lnTo>
                  <a:lnTo>
                    <a:pt x="25207" y="4183"/>
                  </a:lnTo>
                  <a:lnTo>
                    <a:pt x="25151" y="4015"/>
                  </a:lnTo>
                  <a:lnTo>
                    <a:pt x="25095" y="3848"/>
                  </a:lnTo>
                  <a:lnTo>
                    <a:pt x="24928" y="3625"/>
                  </a:lnTo>
                  <a:lnTo>
                    <a:pt x="24649" y="3458"/>
                  </a:lnTo>
                  <a:lnTo>
                    <a:pt x="24537" y="3402"/>
                  </a:lnTo>
                  <a:lnTo>
                    <a:pt x="24370" y="3346"/>
                  </a:lnTo>
                  <a:close/>
                  <a:moveTo>
                    <a:pt x="27660" y="3346"/>
                  </a:moveTo>
                  <a:lnTo>
                    <a:pt x="27493" y="3402"/>
                  </a:lnTo>
                  <a:lnTo>
                    <a:pt x="27326" y="3458"/>
                  </a:lnTo>
                  <a:lnTo>
                    <a:pt x="27103" y="3625"/>
                  </a:lnTo>
                  <a:lnTo>
                    <a:pt x="26880" y="3848"/>
                  </a:lnTo>
                  <a:lnTo>
                    <a:pt x="26880" y="4015"/>
                  </a:lnTo>
                  <a:lnTo>
                    <a:pt x="26824" y="4183"/>
                  </a:lnTo>
                  <a:lnTo>
                    <a:pt x="26880" y="4350"/>
                  </a:lnTo>
                  <a:lnTo>
                    <a:pt x="26880" y="4517"/>
                  </a:lnTo>
                  <a:lnTo>
                    <a:pt x="27103" y="4796"/>
                  </a:lnTo>
                  <a:lnTo>
                    <a:pt x="27326" y="4963"/>
                  </a:lnTo>
                  <a:lnTo>
                    <a:pt x="27493" y="5019"/>
                  </a:lnTo>
                  <a:lnTo>
                    <a:pt x="27828" y="5019"/>
                  </a:lnTo>
                  <a:lnTo>
                    <a:pt x="27995" y="4963"/>
                  </a:lnTo>
                  <a:lnTo>
                    <a:pt x="28274" y="4796"/>
                  </a:lnTo>
                  <a:lnTo>
                    <a:pt x="28441" y="4517"/>
                  </a:lnTo>
                  <a:lnTo>
                    <a:pt x="28497" y="4350"/>
                  </a:lnTo>
                  <a:lnTo>
                    <a:pt x="28497" y="4183"/>
                  </a:lnTo>
                  <a:lnTo>
                    <a:pt x="28497" y="4015"/>
                  </a:lnTo>
                  <a:lnTo>
                    <a:pt x="28441" y="3848"/>
                  </a:lnTo>
                  <a:lnTo>
                    <a:pt x="28274" y="3625"/>
                  </a:lnTo>
                  <a:lnTo>
                    <a:pt x="27995" y="3458"/>
                  </a:lnTo>
                  <a:lnTo>
                    <a:pt x="27828" y="3402"/>
                  </a:lnTo>
                  <a:lnTo>
                    <a:pt x="27660" y="3346"/>
                  </a:lnTo>
                  <a:close/>
                  <a:moveTo>
                    <a:pt x="31118" y="3346"/>
                  </a:moveTo>
                  <a:lnTo>
                    <a:pt x="30951" y="3402"/>
                  </a:lnTo>
                  <a:lnTo>
                    <a:pt x="30783" y="3458"/>
                  </a:lnTo>
                  <a:lnTo>
                    <a:pt x="30505" y="3625"/>
                  </a:lnTo>
                  <a:lnTo>
                    <a:pt x="30337" y="3848"/>
                  </a:lnTo>
                  <a:lnTo>
                    <a:pt x="30281" y="4015"/>
                  </a:lnTo>
                  <a:lnTo>
                    <a:pt x="30281" y="4183"/>
                  </a:lnTo>
                  <a:lnTo>
                    <a:pt x="30281" y="4350"/>
                  </a:lnTo>
                  <a:lnTo>
                    <a:pt x="30337" y="4517"/>
                  </a:lnTo>
                  <a:lnTo>
                    <a:pt x="30505" y="4796"/>
                  </a:lnTo>
                  <a:lnTo>
                    <a:pt x="30783" y="4963"/>
                  </a:lnTo>
                  <a:lnTo>
                    <a:pt x="30951" y="5019"/>
                  </a:lnTo>
                  <a:lnTo>
                    <a:pt x="31285" y="5019"/>
                  </a:lnTo>
                  <a:lnTo>
                    <a:pt x="31397" y="4963"/>
                  </a:lnTo>
                  <a:lnTo>
                    <a:pt x="31676" y="4796"/>
                  </a:lnTo>
                  <a:lnTo>
                    <a:pt x="31843" y="4517"/>
                  </a:lnTo>
                  <a:lnTo>
                    <a:pt x="31899" y="4350"/>
                  </a:lnTo>
                  <a:lnTo>
                    <a:pt x="31899" y="4183"/>
                  </a:lnTo>
                  <a:lnTo>
                    <a:pt x="31899" y="4015"/>
                  </a:lnTo>
                  <a:lnTo>
                    <a:pt x="31843" y="3848"/>
                  </a:lnTo>
                  <a:lnTo>
                    <a:pt x="31676" y="3625"/>
                  </a:lnTo>
                  <a:lnTo>
                    <a:pt x="31397" y="3458"/>
                  </a:lnTo>
                  <a:lnTo>
                    <a:pt x="31285" y="3402"/>
                  </a:lnTo>
                  <a:lnTo>
                    <a:pt x="31118" y="3346"/>
                  </a:lnTo>
                  <a:close/>
                  <a:moveTo>
                    <a:pt x="41156" y="3346"/>
                  </a:moveTo>
                  <a:lnTo>
                    <a:pt x="40989" y="3402"/>
                  </a:lnTo>
                  <a:lnTo>
                    <a:pt x="40821" y="3458"/>
                  </a:lnTo>
                  <a:lnTo>
                    <a:pt x="40543" y="3625"/>
                  </a:lnTo>
                  <a:lnTo>
                    <a:pt x="40375" y="3848"/>
                  </a:lnTo>
                  <a:lnTo>
                    <a:pt x="40320" y="4015"/>
                  </a:lnTo>
                  <a:lnTo>
                    <a:pt x="40320" y="4183"/>
                  </a:lnTo>
                  <a:lnTo>
                    <a:pt x="40320" y="4350"/>
                  </a:lnTo>
                  <a:lnTo>
                    <a:pt x="40375" y="4517"/>
                  </a:lnTo>
                  <a:lnTo>
                    <a:pt x="40543" y="4796"/>
                  </a:lnTo>
                  <a:lnTo>
                    <a:pt x="40821" y="4963"/>
                  </a:lnTo>
                  <a:lnTo>
                    <a:pt x="40989" y="5019"/>
                  </a:lnTo>
                  <a:lnTo>
                    <a:pt x="41323" y="5019"/>
                  </a:lnTo>
                  <a:lnTo>
                    <a:pt x="41435" y="4963"/>
                  </a:lnTo>
                  <a:lnTo>
                    <a:pt x="41714" y="4796"/>
                  </a:lnTo>
                  <a:lnTo>
                    <a:pt x="41881" y="4517"/>
                  </a:lnTo>
                  <a:lnTo>
                    <a:pt x="41937" y="4350"/>
                  </a:lnTo>
                  <a:lnTo>
                    <a:pt x="41937" y="4183"/>
                  </a:lnTo>
                  <a:lnTo>
                    <a:pt x="41937" y="4015"/>
                  </a:lnTo>
                  <a:lnTo>
                    <a:pt x="41881" y="3848"/>
                  </a:lnTo>
                  <a:lnTo>
                    <a:pt x="41714" y="3625"/>
                  </a:lnTo>
                  <a:lnTo>
                    <a:pt x="41435" y="3458"/>
                  </a:lnTo>
                  <a:lnTo>
                    <a:pt x="41323" y="3402"/>
                  </a:lnTo>
                  <a:lnTo>
                    <a:pt x="41156" y="3346"/>
                  </a:lnTo>
                  <a:close/>
                  <a:moveTo>
                    <a:pt x="83037" y="3402"/>
                  </a:moveTo>
                  <a:lnTo>
                    <a:pt x="82870" y="3458"/>
                  </a:lnTo>
                  <a:lnTo>
                    <a:pt x="82591" y="3625"/>
                  </a:lnTo>
                  <a:lnTo>
                    <a:pt x="82424" y="3904"/>
                  </a:lnTo>
                  <a:lnTo>
                    <a:pt x="82368" y="4015"/>
                  </a:lnTo>
                  <a:lnTo>
                    <a:pt x="82368" y="4183"/>
                  </a:lnTo>
                  <a:lnTo>
                    <a:pt x="82368" y="4350"/>
                  </a:lnTo>
                  <a:lnTo>
                    <a:pt x="82424" y="4517"/>
                  </a:lnTo>
                  <a:lnTo>
                    <a:pt x="82591" y="4796"/>
                  </a:lnTo>
                  <a:lnTo>
                    <a:pt x="82870" y="4963"/>
                  </a:lnTo>
                  <a:lnTo>
                    <a:pt x="83037" y="5019"/>
                  </a:lnTo>
                  <a:lnTo>
                    <a:pt x="83372" y="5019"/>
                  </a:lnTo>
                  <a:lnTo>
                    <a:pt x="83539" y="4963"/>
                  </a:lnTo>
                  <a:lnTo>
                    <a:pt x="83762" y="4796"/>
                  </a:lnTo>
                  <a:lnTo>
                    <a:pt x="83985" y="4517"/>
                  </a:lnTo>
                  <a:lnTo>
                    <a:pt x="83985" y="4350"/>
                  </a:lnTo>
                  <a:lnTo>
                    <a:pt x="84041" y="4183"/>
                  </a:lnTo>
                  <a:lnTo>
                    <a:pt x="83985" y="4015"/>
                  </a:lnTo>
                  <a:lnTo>
                    <a:pt x="83985" y="3904"/>
                  </a:lnTo>
                  <a:lnTo>
                    <a:pt x="83762" y="3625"/>
                  </a:lnTo>
                  <a:lnTo>
                    <a:pt x="83539" y="3458"/>
                  </a:lnTo>
                  <a:lnTo>
                    <a:pt x="83372" y="3402"/>
                  </a:lnTo>
                  <a:close/>
                  <a:moveTo>
                    <a:pt x="86383" y="3402"/>
                  </a:moveTo>
                  <a:lnTo>
                    <a:pt x="86216" y="3458"/>
                  </a:lnTo>
                  <a:lnTo>
                    <a:pt x="85993" y="3625"/>
                  </a:lnTo>
                  <a:lnTo>
                    <a:pt x="85825" y="3904"/>
                  </a:lnTo>
                  <a:lnTo>
                    <a:pt x="85770" y="4015"/>
                  </a:lnTo>
                  <a:lnTo>
                    <a:pt x="85714" y="4183"/>
                  </a:lnTo>
                  <a:lnTo>
                    <a:pt x="85770" y="4350"/>
                  </a:lnTo>
                  <a:lnTo>
                    <a:pt x="85825" y="4517"/>
                  </a:lnTo>
                  <a:lnTo>
                    <a:pt x="85993" y="4796"/>
                  </a:lnTo>
                  <a:lnTo>
                    <a:pt x="86216" y="4963"/>
                  </a:lnTo>
                  <a:lnTo>
                    <a:pt x="86383" y="5019"/>
                  </a:lnTo>
                  <a:lnTo>
                    <a:pt x="86718" y="5019"/>
                  </a:lnTo>
                  <a:lnTo>
                    <a:pt x="86885" y="4963"/>
                  </a:lnTo>
                  <a:lnTo>
                    <a:pt x="87164" y="4796"/>
                  </a:lnTo>
                  <a:lnTo>
                    <a:pt x="87331" y="4517"/>
                  </a:lnTo>
                  <a:lnTo>
                    <a:pt x="87387" y="4350"/>
                  </a:lnTo>
                  <a:lnTo>
                    <a:pt x="87387" y="4183"/>
                  </a:lnTo>
                  <a:lnTo>
                    <a:pt x="87387" y="4015"/>
                  </a:lnTo>
                  <a:lnTo>
                    <a:pt x="87331" y="3904"/>
                  </a:lnTo>
                  <a:lnTo>
                    <a:pt x="87164" y="3625"/>
                  </a:lnTo>
                  <a:lnTo>
                    <a:pt x="86885" y="3458"/>
                  </a:lnTo>
                  <a:lnTo>
                    <a:pt x="86718" y="3402"/>
                  </a:lnTo>
                  <a:close/>
                  <a:moveTo>
                    <a:pt x="89785" y="3402"/>
                  </a:moveTo>
                  <a:lnTo>
                    <a:pt x="89618" y="3458"/>
                  </a:lnTo>
                  <a:lnTo>
                    <a:pt x="89339" y="3625"/>
                  </a:lnTo>
                  <a:lnTo>
                    <a:pt x="89171" y="3904"/>
                  </a:lnTo>
                  <a:lnTo>
                    <a:pt x="89116" y="4015"/>
                  </a:lnTo>
                  <a:lnTo>
                    <a:pt x="89116" y="4183"/>
                  </a:lnTo>
                  <a:lnTo>
                    <a:pt x="89116" y="4350"/>
                  </a:lnTo>
                  <a:lnTo>
                    <a:pt x="89171" y="4517"/>
                  </a:lnTo>
                  <a:lnTo>
                    <a:pt x="89339" y="4796"/>
                  </a:lnTo>
                  <a:lnTo>
                    <a:pt x="89618" y="4963"/>
                  </a:lnTo>
                  <a:lnTo>
                    <a:pt x="89785" y="5019"/>
                  </a:lnTo>
                  <a:lnTo>
                    <a:pt x="90119" y="5019"/>
                  </a:lnTo>
                  <a:lnTo>
                    <a:pt x="90231" y="4963"/>
                  </a:lnTo>
                  <a:lnTo>
                    <a:pt x="90510" y="4796"/>
                  </a:lnTo>
                  <a:lnTo>
                    <a:pt x="90677" y="4517"/>
                  </a:lnTo>
                  <a:lnTo>
                    <a:pt x="90733" y="4350"/>
                  </a:lnTo>
                  <a:lnTo>
                    <a:pt x="90733" y="4183"/>
                  </a:lnTo>
                  <a:lnTo>
                    <a:pt x="90733" y="4015"/>
                  </a:lnTo>
                  <a:lnTo>
                    <a:pt x="90677" y="3904"/>
                  </a:lnTo>
                  <a:lnTo>
                    <a:pt x="90510" y="3625"/>
                  </a:lnTo>
                  <a:lnTo>
                    <a:pt x="90231" y="3458"/>
                  </a:lnTo>
                  <a:lnTo>
                    <a:pt x="90119" y="3402"/>
                  </a:lnTo>
                  <a:close/>
                  <a:moveTo>
                    <a:pt x="93075" y="3402"/>
                  </a:moveTo>
                  <a:lnTo>
                    <a:pt x="92908" y="3458"/>
                  </a:lnTo>
                  <a:lnTo>
                    <a:pt x="92685" y="3625"/>
                  </a:lnTo>
                  <a:lnTo>
                    <a:pt x="92462" y="3904"/>
                  </a:lnTo>
                  <a:lnTo>
                    <a:pt x="92462" y="4015"/>
                  </a:lnTo>
                  <a:lnTo>
                    <a:pt x="92406" y="4183"/>
                  </a:lnTo>
                  <a:lnTo>
                    <a:pt x="92462" y="4350"/>
                  </a:lnTo>
                  <a:lnTo>
                    <a:pt x="92462" y="4517"/>
                  </a:lnTo>
                  <a:lnTo>
                    <a:pt x="92685" y="4796"/>
                  </a:lnTo>
                  <a:lnTo>
                    <a:pt x="92908" y="4963"/>
                  </a:lnTo>
                  <a:lnTo>
                    <a:pt x="93075" y="5019"/>
                  </a:lnTo>
                  <a:lnTo>
                    <a:pt x="93410" y="5019"/>
                  </a:lnTo>
                  <a:lnTo>
                    <a:pt x="93577" y="4963"/>
                  </a:lnTo>
                  <a:lnTo>
                    <a:pt x="93856" y="4796"/>
                  </a:lnTo>
                  <a:lnTo>
                    <a:pt x="94023" y="4517"/>
                  </a:lnTo>
                  <a:lnTo>
                    <a:pt x="94079" y="4350"/>
                  </a:lnTo>
                  <a:lnTo>
                    <a:pt x="94079" y="4183"/>
                  </a:lnTo>
                  <a:lnTo>
                    <a:pt x="94079" y="4015"/>
                  </a:lnTo>
                  <a:lnTo>
                    <a:pt x="94023" y="3904"/>
                  </a:lnTo>
                  <a:lnTo>
                    <a:pt x="93856" y="3625"/>
                  </a:lnTo>
                  <a:lnTo>
                    <a:pt x="93577" y="3458"/>
                  </a:lnTo>
                  <a:lnTo>
                    <a:pt x="93410" y="3402"/>
                  </a:lnTo>
                  <a:close/>
                  <a:moveTo>
                    <a:pt x="98317" y="3346"/>
                  </a:moveTo>
                  <a:lnTo>
                    <a:pt x="98150" y="3402"/>
                  </a:lnTo>
                  <a:lnTo>
                    <a:pt x="97983" y="3458"/>
                  </a:lnTo>
                  <a:lnTo>
                    <a:pt x="97704" y="3625"/>
                  </a:lnTo>
                  <a:lnTo>
                    <a:pt x="97536" y="3848"/>
                  </a:lnTo>
                  <a:lnTo>
                    <a:pt x="97481" y="4015"/>
                  </a:lnTo>
                  <a:lnTo>
                    <a:pt x="97481" y="4183"/>
                  </a:lnTo>
                  <a:lnTo>
                    <a:pt x="97481" y="4350"/>
                  </a:lnTo>
                  <a:lnTo>
                    <a:pt x="97536" y="4517"/>
                  </a:lnTo>
                  <a:lnTo>
                    <a:pt x="97704" y="4796"/>
                  </a:lnTo>
                  <a:lnTo>
                    <a:pt x="97983" y="4963"/>
                  </a:lnTo>
                  <a:lnTo>
                    <a:pt x="98150" y="5019"/>
                  </a:lnTo>
                  <a:lnTo>
                    <a:pt x="98484" y="5019"/>
                  </a:lnTo>
                  <a:lnTo>
                    <a:pt x="98652" y="4963"/>
                  </a:lnTo>
                  <a:lnTo>
                    <a:pt x="98875" y="4796"/>
                  </a:lnTo>
                  <a:lnTo>
                    <a:pt x="99042" y="4517"/>
                  </a:lnTo>
                  <a:lnTo>
                    <a:pt x="99098" y="4350"/>
                  </a:lnTo>
                  <a:lnTo>
                    <a:pt x="99154" y="4183"/>
                  </a:lnTo>
                  <a:lnTo>
                    <a:pt x="99098" y="4015"/>
                  </a:lnTo>
                  <a:lnTo>
                    <a:pt x="99042" y="3848"/>
                  </a:lnTo>
                  <a:lnTo>
                    <a:pt x="98875" y="3625"/>
                  </a:lnTo>
                  <a:lnTo>
                    <a:pt x="98652" y="3458"/>
                  </a:lnTo>
                  <a:lnTo>
                    <a:pt x="98484" y="3402"/>
                  </a:lnTo>
                  <a:lnTo>
                    <a:pt x="98317" y="3346"/>
                  </a:lnTo>
                  <a:close/>
                  <a:moveTo>
                    <a:pt x="106738" y="3346"/>
                  </a:moveTo>
                  <a:lnTo>
                    <a:pt x="106571" y="3402"/>
                  </a:lnTo>
                  <a:lnTo>
                    <a:pt x="106403" y="3458"/>
                  </a:lnTo>
                  <a:lnTo>
                    <a:pt x="106180" y="3625"/>
                  </a:lnTo>
                  <a:lnTo>
                    <a:pt x="105957" y="3848"/>
                  </a:lnTo>
                  <a:lnTo>
                    <a:pt x="105957" y="4015"/>
                  </a:lnTo>
                  <a:lnTo>
                    <a:pt x="105901" y="4183"/>
                  </a:lnTo>
                  <a:lnTo>
                    <a:pt x="105957" y="4350"/>
                  </a:lnTo>
                  <a:lnTo>
                    <a:pt x="105957" y="4517"/>
                  </a:lnTo>
                  <a:lnTo>
                    <a:pt x="106180" y="4796"/>
                  </a:lnTo>
                  <a:lnTo>
                    <a:pt x="106403" y="4963"/>
                  </a:lnTo>
                  <a:lnTo>
                    <a:pt x="106571" y="5019"/>
                  </a:lnTo>
                  <a:lnTo>
                    <a:pt x="106905" y="5019"/>
                  </a:lnTo>
                  <a:lnTo>
                    <a:pt x="107073" y="4963"/>
                  </a:lnTo>
                  <a:lnTo>
                    <a:pt x="107351" y="4796"/>
                  </a:lnTo>
                  <a:lnTo>
                    <a:pt x="107519" y="4517"/>
                  </a:lnTo>
                  <a:lnTo>
                    <a:pt x="107575" y="4350"/>
                  </a:lnTo>
                  <a:lnTo>
                    <a:pt x="107575" y="4183"/>
                  </a:lnTo>
                  <a:lnTo>
                    <a:pt x="107575" y="4015"/>
                  </a:lnTo>
                  <a:lnTo>
                    <a:pt x="107519" y="3848"/>
                  </a:lnTo>
                  <a:lnTo>
                    <a:pt x="107351" y="3625"/>
                  </a:lnTo>
                  <a:lnTo>
                    <a:pt x="107073" y="3458"/>
                  </a:lnTo>
                  <a:lnTo>
                    <a:pt x="106905" y="3402"/>
                  </a:lnTo>
                  <a:lnTo>
                    <a:pt x="106738" y="3346"/>
                  </a:lnTo>
                  <a:close/>
                  <a:moveTo>
                    <a:pt x="111813" y="3346"/>
                  </a:moveTo>
                  <a:lnTo>
                    <a:pt x="111645" y="3402"/>
                  </a:lnTo>
                  <a:lnTo>
                    <a:pt x="111478" y="3458"/>
                  </a:lnTo>
                  <a:lnTo>
                    <a:pt x="111199" y="3625"/>
                  </a:lnTo>
                  <a:lnTo>
                    <a:pt x="111032" y="3848"/>
                  </a:lnTo>
                  <a:lnTo>
                    <a:pt x="110976" y="4015"/>
                  </a:lnTo>
                  <a:lnTo>
                    <a:pt x="110976" y="4183"/>
                  </a:lnTo>
                  <a:lnTo>
                    <a:pt x="110976" y="4350"/>
                  </a:lnTo>
                  <a:lnTo>
                    <a:pt x="111032" y="4517"/>
                  </a:lnTo>
                  <a:lnTo>
                    <a:pt x="111199" y="4796"/>
                  </a:lnTo>
                  <a:lnTo>
                    <a:pt x="111478" y="4963"/>
                  </a:lnTo>
                  <a:lnTo>
                    <a:pt x="111645" y="5019"/>
                  </a:lnTo>
                  <a:lnTo>
                    <a:pt x="111980" y="5019"/>
                  </a:lnTo>
                  <a:lnTo>
                    <a:pt x="112092" y="4963"/>
                  </a:lnTo>
                  <a:lnTo>
                    <a:pt x="112370" y="4796"/>
                  </a:lnTo>
                  <a:lnTo>
                    <a:pt x="112538" y="4517"/>
                  </a:lnTo>
                  <a:lnTo>
                    <a:pt x="112594" y="4350"/>
                  </a:lnTo>
                  <a:lnTo>
                    <a:pt x="112594" y="4183"/>
                  </a:lnTo>
                  <a:lnTo>
                    <a:pt x="112594" y="4015"/>
                  </a:lnTo>
                  <a:lnTo>
                    <a:pt x="112538" y="3848"/>
                  </a:lnTo>
                  <a:lnTo>
                    <a:pt x="112370" y="3625"/>
                  </a:lnTo>
                  <a:lnTo>
                    <a:pt x="112092" y="3458"/>
                  </a:lnTo>
                  <a:lnTo>
                    <a:pt x="111980" y="3402"/>
                  </a:lnTo>
                  <a:lnTo>
                    <a:pt x="111813" y="3346"/>
                  </a:lnTo>
                  <a:close/>
                  <a:moveTo>
                    <a:pt x="115103" y="3346"/>
                  </a:moveTo>
                  <a:lnTo>
                    <a:pt x="114936" y="3402"/>
                  </a:lnTo>
                  <a:lnTo>
                    <a:pt x="114768" y="3458"/>
                  </a:lnTo>
                  <a:lnTo>
                    <a:pt x="114545" y="3625"/>
                  </a:lnTo>
                  <a:lnTo>
                    <a:pt x="114322" y="3848"/>
                  </a:lnTo>
                  <a:lnTo>
                    <a:pt x="114267" y="4015"/>
                  </a:lnTo>
                  <a:lnTo>
                    <a:pt x="114267" y="4183"/>
                  </a:lnTo>
                  <a:lnTo>
                    <a:pt x="114267" y="4350"/>
                  </a:lnTo>
                  <a:lnTo>
                    <a:pt x="114322" y="4517"/>
                  </a:lnTo>
                  <a:lnTo>
                    <a:pt x="114545" y="4796"/>
                  </a:lnTo>
                  <a:lnTo>
                    <a:pt x="114768" y="4963"/>
                  </a:lnTo>
                  <a:lnTo>
                    <a:pt x="114936" y="5019"/>
                  </a:lnTo>
                  <a:lnTo>
                    <a:pt x="115270" y="5019"/>
                  </a:lnTo>
                  <a:lnTo>
                    <a:pt x="115438" y="4963"/>
                  </a:lnTo>
                  <a:lnTo>
                    <a:pt x="115716" y="4796"/>
                  </a:lnTo>
                  <a:lnTo>
                    <a:pt x="115884" y="4517"/>
                  </a:lnTo>
                  <a:lnTo>
                    <a:pt x="115940" y="4350"/>
                  </a:lnTo>
                  <a:lnTo>
                    <a:pt x="115940" y="4183"/>
                  </a:lnTo>
                  <a:lnTo>
                    <a:pt x="115940" y="4015"/>
                  </a:lnTo>
                  <a:lnTo>
                    <a:pt x="115884" y="3848"/>
                  </a:lnTo>
                  <a:lnTo>
                    <a:pt x="115716" y="3625"/>
                  </a:lnTo>
                  <a:lnTo>
                    <a:pt x="115438" y="3458"/>
                  </a:lnTo>
                  <a:lnTo>
                    <a:pt x="115270" y="3402"/>
                  </a:lnTo>
                  <a:lnTo>
                    <a:pt x="115103" y="3346"/>
                  </a:lnTo>
                  <a:close/>
                  <a:moveTo>
                    <a:pt x="120178" y="3346"/>
                  </a:moveTo>
                  <a:lnTo>
                    <a:pt x="120011" y="3402"/>
                  </a:lnTo>
                  <a:lnTo>
                    <a:pt x="119843" y="3458"/>
                  </a:lnTo>
                  <a:lnTo>
                    <a:pt x="119564" y="3625"/>
                  </a:lnTo>
                  <a:lnTo>
                    <a:pt x="119397" y="3848"/>
                  </a:lnTo>
                  <a:lnTo>
                    <a:pt x="119341" y="4015"/>
                  </a:lnTo>
                  <a:lnTo>
                    <a:pt x="119341" y="4183"/>
                  </a:lnTo>
                  <a:lnTo>
                    <a:pt x="119341" y="4350"/>
                  </a:lnTo>
                  <a:lnTo>
                    <a:pt x="119397" y="4517"/>
                  </a:lnTo>
                  <a:lnTo>
                    <a:pt x="119564" y="4796"/>
                  </a:lnTo>
                  <a:lnTo>
                    <a:pt x="119843" y="4963"/>
                  </a:lnTo>
                  <a:lnTo>
                    <a:pt x="120011" y="5019"/>
                  </a:lnTo>
                  <a:lnTo>
                    <a:pt x="120345" y="5019"/>
                  </a:lnTo>
                  <a:lnTo>
                    <a:pt x="120512" y="4963"/>
                  </a:lnTo>
                  <a:lnTo>
                    <a:pt x="120736" y="4796"/>
                  </a:lnTo>
                  <a:lnTo>
                    <a:pt x="120959" y="4517"/>
                  </a:lnTo>
                  <a:lnTo>
                    <a:pt x="120959" y="4350"/>
                  </a:lnTo>
                  <a:lnTo>
                    <a:pt x="121014" y="4183"/>
                  </a:lnTo>
                  <a:lnTo>
                    <a:pt x="120959" y="4015"/>
                  </a:lnTo>
                  <a:lnTo>
                    <a:pt x="120959" y="3848"/>
                  </a:lnTo>
                  <a:lnTo>
                    <a:pt x="120736" y="3625"/>
                  </a:lnTo>
                  <a:lnTo>
                    <a:pt x="120512" y="3458"/>
                  </a:lnTo>
                  <a:lnTo>
                    <a:pt x="120345" y="3402"/>
                  </a:lnTo>
                  <a:lnTo>
                    <a:pt x="120178" y="3346"/>
                  </a:lnTo>
                  <a:close/>
                  <a:moveTo>
                    <a:pt x="123468" y="3346"/>
                  </a:moveTo>
                  <a:lnTo>
                    <a:pt x="123301" y="3402"/>
                  </a:lnTo>
                  <a:lnTo>
                    <a:pt x="123189" y="3458"/>
                  </a:lnTo>
                  <a:lnTo>
                    <a:pt x="122910" y="3625"/>
                  </a:lnTo>
                  <a:lnTo>
                    <a:pt x="122743" y="3848"/>
                  </a:lnTo>
                  <a:lnTo>
                    <a:pt x="122687" y="4015"/>
                  </a:lnTo>
                  <a:lnTo>
                    <a:pt x="122632" y="4183"/>
                  </a:lnTo>
                  <a:lnTo>
                    <a:pt x="122687" y="4350"/>
                  </a:lnTo>
                  <a:lnTo>
                    <a:pt x="122743" y="4517"/>
                  </a:lnTo>
                  <a:lnTo>
                    <a:pt x="122910" y="4796"/>
                  </a:lnTo>
                  <a:lnTo>
                    <a:pt x="123189" y="4963"/>
                  </a:lnTo>
                  <a:lnTo>
                    <a:pt x="123301" y="5019"/>
                  </a:lnTo>
                  <a:lnTo>
                    <a:pt x="123635" y="5019"/>
                  </a:lnTo>
                  <a:lnTo>
                    <a:pt x="123803" y="4963"/>
                  </a:lnTo>
                  <a:lnTo>
                    <a:pt x="124082" y="4796"/>
                  </a:lnTo>
                  <a:lnTo>
                    <a:pt x="124249" y="4517"/>
                  </a:lnTo>
                  <a:lnTo>
                    <a:pt x="124305" y="4350"/>
                  </a:lnTo>
                  <a:lnTo>
                    <a:pt x="124305" y="4183"/>
                  </a:lnTo>
                  <a:lnTo>
                    <a:pt x="124305" y="4015"/>
                  </a:lnTo>
                  <a:lnTo>
                    <a:pt x="124249" y="3848"/>
                  </a:lnTo>
                  <a:lnTo>
                    <a:pt x="124082" y="3625"/>
                  </a:lnTo>
                  <a:lnTo>
                    <a:pt x="123803" y="3458"/>
                  </a:lnTo>
                  <a:lnTo>
                    <a:pt x="123635" y="3402"/>
                  </a:lnTo>
                  <a:lnTo>
                    <a:pt x="123468" y="3346"/>
                  </a:lnTo>
                  <a:close/>
                  <a:moveTo>
                    <a:pt x="126926" y="3346"/>
                  </a:moveTo>
                  <a:lnTo>
                    <a:pt x="126758" y="3402"/>
                  </a:lnTo>
                  <a:lnTo>
                    <a:pt x="126591" y="3458"/>
                  </a:lnTo>
                  <a:lnTo>
                    <a:pt x="126312" y="3625"/>
                  </a:lnTo>
                  <a:lnTo>
                    <a:pt x="126145" y="3848"/>
                  </a:lnTo>
                  <a:lnTo>
                    <a:pt x="126089" y="4015"/>
                  </a:lnTo>
                  <a:lnTo>
                    <a:pt x="126089" y="4183"/>
                  </a:lnTo>
                  <a:lnTo>
                    <a:pt x="126089" y="4350"/>
                  </a:lnTo>
                  <a:lnTo>
                    <a:pt x="126145" y="4517"/>
                  </a:lnTo>
                  <a:lnTo>
                    <a:pt x="126312" y="4796"/>
                  </a:lnTo>
                  <a:lnTo>
                    <a:pt x="126591" y="4963"/>
                  </a:lnTo>
                  <a:lnTo>
                    <a:pt x="126758" y="5019"/>
                  </a:lnTo>
                  <a:lnTo>
                    <a:pt x="127093" y="5019"/>
                  </a:lnTo>
                  <a:lnTo>
                    <a:pt x="127260" y="4963"/>
                  </a:lnTo>
                  <a:lnTo>
                    <a:pt x="127483" y="4796"/>
                  </a:lnTo>
                  <a:lnTo>
                    <a:pt x="127651" y="4517"/>
                  </a:lnTo>
                  <a:lnTo>
                    <a:pt x="127706" y="4350"/>
                  </a:lnTo>
                  <a:lnTo>
                    <a:pt x="127762" y="4183"/>
                  </a:lnTo>
                  <a:lnTo>
                    <a:pt x="127706" y="4015"/>
                  </a:lnTo>
                  <a:lnTo>
                    <a:pt x="127651" y="3848"/>
                  </a:lnTo>
                  <a:lnTo>
                    <a:pt x="127483" y="3625"/>
                  </a:lnTo>
                  <a:lnTo>
                    <a:pt x="127260" y="3458"/>
                  </a:lnTo>
                  <a:lnTo>
                    <a:pt x="127093" y="3402"/>
                  </a:lnTo>
                  <a:lnTo>
                    <a:pt x="126926" y="3346"/>
                  </a:lnTo>
                  <a:close/>
                  <a:moveTo>
                    <a:pt x="136964" y="3346"/>
                  </a:moveTo>
                  <a:lnTo>
                    <a:pt x="136796" y="3402"/>
                  </a:lnTo>
                  <a:lnTo>
                    <a:pt x="136629" y="3458"/>
                  </a:lnTo>
                  <a:lnTo>
                    <a:pt x="136350" y="3625"/>
                  </a:lnTo>
                  <a:lnTo>
                    <a:pt x="136183" y="3848"/>
                  </a:lnTo>
                  <a:lnTo>
                    <a:pt x="136127" y="4015"/>
                  </a:lnTo>
                  <a:lnTo>
                    <a:pt x="136127" y="4183"/>
                  </a:lnTo>
                  <a:lnTo>
                    <a:pt x="136127" y="4350"/>
                  </a:lnTo>
                  <a:lnTo>
                    <a:pt x="136183" y="4517"/>
                  </a:lnTo>
                  <a:lnTo>
                    <a:pt x="136350" y="4796"/>
                  </a:lnTo>
                  <a:lnTo>
                    <a:pt x="136629" y="4963"/>
                  </a:lnTo>
                  <a:lnTo>
                    <a:pt x="136796" y="5019"/>
                  </a:lnTo>
                  <a:lnTo>
                    <a:pt x="137131" y="5019"/>
                  </a:lnTo>
                  <a:lnTo>
                    <a:pt x="137298" y="4963"/>
                  </a:lnTo>
                  <a:lnTo>
                    <a:pt x="137521" y="4796"/>
                  </a:lnTo>
                  <a:lnTo>
                    <a:pt x="137689" y="4517"/>
                  </a:lnTo>
                  <a:lnTo>
                    <a:pt x="137744" y="4350"/>
                  </a:lnTo>
                  <a:lnTo>
                    <a:pt x="137800" y="4183"/>
                  </a:lnTo>
                  <a:lnTo>
                    <a:pt x="137744" y="4015"/>
                  </a:lnTo>
                  <a:lnTo>
                    <a:pt x="137689" y="3848"/>
                  </a:lnTo>
                  <a:lnTo>
                    <a:pt x="137521" y="3625"/>
                  </a:lnTo>
                  <a:lnTo>
                    <a:pt x="137298" y="3458"/>
                  </a:lnTo>
                  <a:lnTo>
                    <a:pt x="137131" y="3402"/>
                  </a:lnTo>
                  <a:lnTo>
                    <a:pt x="136964" y="3346"/>
                  </a:lnTo>
                  <a:close/>
                  <a:moveTo>
                    <a:pt x="178845" y="3402"/>
                  </a:moveTo>
                  <a:lnTo>
                    <a:pt x="178677" y="3458"/>
                  </a:lnTo>
                  <a:lnTo>
                    <a:pt x="178399" y="3625"/>
                  </a:lnTo>
                  <a:lnTo>
                    <a:pt x="178231" y="3904"/>
                  </a:lnTo>
                  <a:lnTo>
                    <a:pt x="178176" y="4015"/>
                  </a:lnTo>
                  <a:lnTo>
                    <a:pt x="178176" y="4183"/>
                  </a:lnTo>
                  <a:lnTo>
                    <a:pt x="178176" y="4350"/>
                  </a:lnTo>
                  <a:lnTo>
                    <a:pt x="178231" y="4517"/>
                  </a:lnTo>
                  <a:lnTo>
                    <a:pt x="178399" y="4796"/>
                  </a:lnTo>
                  <a:lnTo>
                    <a:pt x="178677" y="4963"/>
                  </a:lnTo>
                  <a:lnTo>
                    <a:pt x="178845" y="5019"/>
                  </a:lnTo>
                  <a:lnTo>
                    <a:pt x="179179" y="5019"/>
                  </a:lnTo>
                  <a:lnTo>
                    <a:pt x="179347" y="4963"/>
                  </a:lnTo>
                  <a:lnTo>
                    <a:pt x="179570" y="4796"/>
                  </a:lnTo>
                  <a:lnTo>
                    <a:pt x="179737" y="4517"/>
                  </a:lnTo>
                  <a:lnTo>
                    <a:pt x="179793" y="4350"/>
                  </a:lnTo>
                  <a:lnTo>
                    <a:pt x="179849" y="4183"/>
                  </a:lnTo>
                  <a:lnTo>
                    <a:pt x="179793" y="4015"/>
                  </a:lnTo>
                  <a:lnTo>
                    <a:pt x="179737" y="3904"/>
                  </a:lnTo>
                  <a:lnTo>
                    <a:pt x="179570" y="3625"/>
                  </a:lnTo>
                  <a:lnTo>
                    <a:pt x="179347" y="3458"/>
                  </a:lnTo>
                  <a:lnTo>
                    <a:pt x="179179" y="3402"/>
                  </a:lnTo>
                  <a:close/>
                  <a:moveTo>
                    <a:pt x="182191" y="3402"/>
                  </a:moveTo>
                  <a:lnTo>
                    <a:pt x="182023" y="3458"/>
                  </a:lnTo>
                  <a:lnTo>
                    <a:pt x="181800" y="3625"/>
                  </a:lnTo>
                  <a:lnTo>
                    <a:pt x="181577" y="3904"/>
                  </a:lnTo>
                  <a:lnTo>
                    <a:pt x="181577" y="4015"/>
                  </a:lnTo>
                  <a:lnTo>
                    <a:pt x="181522" y="4183"/>
                  </a:lnTo>
                  <a:lnTo>
                    <a:pt x="181577" y="4350"/>
                  </a:lnTo>
                  <a:lnTo>
                    <a:pt x="181577" y="4517"/>
                  </a:lnTo>
                  <a:lnTo>
                    <a:pt x="181800" y="4796"/>
                  </a:lnTo>
                  <a:lnTo>
                    <a:pt x="182023" y="4963"/>
                  </a:lnTo>
                  <a:lnTo>
                    <a:pt x="182191" y="5019"/>
                  </a:lnTo>
                  <a:lnTo>
                    <a:pt x="182525" y="5019"/>
                  </a:lnTo>
                  <a:lnTo>
                    <a:pt x="182693" y="4963"/>
                  </a:lnTo>
                  <a:lnTo>
                    <a:pt x="182971" y="4796"/>
                  </a:lnTo>
                  <a:lnTo>
                    <a:pt x="183139" y="4517"/>
                  </a:lnTo>
                  <a:lnTo>
                    <a:pt x="183195" y="4350"/>
                  </a:lnTo>
                  <a:lnTo>
                    <a:pt x="183195" y="4183"/>
                  </a:lnTo>
                  <a:lnTo>
                    <a:pt x="183195" y="4015"/>
                  </a:lnTo>
                  <a:lnTo>
                    <a:pt x="183139" y="3904"/>
                  </a:lnTo>
                  <a:lnTo>
                    <a:pt x="182971" y="3625"/>
                  </a:lnTo>
                  <a:lnTo>
                    <a:pt x="182693" y="3458"/>
                  </a:lnTo>
                  <a:lnTo>
                    <a:pt x="182525" y="3402"/>
                  </a:lnTo>
                  <a:close/>
                  <a:moveTo>
                    <a:pt x="185537" y="3402"/>
                  </a:moveTo>
                  <a:lnTo>
                    <a:pt x="185425" y="3458"/>
                  </a:lnTo>
                  <a:lnTo>
                    <a:pt x="185146" y="3625"/>
                  </a:lnTo>
                  <a:lnTo>
                    <a:pt x="184979" y="3904"/>
                  </a:lnTo>
                  <a:lnTo>
                    <a:pt x="184923" y="4015"/>
                  </a:lnTo>
                  <a:lnTo>
                    <a:pt x="184923" y="4183"/>
                  </a:lnTo>
                  <a:lnTo>
                    <a:pt x="184923" y="4350"/>
                  </a:lnTo>
                  <a:lnTo>
                    <a:pt x="184979" y="4517"/>
                  </a:lnTo>
                  <a:lnTo>
                    <a:pt x="185146" y="4796"/>
                  </a:lnTo>
                  <a:lnTo>
                    <a:pt x="185425" y="4963"/>
                  </a:lnTo>
                  <a:lnTo>
                    <a:pt x="185537" y="5019"/>
                  </a:lnTo>
                  <a:lnTo>
                    <a:pt x="185871" y="5019"/>
                  </a:lnTo>
                  <a:lnTo>
                    <a:pt x="186039" y="4963"/>
                  </a:lnTo>
                  <a:lnTo>
                    <a:pt x="186317" y="4796"/>
                  </a:lnTo>
                  <a:lnTo>
                    <a:pt x="186485" y="4517"/>
                  </a:lnTo>
                  <a:lnTo>
                    <a:pt x="186541" y="4350"/>
                  </a:lnTo>
                  <a:lnTo>
                    <a:pt x="186541" y="4183"/>
                  </a:lnTo>
                  <a:lnTo>
                    <a:pt x="186541" y="4015"/>
                  </a:lnTo>
                  <a:lnTo>
                    <a:pt x="186485" y="3904"/>
                  </a:lnTo>
                  <a:lnTo>
                    <a:pt x="186317" y="3625"/>
                  </a:lnTo>
                  <a:lnTo>
                    <a:pt x="186039" y="3458"/>
                  </a:lnTo>
                  <a:lnTo>
                    <a:pt x="185871" y="3402"/>
                  </a:lnTo>
                  <a:close/>
                  <a:moveTo>
                    <a:pt x="188883" y="3402"/>
                  </a:moveTo>
                  <a:lnTo>
                    <a:pt x="188715" y="3458"/>
                  </a:lnTo>
                  <a:lnTo>
                    <a:pt x="188437" y="3625"/>
                  </a:lnTo>
                  <a:lnTo>
                    <a:pt x="188269" y="3904"/>
                  </a:lnTo>
                  <a:lnTo>
                    <a:pt x="188214" y="4015"/>
                  </a:lnTo>
                  <a:lnTo>
                    <a:pt x="188214" y="4183"/>
                  </a:lnTo>
                  <a:lnTo>
                    <a:pt x="188214" y="4350"/>
                  </a:lnTo>
                  <a:lnTo>
                    <a:pt x="188269" y="4517"/>
                  </a:lnTo>
                  <a:lnTo>
                    <a:pt x="188437" y="4796"/>
                  </a:lnTo>
                  <a:lnTo>
                    <a:pt x="188715" y="4963"/>
                  </a:lnTo>
                  <a:lnTo>
                    <a:pt x="188883" y="5019"/>
                  </a:lnTo>
                  <a:lnTo>
                    <a:pt x="189217" y="5019"/>
                  </a:lnTo>
                  <a:lnTo>
                    <a:pt x="189385" y="4963"/>
                  </a:lnTo>
                  <a:lnTo>
                    <a:pt x="189608" y="4796"/>
                  </a:lnTo>
                  <a:lnTo>
                    <a:pt x="189831" y="4517"/>
                  </a:lnTo>
                  <a:lnTo>
                    <a:pt x="189887" y="4350"/>
                  </a:lnTo>
                  <a:lnTo>
                    <a:pt x="189887" y="4183"/>
                  </a:lnTo>
                  <a:lnTo>
                    <a:pt x="189887" y="4015"/>
                  </a:lnTo>
                  <a:lnTo>
                    <a:pt x="189831" y="3904"/>
                  </a:lnTo>
                  <a:lnTo>
                    <a:pt x="189608" y="3625"/>
                  </a:lnTo>
                  <a:lnTo>
                    <a:pt x="189385" y="3458"/>
                  </a:lnTo>
                  <a:lnTo>
                    <a:pt x="189217" y="3402"/>
                  </a:lnTo>
                  <a:close/>
                  <a:moveTo>
                    <a:pt x="194125" y="3346"/>
                  </a:moveTo>
                  <a:lnTo>
                    <a:pt x="193958" y="3402"/>
                  </a:lnTo>
                  <a:lnTo>
                    <a:pt x="193790" y="3458"/>
                  </a:lnTo>
                  <a:lnTo>
                    <a:pt x="193511" y="3625"/>
                  </a:lnTo>
                  <a:lnTo>
                    <a:pt x="193344" y="3848"/>
                  </a:lnTo>
                  <a:lnTo>
                    <a:pt x="193288" y="4015"/>
                  </a:lnTo>
                  <a:lnTo>
                    <a:pt x="193288" y="4183"/>
                  </a:lnTo>
                  <a:lnTo>
                    <a:pt x="193288" y="4350"/>
                  </a:lnTo>
                  <a:lnTo>
                    <a:pt x="193344" y="4517"/>
                  </a:lnTo>
                  <a:lnTo>
                    <a:pt x="193511" y="4796"/>
                  </a:lnTo>
                  <a:lnTo>
                    <a:pt x="193790" y="4963"/>
                  </a:lnTo>
                  <a:lnTo>
                    <a:pt x="193958" y="5019"/>
                  </a:lnTo>
                  <a:lnTo>
                    <a:pt x="194292" y="5019"/>
                  </a:lnTo>
                  <a:lnTo>
                    <a:pt x="194404" y="4963"/>
                  </a:lnTo>
                  <a:lnTo>
                    <a:pt x="194683" y="4796"/>
                  </a:lnTo>
                  <a:lnTo>
                    <a:pt x="194850" y="4517"/>
                  </a:lnTo>
                  <a:lnTo>
                    <a:pt x="194906" y="4350"/>
                  </a:lnTo>
                  <a:lnTo>
                    <a:pt x="194961" y="4183"/>
                  </a:lnTo>
                  <a:lnTo>
                    <a:pt x="194906" y="4015"/>
                  </a:lnTo>
                  <a:lnTo>
                    <a:pt x="194850" y="3848"/>
                  </a:lnTo>
                  <a:lnTo>
                    <a:pt x="194683" y="3625"/>
                  </a:lnTo>
                  <a:lnTo>
                    <a:pt x="194404" y="3458"/>
                  </a:lnTo>
                  <a:lnTo>
                    <a:pt x="194292" y="3402"/>
                  </a:lnTo>
                  <a:lnTo>
                    <a:pt x="194125" y="3346"/>
                  </a:lnTo>
                  <a:close/>
                  <a:moveTo>
                    <a:pt x="202546" y="3346"/>
                  </a:moveTo>
                  <a:lnTo>
                    <a:pt x="202378" y="3402"/>
                  </a:lnTo>
                  <a:lnTo>
                    <a:pt x="202211" y="3458"/>
                  </a:lnTo>
                  <a:lnTo>
                    <a:pt x="201932" y="3625"/>
                  </a:lnTo>
                  <a:lnTo>
                    <a:pt x="201765" y="3848"/>
                  </a:lnTo>
                  <a:lnTo>
                    <a:pt x="201709" y="4015"/>
                  </a:lnTo>
                  <a:lnTo>
                    <a:pt x="201709" y="4183"/>
                  </a:lnTo>
                  <a:lnTo>
                    <a:pt x="201709" y="4350"/>
                  </a:lnTo>
                  <a:lnTo>
                    <a:pt x="201765" y="4517"/>
                  </a:lnTo>
                  <a:lnTo>
                    <a:pt x="201932" y="4796"/>
                  </a:lnTo>
                  <a:lnTo>
                    <a:pt x="202211" y="4963"/>
                  </a:lnTo>
                  <a:lnTo>
                    <a:pt x="202378" y="5019"/>
                  </a:lnTo>
                  <a:lnTo>
                    <a:pt x="202713" y="5019"/>
                  </a:lnTo>
                  <a:lnTo>
                    <a:pt x="202880" y="4963"/>
                  </a:lnTo>
                  <a:lnTo>
                    <a:pt x="203103" y="4796"/>
                  </a:lnTo>
                  <a:lnTo>
                    <a:pt x="203326" y="4517"/>
                  </a:lnTo>
                  <a:lnTo>
                    <a:pt x="203382" y="4350"/>
                  </a:lnTo>
                  <a:lnTo>
                    <a:pt x="203382" y="4183"/>
                  </a:lnTo>
                  <a:lnTo>
                    <a:pt x="203382" y="4015"/>
                  </a:lnTo>
                  <a:lnTo>
                    <a:pt x="203326" y="3848"/>
                  </a:lnTo>
                  <a:lnTo>
                    <a:pt x="203103" y="3625"/>
                  </a:lnTo>
                  <a:lnTo>
                    <a:pt x="202880" y="3458"/>
                  </a:lnTo>
                  <a:lnTo>
                    <a:pt x="202713" y="3402"/>
                  </a:lnTo>
                  <a:lnTo>
                    <a:pt x="202546" y="3346"/>
                  </a:lnTo>
                  <a:close/>
                  <a:moveTo>
                    <a:pt x="207565" y="3346"/>
                  </a:moveTo>
                  <a:lnTo>
                    <a:pt x="207397" y="3402"/>
                  </a:lnTo>
                  <a:lnTo>
                    <a:pt x="207286" y="3458"/>
                  </a:lnTo>
                  <a:lnTo>
                    <a:pt x="207007" y="3625"/>
                  </a:lnTo>
                  <a:lnTo>
                    <a:pt x="206840" y="3848"/>
                  </a:lnTo>
                  <a:lnTo>
                    <a:pt x="206784" y="4015"/>
                  </a:lnTo>
                  <a:lnTo>
                    <a:pt x="206784" y="4183"/>
                  </a:lnTo>
                  <a:lnTo>
                    <a:pt x="206784" y="4350"/>
                  </a:lnTo>
                  <a:lnTo>
                    <a:pt x="206840" y="4517"/>
                  </a:lnTo>
                  <a:lnTo>
                    <a:pt x="207007" y="4796"/>
                  </a:lnTo>
                  <a:lnTo>
                    <a:pt x="207286" y="4963"/>
                  </a:lnTo>
                  <a:lnTo>
                    <a:pt x="207397" y="5019"/>
                  </a:lnTo>
                  <a:lnTo>
                    <a:pt x="207732" y="5019"/>
                  </a:lnTo>
                  <a:lnTo>
                    <a:pt x="207899" y="4963"/>
                  </a:lnTo>
                  <a:lnTo>
                    <a:pt x="208178" y="4796"/>
                  </a:lnTo>
                  <a:lnTo>
                    <a:pt x="208345" y="4517"/>
                  </a:lnTo>
                  <a:lnTo>
                    <a:pt x="208401" y="4350"/>
                  </a:lnTo>
                  <a:lnTo>
                    <a:pt x="208401" y="4183"/>
                  </a:lnTo>
                  <a:lnTo>
                    <a:pt x="208401" y="4015"/>
                  </a:lnTo>
                  <a:lnTo>
                    <a:pt x="208345" y="3848"/>
                  </a:lnTo>
                  <a:lnTo>
                    <a:pt x="208178" y="3625"/>
                  </a:lnTo>
                  <a:lnTo>
                    <a:pt x="207899" y="3458"/>
                  </a:lnTo>
                  <a:lnTo>
                    <a:pt x="207732" y="3402"/>
                  </a:lnTo>
                  <a:lnTo>
                    <a:pt x="207565" y="3346"/>
                  </a:lnTo>
                  <a:close/>
                  <a:moveTo>
                    <a:pt x="210911" y="3346"/>
                  </a:moveTo>
                  <a:lnTo>
                    <a:pt x="210743" y="3402"/>
                  </a:lnTo>
                  <a:lnTo>
                    <a:pt x="210576" y="3458"/>
                  </a:lnTo>
                  <a:lnTo>
                    <a:pt x="210297" y="3625"/>
                  </a:lnTo>
                  <a:lnTo>
                    <a:pt x="210130" y="3848"/>
                  </a:lnTo>
                  <a:lnTo>
                    <a:pt x="210074" y="4015"/>
                  </a:lnTo>
                  <a:lnTo>
                    <a:pt x="210074" y="4183"/>
                  </a:lnTo>
                  <a:lnTo>
                    <a:pt x="210074" y="4350"/>
                  </a:lnTo>
                  <a:lnTo>
                    <a:pt x="210130" y="4517"/>
                  </a:lnTo>
                  <a:lnTo>
                    <a:pt x="210297" y="4796"/>
                  </a:lnTo>
                  <a:lnTo>
                    <a:pt x="210576" y="4963"/>
                  </a:lnTo>
                  <a:lnTo>
                    <a:pt x="210743" y="5019"/>
                  </a:lnTo>
                  <a:lnTo>
                    <a:pt x="211078" y="5019"/>
                  </a:lnTo>
                  <a:lnTo>
                    <a:pt x="211245" y="4963"/>
                  </a:lnTo>
                  <a:lnTo>
                    <a:pt x="211468" y="4796"/>
                  </a:lnTo>
                  <a:lnTo>
                    <a:pt x="211691" y="4517"/>
                  </a:lnTo>
                  <a:lnTo>
                    <a:pt x="211691" y="4350"/>
                  </a:lnTo>
                  <a:lnTo>
                    <a:pt x="211747" y="4183"/>
                  </a:lnTo>
                  <a:lnTo>
                    <a:pt x="211691" y="4015"/>
                  </a:lnTo>
                  <a:lnTo>
                    <a:pt x="211691" y="3848"/>
                  </a:lnTo>
                  <a:lnTo>
                    <a:pt x="211468" y="3625"/>
                  </a:lnTo>
                  <a:lnTo>
                    <a:pt x="211245" y="3458"/>
                  </a:lnTo>
                  <a:lnTo>
                    <a:pt x="211078" y="3402"/>
                  </a:lnTo>
                  <a:lnTo>
                    <a:pt x="210911" y="3346"/>
                  </a:lnTo>
                  <a:close/>
                  <a:moveTo>
                    <a:pt x="215986" y="3346"/>
                  </a:moveTo>
                  <a:lnTo>
                    <a:pt x="215818" y="3402"/>
                  </a:lnTo>
                  <a:lnTo>
                    <a:pt x="215651" y="3458"/>
                  </a:lnTo>
                  <a:lnTo>
                    <a:pt x="215372" y="3625"/>
                  </a:lnTo>
                  <a:lnTo>
                    <a:pt x="215205" y="3848"/>
                  </a:lnTo>
                  <a:lnTo>
                    <a:pt x="215149" y="4015"/>
                  </a:lnTo>
                  <a:lnTo>
                    <a:pt x="215149" y="4183"/>
                  </a:lnTo>
                  <a:lnTo>
                    <a:pt x="215149" y="4350"/>
                  </a:lnTo>
                  <a:lnTo>
                    <a:pt x="215205" y="4517"/>
                  </a:lnTo>
                  <a:lnTo>
                    <a:pt x="215372" y="4796"/>
                  </a:lnTo>
                  <a:lnTo>
                    <a:pt x="215651" y="4963"/>
                  </a:lnTo>
                  <a:lnTo>
                    <a:pt x="215818" y="5019"/>
                  </a:lnTo>
                  <a:lnTo>
                    <a:pt x="216153" y="5019"/>
                  </a:lnTo>
                  <a:lnTo>
                    <a:pt x="216264" y="4963"/>
                  </a:lnTo>
                  <a:lnTo>
                    <a:pt x="216543" y="4796"/>
                  </a:lnTo>
                  <a:lnTo>
                    <a:pt x="216710" y="4517"/>
                  </a:lnTo>
                  <a:lnTo>
                    <a:pt x="216766" y="4350"/>
                  </a:lnTo>
                  <a:lnTo>
                    <a:pt x="216822" y="4183"/>
                  </a:lnTo>
                  <a:lnTo>
                    <a:pt x="216766" y="4015"/>
                  </a:lnTo>
                  <a:lnTo>
                    <a:pt x="216710" y="3848"/>
                  </a:lnTo>
                  <a:lnTo>
                    <a:pt x="216543" y="3625"/>
                  </a:lnTo>
                  <a:lnTo>
                    <a:pt x="216264" y="3458"/>
                  </a:lnTo>
                  <a:lnTo>
                    <a:pt x="216153" y="3402"/>
                  </a:lnTo>
                  <a:lnTo>
                    <a:pt x="215986" y="3346"/>
                  </a:lnTo>
                  <a:close/>
                  <a:moveTo>
                    <a:pt x="219276" y="3346"/>
                  </a:moveTo>
                  <a:lnTo>
                    <a:pt x="219108" y="3402"/>
                  </a:lnTo>
                  <a:lnTo>
                    <a:pt x="218941" y="3458"/>
                  </a:lnTo>
                  <a:lnTo>
                    <a:pt x="218718" y="3625"/>
                  </a:lnTo>
                  <a:lnTo>
                    <a:pt x="218551" y="3848"/>
                  </a:lnTo>
                  <a:lnTo>
                    <a:pt x="218495" y="4015"/>
                  </a:lnTo>
                  <a:lnTo>
                    <a:pt x="218439" y="4183"/>
                  </a:lnTo>
                  <a:lnTo>
                    <a:pt x="218495" y="4350"/>
                  </a:lnTo>
                  <a:lnTo>
                    <a:pt x="218551" y="4517"/>
                  </a:lnTo>
                  <a:lnTo>
                    <a:pt x="218718" y="4796"/>
                  </a:lnTo>
                  <a:lnTo>
                    <a:pt x="218941" y="4963"/>
                  </a:lnTo>
                  <a:lnTo>
                    <a:pt x="219108" y="5019"/>
                  </a:lnTo>
                  <a:lnTo>
                    <a:pt x="219443" y="5019"/>
                  </a:lnTo>
                  <a:lnTo>
                    <a:pt x="219610" y="4963"/>
                  </a:lnTo>
                  <a:lnTo>
                    <a:pt x="219889" y="4796"/>
                  </a:lnTo>
                  <a:lnTo>
                    <a:pt x="220057" y="4517"/>
                  </a:lnTo>
                  <a:lnTo>
                    <a:pt x="220112" y="4350"/>
                  </a:lnTo>
                  <a:lnTo>
                    <a:pt x="220112" y="4183"/>
                  </a:lnTo>
                  <a:lnTo>
                    <a:pt x="220112" y="4015"/>
                  </a:lnTo>
                  <a:lnTo>
                    <a:pt x="220057" y="3848"/>
                  </a:lnTo>
                  <a:lnTo>
                    <a:pt x="219889" y="3625"/>
                  </a:lnTo>
                  <a:lnTo>
                    <a:pt x="219610" y="3458"/>
                  </a:lnTo>
                  <a:lnTo>
                    <a:pt x="219443" y="3402"/>
                  </a:lnTo>
                  <a:lnTo>
                    <a:pt x="219276" y="3346"/>
                  </a:lnTo>
                  <a:close/>
                  <a:moveTo>
                    <a:pt x="222733" y="3346"/>
                  </a:moveTo>
                  <a:lnTo>
                    <a:pt x="222566" y="3402"/>
                  </a:lnTo>
                  <a:lnTo>
                    <a:pt x="222399" y="3458"/>
                  </a:lnTo>
                  <a:lnTo>
                    <a:pt x="222120" y="3625"/>
                  </a:lnTo>
                  <a:lnTo>
                    <a:pt x="221953" y="3848"/>
                  </a:lnTo>
                  <a:lnTo>
                    <a:pt x="221897" y="4015"/>
                  </a:lnTo>
                  <a:lnTo>
                    <a:pt x="221897" y="4183"/>
                  </a:lnTo>
                  <a:lnTo>
                    <a:pt x="221897" y="4350"/>
                  </a:lnTo>
                  <a:lnTo>
                    <a:pt x="221953" y="4517"/>
                  </a:lnTo>
                  <a:lnTo>
                    <a:pt x="222120" y="4796"/>
                  </a:lnTo>
                  <a:lnTo>
                    <a:pt x="222399" y="4963"/>
                  </a:lnTo>
                  <a:lnTo>
                    <a:pt x="222566" y="5019"/>
                  </a:lnTo>
                  <a:lnTo>
                    <a:pt x="222901" y="5019"/>
                  </a:lnTo>
                  <a:lnTo>
                    <a:pt x="223012" y="4963"/>
                  </a:lnTo>
                  <a:lnTo>
                    <a:pt x="223291" y="4796"/>
                  </a:lnTo>
                  <a:lnTo>
                    <a:pt x="223458" y="4517"/>
                  </a:lnTo>
                  <a:lnTo>
                    <a:pt x="223514" y="4350"/>
                  </a:lnTo>
                  <a:lnTo>
                    <a:pt x="223514" y="4183"/>
                  </a:lnTo>
                  <a:lnTo>
                    <a:pt x="223514" y="4015"/>
                  </a:lnTo>
                  <a:lnTo>
                    <a:pt x="223458" y="3848"/>
                  </a:lnTo>
                  <a:lnTo>
                    <a:pt x="223291" y="3625"/>
                  </a:lnTo>
                  <a:lnTo>
                    <a:pt x="223012" y="3458"/>
                  </a:lnTo>
                  <a:lnTo>
                    <a:pt x="222901" y="3402"/>
                  </a:lnTo>
                  <a:lnTo>
                    <a:pt x="222733" y="3346"/>
                  </a:lnTo>
                  <a:close/>
                  <a:moveTo>
                    <a:pt x="232771" y="3346"/>
                  </a:moveTo>
                  <a:lnTo>
                    <a:pt x="232604" y="3402"/>
                  </a:lnTo>
                  <a:lnTo>
                    <a:pt x="232437" y="3458"/>
                  </a:lnTo>
                  <a:lnTo>
                    <a:pt x="232158" y="3625"/>
                  </a:lnTo>
                  <a:lnTo>
                    <a:pt x="231991" y="3848"/>
                  </a:lnTo>
                  <a:lnTo>
                    <a:pt x="231935" y="4015"/>
                  </a:lnTo>
                  <a:lnTo>
                    <a:pt x="231935" y="4183"/>
                  </a:lnTo>
                  <a:lnTo>
                    <a:pt x="231935" y="4350"/>
                  </a:lnTo>
                  <a:lnTo>
                    <a:pt x="231991" y="4517"/>
                  </a:lnTo>
                  <a:lnTo>
                    <a:pt x="232158" y="4796"/>
                  </a:lnTo>
                  <a:lnTo>
                    <a:pt x="232437" y="4963"/>
                  </a:lnTo>
                  <a:lnTo>
                    <a:pt x="232604" y="5019"/>
                  </a:lnTo>
                  <a:lnTo>
                    <a:pt x="232939" y="5019"/>
                  </a:lnTo>
                  <a:lnTo>
                    <a:pt x="233050" y="4963"/>
                  </a:lnTo>
                  <a:lnTo>
                    <a:pt x="233329" y="4796"/>
                  </a:lnTo>
                  <a:lnTo>
                    <a:pt x="233496" y="4517"/>
                  </a:lnTo>
                  <a:lnTo>
                    <a:pt x="233552" y="4350"/>
                  </a:lnTo>
                  <a:lnTo>
                    <a:pt x="233552" y="4183"/>
                  </a:lnTo>
                  <a:lnTo>
                    <a:pt x="233552" y="4015"/>
                  </a:lnTo>
                  <a:lnTo>
                    <a:pt x="233496" y="3848"/>
                  </a:lnTo>
                  <a:lnTo>
                    <a:pt x="233329" y="3625"/>
                  </a:lnTo>
                  <a:lnTo>
                    <a:pt x="233050" y="3458"/>
                  </a:lnTo>
                  <a:lnTo>
                    <a:pt x="232939" y="3402"/>
                  </a:lnTo>
                  <a:lnTo>
                    <a:pt x="232771" y="3346"/>
                  </a:lnTo>
                  <a:close/>
                  <a:moveTo>
                    <a:pt x="274652" y="3402"/>
                  </a:moveTo>
                  <a:lnTo>
                    <a:pt x="274485" y="3458"/>
                  </a:lnTo>
                  <a:lnTo>
                    <a:pt x="274206" y="3625"/>
                  </a:lnTo>
                  <a:lnTo>
                    <a:pt x="274039" y="3904"/>
                  </a:lnTo>
                  <a:lnTo>
                    <a:pt x="273983" y="4015"/>
                  </a:lnTo>
                  <a:lnTo>
                    <a:pt x="273983" y="4183"/>
                  </a:lnTo>
                  <a:lnTo>
                    <a:pt x="273983" y="4350"/>
                  </a:lnTo>
                  <a:lnTo>
                    <a:pt x="274039" y="4517"/>
                  </a:lnTo>
                  <a:lnTo>
                    <a:pt x="274206" y="4796"/>
                  </a:lnTo>
                  <a:lnTo>
                    <a:pt x="274485" y="4963"/>
                  </a:lnTo>
                  <a:lnTo>
                    <a:pt x="274652" y="5019"/>
                  </a:lnTo>
                  <a:lnTo>
                    <a:pt x="274987" y="5019"/>
                  </a:lnTo>
                  <a:lnTo>
                    <a:pt x="275154" y="4963"/>
                  </a:lnTo>
                  <a:lnTo>
                    <a:pt x="275377" y="4796"/>
                  </a:lnTo>
                  <a:lnTo>
                    <a:pt x="275600" y="4517"/>
                  </a:lnTo>
                  <a:lnTo>
                    <a:pt x="275600" y="4350"/>
                  </a:lnTo>
                  <a:lnTo>
                    <a:pt x="275656" y="4183"/>
                  </a:lnTo>
                  <a:lnTo>
                    <a:pt x="275600" y="4015"/>
                  </a:lnTo>
                  <a:lnTo>
                    <a:pt x="275600" y="3904"/>
                  </a:lnTo>
                  <a:lnTo>
                    <a:pt x="275377" y="3625"/>
                  </a:lnTo>
                  <a:lnTo>
                    <a:pt x="275154" y="3458"/>
                  </a:lnTo>
                  <a:lnTo>
                    <a:pt x="274987" y="3402"/>
                  </a:lnTo>
                  <a:close/>
                  <a:moveTo>
                    <a:pt x="277998" y="3402"/>
                  </a:moveTo>
                  <a:lnTo>
                    <a:pt x="277831" y="3458"/>
                  </a:lnTo>
                  <a:lnTo>
                    <a:pt x="277608" y="3625"/>
                  </a:lnTo>
                  <a:lnTo>
                    <a:pt x="277441" y="3904"/>
                  </a:lnTo>
                  <a:lnTo>
                    <a:pt x="277385" y="4015"/>
                  </a:lnTo>
                  <a:lnTo>
                    <a:pt x="277329" y="4183"/>
                  </a:lnTo>
                  <a:lnTo>
                    <a:pt x="277385" y="4350"/>
                  </a:lnTo>
                  <a:lnTo>
                    <a:pt x="277441" y="4517"/>
                  </a:lnTo>
                  <a:lnTo>
                    <a:pt x="277608" y="4796"/>
                  </a:lnTo>
                  <a:lnTo>
                    <a:pt x="277831" y="4963"/>
                  </a:lnTo>
                  <a:lnTo>
                    <a:pt x="277998" y="5019"/>
                  </a:lnTo>
                  <a:lnTo>
                    <a:pt x="278333" y="5019"/>
                  </a:lnTo>
                  <a:lnTo>
                    <a:pt x="278500" y="4963"/>
                  </a:lnTo>
                  <a:lnTo>
                    <a:pt x="278779" y="4796"/>
                  </a:lnTo>
                  <a:lnTo>
                    <a:pt x="278946" y="4517"/>
                  </a:lnTo>
                  <a:lnTo>
                    <a:pt x="279002" y="4350"/>
                  </a:lnTo>
                  <a:lnTo>
                    <a:pt x="279002" y="4183"/>
                  </a:lnTo>
                  <a:lnTo>
                    <a:pt x="279002" y="4015"/>
                  </a:lnTo>
                  <a:lnTo>
                    <a:pt x="278946" y="3904"/>
                  </a:lnTo>
                  <a:lnTo>
                    <a:pt x="278779" y="3625"/>
                  </a:lnTo>
                  <a:lnTo>
                    <a:pt x="278500" y="3458"/>
                  </a:lnTo>
                  <a:lnTo>
                    <a:pt x="278333" y="3402"/>
                  </a:lnTo>
                  <a:close/>
                  <a:moveTo>
                    <a:pt x="281400" y="3402"/>
                  </a:moveTo>
                  <a:lnTo>
                    <a:pt x="281233" y="3458"/>
                  </a:lnTo>
                  <a:lnTo>
                    <a:pt x="280954" y="3625"/>
                  </a:lnTo>
                  <a:lnTo>
                    <a:pt x="280787" y="3904"/>
                  </a:lnTo>
                  <a:lnTo>
                    <a:pt x="280731" y="4015"/>
                  </a:lnTo>
                  <a:lnTo>
                    <a:pt x="280731" y="4183"/>
                  </a:lnTo>
                  <a:lnTo>
                    <a:pt x="280731" y="4350"/>
                  </a:lnTo>
                  <a:lnTo>
                    <a:pt x="280787" y="4517"/>
                  </a:lnTo>
                  <a:lnTo>
                    <a:pt x="280954" y="4796"/>
                  </a:lnTo>
                  <a:lnTo>
                    <a:pt x="281233" y="4963"/>
                  </a:lnTo>
                  <a:lnTo>
                    <a:pt x="281400" y="5019"/>
                  </a:lnTo>
                  <a:lnTo>
                    <a:pt x="281735" y="5019"/>
                  </a:lnTo>
                  <a:lnTo>
                    <a:pt x="281846" y="4963"/>
                  </a:lnTo>
                  <a:lnTo>
                    <a:pt x="282125" y="4796"/>
                  </a:lnTo>
                  <a:lnTo>
                    <a:pt x="282292" y="4517"/>
                  </a:lnTo>
                  <a:lnTo>
                    <a:pt x="282348" y="4350"/>
                  </a:lnTo>
                  <a:lnTo>
                    <a:pt x="282348" y="4183"/>
                  </a:lnTo>
                  <a:lnTo>
                    <a:pt x="282348" y="4015"/>
                  </a:lnTo>
                  <a:lnTo>
                    <a:pt x="282292" y="3904"/>
                  </a:lnTo>
                  <a:lnTo>
                    <a:pt x="282125" y="3625"/>
                  </a:lnTo>
                  <a:lnTo>
                    <a:pt x="281846" y="3458"/>
                  </a:lnTo>
                  <a:lnTo>
                    <a:pt x="281735" y="3402"/>
                  </a:lnTo>
                  <a:close/>
                  <a:moveTo>
                    <a:pt x="284690" y="3402"/>
                  </a:moveTo>
                  <a:lnTo>
                    <a:pt x="284523" y="3458"/>
                  </a:lnTo>
                  <a:lnTo>
                    <a:pt x="284300" y="3625"/>
                  </a:lnTo>
                  <a:lnTo>
                    <a:pt x="284077" y="3904"/>
                  </a:lnTo>
                  <a:lnTo>
                    <a:pt x="284077" y="4015"/>
                  </a:lnTo>
                  <a:lnTo>
                    <a:pt x="284021" y="4183"/>
                  </a:lnTo>
                  <a:lnTo>
                    <a:pt x="284077" y="4350"/>
                  </a:lnTo>
                  <a:lnTo>
                    <a:pt x="284077" y="4517"/>
                  </a:lnTo>
                  <a:lnTo>
                    <a:pt x="284300" y="4796"/>
                  </a:lnTo>
                  <a:lnTo>
                    <a:pt x="284523" y="4963"/>
                  </a:lnTo>
                  <a:lnTo>
                    <a:pt x="284690" y="5019"/>
                  </a:lnTo>
                  <a:lnTo>
                    <a:pt x="285025" y="5019"/>
                  </a:lnTo>
                  <a:lnTo>
                    <a:pt x="285192" y="4963"/>
                  </a:lnTo>
                  <a:lnTo>
                    <a:pt x="285471" y="4796"/>
                  </a:lnTo>
                  <a:lnTo>
                    <a:pt x="285638" y="4517"/>
                  </a:lnTo>
                  <a:lnTo>
                    <a:pt x="285694" y="4350"/>
                  </a:lnTo>
                  <a:lnTo>
                    <a:pt x="285694" y="4183"/>
                  </a:lnTo>
                  <a:lnTo>
                    <a:pt x="285694" y="4015"/>
                  </a:lnTo>
                  <a:lnTo>
                    <a:pt x="285638" y="3904"/>
                  </a:lnTo>
                  <a:lnTo>
                    <a:pt x="285471" y="3625"/>
                  </a:lnTo>
                  <a:lnTo>
                    <a:pt x="285192" y="3458"/>
                  </a:lnTo>
                  <a:lnTo>
                    <a:pt x="285025" y="3402"/>
                  </a:lnTo>
                  <a:close/>
                  <a:moveTo>
                    <a:pt x="3179" y="11711"/>
                  </a:moveTo>
                  <a:lnTo>
                    <a:pt x="3067" y="11767"/>
                  </a:lnTo>
                  <a:lnTo>
                    <a:pt x="2788" y="11934"/>
                  </a:lnTo>
                  <a:lnTo>
                    <a:pt x="2621" y="12213"/>
                  </a:lnTo>
                  <a:lnTo>
                    <a:pt x="2565" y="12324"/>
                  </a:lnTo>
                  <a:lnTo>
                    <a:pt x="2510" y="12492"/>
                  </a:lnTo>
                  <a:lnTo>
                    <a:pt x="2565" y="12659"/>
                  </a:lnTo>
                  <a:lnTo>
                    <a:pt x="2621" y="12826"/>
                  </a:lnTo>
                  <a:lnTo>
                    <a:pt x="2788" y="13105"/>
                  </a:lnTo>
                  <a:lnTo>
                    <a:pt x="3067" y="13272"/>
                  </a:lnTo>
                  <a:lnTo>
                    <a:pt x="3179" y="13328"/>
                  </a:lnTo>
                  <a:lnTo>
                    <a:pt x="3513" y="13328"/>
                  </a:lnTo>
                  <a:lnTo>
                    <a:pt x="3681" y="13272"/>
                  </a:lnTo>
                  <a:lnTo>
                    <a:pt x="3959" y="13105"/>
                  </a:lnTo>
                  <a:lnTo>
                    <a:pt x="4127" y="12826"/>
                  </a:lnTo>
                  <a:lnTo>
                    <a:pt x="4183" y="12659"/>
                  </a:lnTo>
                  <a:lnTo>
                    <a:pt x="4183" y="12492"/>
                  </a:lnTo>
                  <a:lnTo>
                    <a:pt x="4183" y="12324"/>
                  </a:lnTo>
                  <a:lnTo>
                    <a:pt x="4127" y="12213"/>
                  </a:lnTo>
                  <a:lnTo>
                    <a:pt x="3959" y="11934"/>
                  </a:lnTo>
                  <a:lnTo>
                    <a:pt x="3681" y="11767"/>
                  </a:lnTo>
                  <a:lnTo>
                    <a:pt x="3513" y="11711"/>
                  </a:lnTo>
                  <a:close/>
                  <a:moveTo>
                    <a:pt x="13273" y="11711"/>
                  </a:moveTo>
                  <a:lnTo>
                    <a:pt x="13161" y="11767"/>
                  </a:lnTo>
                  <a:lnTo>
                    <a:pt x="12882" y="11934"/>
                  </a:lnTo>
                  <a:lnTo>
                    <a:pt x="12715" y="12213"/>
                  </a:lnTo>
                  <a:lnTo>
                    <a:pt x="12659" y="12324"/>
                  </a:lnTo>
                  <a:lnTo>
                    <a:pt x="12603" y="12492"/>
                  </a:lnTo>
                  <a:lnTo>
                    <a:pt x="12659" y="12659"/>
                  </a:lnTo>
                  <a:lnTo>
                    <a:pt x="12715" y="12826"/>
                  </a:lnTo>
                  <a:lnTo>
                    <a:pt x="12882" y="13105"/>
                  </a:lnTo>
                  <a:lnTo>
                    <a:pt x="13161" y="13272"/>
                  </a:lnTo>
                  <a:lnTo>
                    <a:pt x="13273" y="13328"/>
                  </a:lnTo>
                  <a:lnTo>
                    <a:pt x="13607" y="13328"/>
                  </a:lnTo>
                  <a:lnTo>
                    <a:pt x="13774" y="13272"/>
                  </a:lnTo>
                  <a:lnTo>
                    <a:pt x="14053" y="13105"/>
                  </a:lnTo>
                  <a:lnTo>
                    <a:pt x="14221" y="12826"/>
                  </a:lnTo>
                  <a:lnTo>
                    <a:pt x="14276" y="12659"/>
                  </a:lnTo>
                  <a:lnTo>
                    <a:pt x="14276" y="12492"/>
                  </a:lnTo>
                  <a:lnTo>
                    <a:pt x="14276" y="12324"/>
                  </a:lnTo>
                  <a:lnTo>
                    <a:pt x="14221" y="12213"/>
                  </a:lnTo>
                  <a:lnTo>
                    <a:pt x="14053" y="11934"/>
                  </a:lnTo>
                  <a:lnTo>
                    <a:pt x="13774" y="11767"/>
                  </a:lnTo>
                  <a:lnTo>
                    <a:pt x="13607" y="11711"/>
                  </a:lnTo>
                  <a:close/>
                  <a:moveTo>
                    <a:pt x="16674" y="11711"/>
                  </a:moveTo>
                  <a:lnTo>
                    <a:pt x="16507" y="11767"/>
                  </a:lnTo>
                  <a:lnTo>
                    <a:pt x="16228" y="11934"/>
                  </a:lnTo>
                  <a:lnTo>
                    <a:pt x="16061" y="12213"/>
                  </a:lnTo>
                  <a:lnTo>
                    <a:pt x="16005" y="12324"/>
                  </a:lnTo>
                  <a:lnTo>
                    <a:pt x="16005" y="12492"/>
                  </a:lnTo>
                  <a:lnTo>
                    <a:pt x="16005" y="12659"/>
                  </a:lnTo>
                  <a:lnTo>
                    <a:pt x="16061" y="12826"/>
                  </a:lnTo>
                  <a:lnTo>
                    <a:pt x="16228" y="13105"/>
                  </a:lnTo>
                  <a:lnTo>
                    <a:pt x="16507" y="13272"/>
                  </a:lnTo>
                  <a:lnTo>
                    <a:pt x="16674" y="13328"/>
                  </a:lnTo>
                  <a:lnTo>
                    <a:pt x="17009" y="13328"/>
                  </a:lnTo>
                  <a:lnTo>
                    <a:pt x="17120" y="13272"/>
                  </a:lnTo>
                  <a:lnTo>
                    <a:pt x="17399" y="13105"/>
                  </a:lnTo>
                  <a:lnTo>
                    <a:pt x="17567" y="12826"/>
                  </a:lnTo>
                  <a:lnTo>
                    <a:pt x="17622" y="12659"/>
                  </a:lnTo>
                  <a:lnTo>
                    <a:pt x="17678" y="12492"/>
                  </a:lnTo>
                  <a:lnTo>
                    <a:pt x="17622" y="12324"/>
                  </a:lnTo>
                  <a:lnTo>
                    <a:pt x="17567" y="12213"/>
                  </a:lnTo>
                  <a:lnTo>
                    <a:pt x="17399" y="11934"/>
                  </a:lnTo>
                  <a:lnTo>
                    <a:pt x="17120" y="11767"/>
                  </a:lnTo>
                  <a:lnTo>
                    <a:pt x="17009" y="11711"/>
                  </a:lnTo>
                  <a:close/>
                  <a:moveTo>
                    <a:pt x="20020" y="11711"/>
                  </a:moveTo>
                  <a:lnTo>
                    <a:pt x="19853" y="11767"/>
                  </a:lnTo>
                  <a:lnTo>
                    <a:pt x="19630" y="11934"/>
                  </a:lnTo>
                  <a:lnTo>
                    <a:pt x="19407" y="12213"/>
                  </a:lnTo>
                  <a:lnTo>
                    <a:pt x="19351" y="12324"/>
                  </a:lnTo>
                  <a:lnTo>
                    <a:pt x="19351" y="12492"/>
                  </a:lnTo>
                  <a:lnTo>
                    <a:pt x="19351" y="12659"/>
                  </a:lnTo>
                  <a:lnTo>
                    <a:pt x="19407" y="12826"/>
                  </a:lnTo>
                  <a:lnTo>
                    <a:pt x="19630" y="13105"/>
                  </a:lnTo>
                  <a:lnTo>
                    <a:pt x="19853" y="13272"/>
                  </a:lnTo>
                  <a:lnTo>
                    <a:pt x="20020" y="13328"/>
                  </a:lnTo>
                  <a:lnTo>
                    <a:pt x="20355" y="13328"/>
                  </a:lnTo>
                  <a:lnTo>
                    <a:pt x="20522" y="13272"/>
                  </a:lnTo>
                  <a:lnTo>
                    <a:pt x="20801" y="13105"/>
                  </a:lnTo>
                  <a:lnTo>
                    <a:pt x="20968" y="12826"/>
                  </a:lnTo>
                  <a:lnTo>
                    <a:pt x="21024" y="12659"/>
                  </a:lnTo>
                  <a:lnTo>
                    <a:pt x="21024" y="12492"/>
                  </a:lnTo>
                  <a:lnTo>
                    <a:pt x="21024" y="12324"/>
                  </a:lnTo>
                  <a:lnTo>
                    <a:pt x="20968" y="12213"/>
                  </a:lnTo>
                  <a:lnTo>
                    <a:pt x="20801" y="11934"/>
                  </a:lnTo>
                  <a:lnTo>
                    <a:pt x="20522" y="11767"/>
                  </a:lnTo>
                  <a:lnTo>
                    <a:pt x="20355" y="11711"/>
                  </a:lnTo>
                  <a:close/>
                  <a:moveTo>
                    <a:pt x="25095" y="11711"/>
                  </a:moveTo>
                  <a:lnTo>
                    <a:pt x="24928" y="11767"/>
                  </a:lnTo>
                  <a:lnTo>
                    <a:pt x="24705" y="11934"/>
                  </a:lnTo>
                  <a:lnTo>
                    <a:pt x="24482" y="12213"/>
                  </a:lnTo>
                  <a:lnTo>
                    <a:pt x="24426" y="12324"/>
                  </a:lnTo>
                  <a:lnTo>
                    <a:pt x="24426" y="12492"/>
                  </a:lnTo>
                  <a:lnTo>
                    <a:pt x="24426" y="12659"/>
                  </a:lnTo>
                  <a:lnTo>
                    <a:pt x="24482" y="12826"/>
                  </a:lnTo>
                  <a:lnTo>
                    <a:pt x="24705" y="13105"/>
                  </a:lnTo>
                  <a:lnTo>
                    <a:pt x="24928" y="13272"/>
                  </a:lnTo>
                  <a:lnTo>
                    <a:pt x="25095" y="13328"/>
                  </a:lnTo>
                  <a:lnTo>
                    <a:pt x="25430" y="13328"/>
                  </a:lnTo>
                  <a:lnTo>
                    <a:pt x="25597" y="13272"/>
                  </a:lnTo>
                  <a:lnTo>
                    <a:pt x="25876" y="13105"/>
                  </a:lnTo>
                  <a:lnTo>
                    <a:pt x="26043" y="12826"/>
                  </a:lnTo>
                  <a:lnTo>
                    <a:pt x="26099" y="12659"/>
                  </a:lnTo>
                  <a:lnTo>
                    <a:pt x="26099" y="12492"/>
                  </a:lnTo>
                  <a:lnTo>
                    <a:pt x="26099" y="12324"/>
                  </a:lnTo>
                  <a:lnTo>
                    <a:pt x="26043" y="12213"/>
                  </a:lnTo>
                  <a:lnTo>
                    <a:pt x="25876" y="11934"/>
                  </a:lnTo>
                  <a:lnTo>
                    <a:pt x="25597" y="11767"/>
                  </a:lnTo>
                  <a:lnTo>
                    <a:pt x="25430" y="11711"/>
                  </a:lnTo>
                  <a:close/>
                  <a:moveTo>
                    <a:pt x="28441" y="11711"/>
                  </a:moveTo>
                  <a:lnTo>
                    <a:pt x="28274" y="11767"/>
                  </a:lnTo>
                  <a:lnTo>
                    <a:pt x="27995" y="11934"/>
                  </a:lnTo>
                  <a:lnTo>
                    <a:pt x="27828" y="12213"/>
                  </a:lnTo>
                  <a:lnTo>
                    <a:pt x="27772" y="12324"/>
                  </a:lnTo>
                  <a:lnTo>
                    <a:pt x="27772" y="12492"/>
                  </a:lnTo>
                  <a:lnTo>
                    <a:pt x="27772" y="12659"/>
                  </a:lnTo>
                  <a:lnTo>
                    <a:pt x="27828" y="12826"/>
                  </a:lnTo>
                  <a:lnTo>
                    <a:pt x="27995" y="13105"/>
                  </a:lnTo>
                  <a:lnTo>
                    <a:pt x="28274" y="13272"/>
                  </a:lnTo>
                  <a:lnTo>
                    <a:pt x="28441" y="13328"/>
                  </a:lnTo>
                  <a:lnTo>
                    <a:pt x="28776" y="13328"/>
                  </a:lnTo>
                  <a:lnTo>
                    <a:pt x="28943" y="13272"/>
                  </a:lnTo>
                  <a:lnTo>
                    <a:pt x="29166" y="13105"/>
                  </a:lnTo>
                  <a:lnTo>
                    <a:pt x="29333" y="12826"/>
                  </a:lnTo>
                  <a:lnTo>
                    <a:pt x="29389" y="12659"/>
                  </a:lnTo>
                  <a:lnTo>
                    <a:pt x="29445" y="12492"/>
                  </a:lnTo>
                  <a:lnTo>
                    <a:pt x="29389" y="12324"/>
                  </a:lnTo>
                  <a:lnTo>
                    <a:pt x="29333" y="12213"/>
                  </a:lnTo>
                  <a:lnTo>
                    <a:pt x="29166" y="11934"/>
                  </a:lnTo>
                  <a:lnTo>
                    <a:pt x="28943" y="11767"/>
                  </a:lnTo>
                  <a:lnTo>
                    <a:pt x="28776" y="11711"/>
                  </a:lnTo>
                  <a:close/>
                  <a:moveTo>
                    <a:pt x="40152" y="11711"/>
                  </a:moveTo>
                  <a:lnTo>
                    <a:pt x="40041" y="11767"/>
                  </a:lnTo>
                  <a:lnTo>
                    <a:pt x="39762" y="11934"/>
                  </a:lnTo>
                  <a:lnTo>
                    <a:pt x="39595" y="12213"/>
                  </a:lnTo>
                  <a:lnTo>
                    <a:pt x="39539" y="12324"/>
                  </a:lnTo>
                  <a:lnTo>
                    <a:pt x="39539" y="12492"/>
                  </a:lnTo>
                  <a:lnTo>
                    <a:pt x="39539" y="12659"/>
                  </a:lnTo>
                  <a:lnTo>
                    <a:pt x="39595" y="12826"/>
                  </a:lnTo>
                  <a:lnTo>
                    <a:pt x="39762" y="13105"/>
                  </a:lnTo>
                  <a:lnTo>
                    <a:pt x="40041" y="13272"/>
                  </a:lnTo>
                  <a:lnTo>
                    <a:pt x="40152" y="13328"/>
                  </a:lnTo>
                  <a:lnTo>
                    <a:pt x="40487" y="13328"/>
                  </a:lnTo>
                  <a:lnTo>
                    <a:pt x="40654" y="13272"/>
                  </a:lnTo>
                  <a:lnTo>
                    <a:pt x="40933" y="13105"/>
                  </a:lnTo>
                  <a:lnTo>
                    <a:pt x="41100" y="12826"/>
                  </a:lnTo>
                  <a:lnTo>
                    <a:pt x="41156" y="12659"/>
                  </a:lnTo>
                  <a:lnTo>
                    <a:pt x="41156" y="12492"/>
                  </a:lnTo>
                  <a:lnTo>
                    <a:pt x="41156" y="12324"/>
                  </a:lnTo>
                  <a:lnTo>
                    <a:pt x="41100" y="12213"/>
                  </a:lnTo>
                  <a:lnTo>
                    <a:pt x="40933" y="11934"/>
                  </a:lnTo>
                  <a:lnTo>
                    <a:pt x="40654" y="11767"/>
                  </a:lnTo>
                  <a:lnTo>
                    <a:pt x="40487" y="11711"/>
                  </a:lnTo>
                  <a:close/>
                  <a:moveTo>
                    <a:pt x="48517" y="11711"/>
                  </a:moveTo>
                  <a:lnTo>
                    <a:pt x="48350" y="11767"/>
                  </a:lnTo>
                  <a:lnTo>
                    <a:pt x="48127" y="11934"/>
                  </a:lnTo>
                  <a:lnTo>
                    <a:pt x="47904" y="12213"/>
                  </a:lnTo>
                  <a:lnTo>
                    <a:pt x="47904" y="12324"/>
                  </a:lnTo>
                  <a:lnTo>
                    <a:pt x="47848" y="12492"/>
                  </a:lnTo>
                  <a:lnTo>
                    <a:pt x="47904" y="12659"/>
                  </a:lnTo>
                  <a:lnTo>
                    <a:pt x="47904" y="12826"/>
                  </a:lnTo>
                  <a:lnTo>
                    <a:pt x="48127" y="13105"/>
                  </a:lnTo>
                  <a:lnTo>
                    <a:pt x="48350" y="13272"/>
                  </a:lnTo>
                  <a:lnTo>
                    <a:pt x="48517" y="13328"/>
                  </a:lnTo>
                  <a:lnTo>
                    <a:pt x="48852" y="13328"/>
                  </a:lnTo>
                  <a:lnTo>
                    <a:pt x="49019" y="13272"/>
                  </a:lnTo>
                  <a:lnTo>
                    <a:pt x="49298" y="13105"/>
                  </a:lnTo>
                  <a:lnTo>
                    <a:pt x="49465" y="12826"/>
                  </a:lnTo>
                  <a:lnTo>
                    <a:pt x="49521" y="12659"/>
                  </a:lnTo>
                  <a:lnTo>
                    <a:pt x="49521" y="12492"/>
                  </a:lnTo>
                  <a:lnTo>
                    <a:pt x="49521" y="12324"/>
                  </a:lnTo>
                  <a:lnTo>
                    <a:pt x="49465" y="12213"/>
                  </a:lnTo>
                  <a:lnTo>
                    <a:pt x="49298" y="11934"/>
                  </a:lnTo>
                  <a:lnTo>
                    <a:pt x="49019" y="11767"/>
                  </a:lnTo>
                  <a:lnTo>
                    <a:pt x="48852" y="11711"/>
                  </a:lnTo>
                  <a:close/>
                  <a:moveTo>
                    <a:pt x="51808" y="11711"/>
                  </a:moveTo>
                  <a:lnTo>
                    <a:pt x="51696" y="11767"/>
                  </a:lnTo>
                  <a:lnTo>
                    <a:pt x="51417" y="11934"/>
                  </a:lnTo>
                  <a:lnTo>
                    <a:pt x="51250" y="12213"/>
                  </a:lnTo>
                  <a:lnTo>
                    <a:pt x="51194" y="12324"/>
                  </a:lnTo>
                  <a:lnTo>
                    <a:pt x="51194" y="12492"/>
                  </a:lnTo>
                  <a:lnTo>
                    <a:pt x="51194" y="12659"/>
                  </a:lnTo>
                  <a:lnTo>
                    <a:pt x="51250" y="12826"/>
                  </a:lnTo>
                  <a:lnTo>
                    <a:pt x="51417" y="13105"/>
                  </a:lnTo>
                  <a:lnTo>
                    <a:pt x="51696" y="13272"/>
                  </a:lnTo>
                  <a:lnTo>
                    <a:pt x="51808" y="13328"/>
                  </a:lnTo>
                  <a:lnTo>
                    <a:pt x="52142" y="13328"/>
                  </a:lnTo>
                  <a:lnTo>
                    <a:pt x="52309" y="13272"/>
                  </a:lnTo>
                  <a:lnTo>
                    <a:pt x="52588" y="13105"/>
                  </a:lnTo>
                  <a:lnTo>
                    <a:pt x="52756" y="12826"/>
                  </a:lnTo>
                  <a:lnTo>
                    <a:pt x="52811" y="12659"/>
                  </a:lnTo>
                  <a:lnTo>
                    <a:pt x="52811" y="12492"/>
                  </a:lnTo>
                  <a:lnTo>
                    <a:pt x="52811" y="12324"/>
                  </a:lnTo>
                  <a:lnTo>
                    <a:pt x="52756" y="12213"/>
                  </a:lnTo>
                  <a:lnTo>
                    <a:pt x="52588" y="11934"/>
                  </a:lnTo>
                  <a:lnTo>
                    <a:pt x="52309" y="11767"/>
                  </a:lnTo>
                  <a:lnTo>
                    <a:pt x="52142" y="11711"/>
                  </a:lnTo>
                  <a:close/>
                  <a:moveTo>
                    <a:pt x="56938" y="11711"/>
                  </a:moveTo>
                  <a:lnTo>
                    <a:pt x="56771" y="11767"/>
                  </a:lnTo>
                  <a:lnTo>
                    <a:pt x="56492" y="11934"/>
                  </a:lnTo>
                  <a:lnTo>
                    <a:pt x="56325" y="12213"/>
                  </a:lnTo>
                  <a:lnTo>
                    <a:pt x="56269" y="12324"/>
                  </a:lnTo>
                  <a:lnTo>
                    <a:pt x="56269" y="12492"/>
                  </a:lnTo>
                  <a:lnTo>
                    <a:pt x="56269" y="12659"/>
                  </a:lnTo>
                  <a:lnTo>
                    <a:pt x="56325" y="12826"/>
                  </a:lnTo>
                  <a:lnTo>
                    <a:pt x="56492" y="13105"/>
                  </a:lnTo>
                  <a:lnTo>
                    <a:pt x="56771" y="13272"/>
                  </a:lnTo>
                  <a:lnTo>
                    <a:pt x="56938" y="13328"/>
                  </a:lnTo>
                  <a:lnTo>
                    <a:pt x="57273" y="13328"/>
                  </a:lnTo>
                  <a:lnTo>
                    <a:pt x="57440" y="13272"/>
                  </a:lnTo>
                  <a:lnTo>
                    <a:pt x="57663" y="13105"/>
                  </a:lnTo>
                  <a:lnTo>
                    <a:pt x="57830" y="12826"/>
                  </a:lnTo>
                  <a:lnTo>
                    <a:pt x="57886" y="12659"/>
                  </a:lnTo>
                  <a:lnTo>
                    <a:pt x="57942" y="12492"/>
                  </a:lnTo>
                  <a:lnTo>
                    <a:pt x="57886" y="12324"/>
                  </a:lnTo>
                  <a:lnTo>
                    <a:pt x="57830" y="12213"/>
                  </a:lnTo>
                  <a:lnTo>
                    <a:pt x="57663" y="11934"/>
                  </a:lnTo>
                  <a:lnTo>
                    <a:pt x="57440" y="11767"/>
                  </a:lnTo>
                  <a:lnTo>
                    <a:pt x="57273" y="11711"/>
                  </a:lnTo>
                  <a:close/>
                  <a:moveTo>
                    <a:pt x="62013" y="11711"/>
                  </a:moveTo>
                  <a:lnTo>
                    <a:pt x="61846" y="11767"/>
                  </a:lnTo>
                  <a:lnTo>
                    <a:pt x="61567" y="11934"/>
                  </a:lnTo>
                  <a:lnTo>
                    <a:pt x="61399" y="12213"/>
                  </a:lnTo>
                  <a:lnTo>
                    <a:pt x="61344" y="12324"/>
                  </a:lnTo>
                  <a:lnTo>
                    <a:pt x="61344" y="12492"/>
                  </a:lnTo>
                  <a:lnTo>
                    <a:pt x="61344" y="12659"/>
                  </a:lnTo>
                  <a:lnTo>
                    <a:pt x="61399" y="12826"/>
                  </a:lnTo>
                  <a:lnTo>
                    <a:pt x="61567" y="13105"/>
                  </a:lnTo>
                  <a:lnTo>
                    <a:pt x="61846" y="13272"/>
                  </a:lnTo>
                  <a:lnTo>
                    <a:pt x="62013" y="13328"/>
                  </a:lnTo>
                  <a:lnTo>
                    <a:pt x="62347" y="13328"/>
                  </a:lnTo>
                  <a:lnTo>
                    <a:pt x="62515" y="13272"/>
                  </a:lnTo>
                  <a:lnTo>
                    <a:pt x="62738" y="13105"/>
                  </a:lnTo>
                  <a:lnTo>
                    <a:pt x="62961" y="12826"/>
                  </a:lnTo>
                  <a:lnTo>
                    <a:pt x="62961" y="12659"/>
                  </a:lnTo>
                  <a:lnTo>
                    <a:pt x="63017" y="12492"/>
                  </a:lnTo>
                  <a:lnTo>
                    <a:pt x="62961" y="12324"/>
                  </a:lnTo>
                  <a:lnTo>
                    <a:pt x="62961" y="12213"/>
                  </a:lnTo>
                  <a:lnTo>
                    <a:pt x="62738" y="11934"/>
                  </a:lnTo>
                  <a:lnTo>
                    <a:pt x="62515" y="11767"/>
                  </a:lnTo>
                  <a:lnTo>
                    <a:pt x="62347" y="11711"/>
                  </a:lnTo>
                  <a:close/>
                  <a:moveTo>
                    <a:pt x="72051" y="11711"/>
                  </a:moveTo>
                  <a:lnTo>
                    <a:pt x="71884" y="11767"/>
                  </a:lnTo>
                  <a:lnTo>
                    <a:pt x="71605" y="11934"/>
                  </a:lnTo>
                  <a:lnTo>
                    <a:pt x="71438" y="12213"/>
                  </a:lnTo>
                  <a:lnTo>
                    <a:pt x="71382" y="12324"/>
                  </a:lnTo>
                  <a:lnTo>
                    <a:pt x="71382" y="12492"/>
                  </a:lnTo>
                  <a:lnTo>
                    <a:pt x="71382" y="12659"/>
                  </a:lnTo>
                  <a:lnTo>
                    <a:pt x="71438" y="12826"/>
                  </a:lnTo>
                  <a:lnTo>
                    <a:pt x="71605" y="13105"/>
                  </a:lnTo>
                  <a:lnTo>
                    <a:pt x="71884" y="13272"/>
                  </a:lnTo>
                  <a:lnTo>
                    <a:pt x="72051" y="13328"/>
                  </a:lnTo>
                  <a:lnTo>
                    <a:pt x="72386" y="13328"/>
                  </a:lnTo>
                  <a:lnTo>
                    <a:pt x="72553" y="13272"/>
                  </a:lnTo>
                  <a:lnTo>
                    <a:pt x="72776" y="13105"/>
                  </a:lnTo>
                  <a:lnTo>
                    <a:pt x="72999" y="12826"/>
                  </a:lnTo>
                  <a:lnTo>
                    <a:pt x="72999" y="12659"/>
                  </a:lnTo>
                  <a:lnTo>
                    <a:pt x="73055" y="12492"/>
                  </a:lnTo>
                  <a:lnTo>
                    <a:pt x="72999" y="12324"/>
                  </a:lnTo>
                  <a:lnTo>
                    <a:pt x="72999" y="12213"/>
                  </a:lnTo>
                  <a:lnTo>
                    <a:pt x="72776" y="11934"/>
                  </a:lnTo>
                  <a:lnTo>
                    <a:pt x="72553" y="11767"/>
                  </a:lnTo>
                  <a:lnTo>
                    <a:pt x="72386" y="11711"/>
                  </a:lnTo>
                  <a:close/>
                  <a:moveTo>
                    <a:pt x="80472" y="11711"/>
                  </a:moveTo>
                  <a:lnTo>
                    <a:pt x="80304" y="11767"/>
                  </a:lnTo>
                  <a:lnTo>
                    <a:pt x="80081" y="11934"/>
                  </a:lnTo>
                  <a:lnTo>
                    <a:pt x="79914" y="12213"/>
                  </a:lnTo>
                  <a:lnTo>
                    <a:pt x="79858" y="12324"/>
                  </a:lnTo>
                  <a:lnTo>
                    <a:pt x="79803" y="12492"/>
                  </a:lnTo>
                  <a:lnTo>
                    <a:pt x="79858" y="12659"/>
                  </a:lnTo>
                  <a:lnTo>
                    <a:pt x="79914" y="12826"/>
                  </a:lnTo>
                  <a:lnTo>
                    <a:pt x="80081" y="13105"/>
                  </a:lnTo>
                  <a:lnTo>
                    <a:pt x="80304" y="13272"/>
                  </a:lnTo>
                  <a:lnTo>
                    <a:pt x="80472" y="13328"/>
                  </a:lnTo>
                  <a:lnTo>
                    <a:pt x="80806" y="13328"/>
                  </a:lnTo>
                  <a:lnTo>
                    <a:pt x="80974" y="13272"/>
                  </a:lnTo>
                  <a:lnTo>
                    <a:pt x="81252" y="13105"/>
                  </a:lnTo>
                  <a:lnTo>
                    <a:pt x="81420" y="12826"/>
                  </a:lnTo>
                  <a:lnTo>
                    <a:pt x="81476" y="12659"/>
                  </a:lnTo>
                  <a:lnTo>
                    <a:pt x="81476" y="12492"/>
                  </a:lnTo>
                  <a:lnTo>
                    <a:pt x="81476" y="12324"/>
                  </a:lnTo>
                  <a:lnTo>
                    <a:pt x="81420" y="12213"/>
                  </a:lnTo>
                  <a:lnTo>
                    <a:pt x="81252" y="11934"/>
                  </a:lnTo>
                  <a:lnTo>
                    <a:pt x="80974" y="11767"/>
                  </a:lnTo>
                  <a:lnTo>
                    <a:pt x="80806" y="11711"/>
                  </a:lnTo>
                  <a:close/>
                  <a:moveTo>
                    <a:pt x="90621" y="11711"/>
                  </a:moveTo>
                  <a:lnTo>
                    <a:pt x="90510" y="11767"/>
                  </a:lnTo>
                  <a:lnTo>
                    <a:pt x="90231" y="11934"/>
                  </a:lnTo>
                  <a:lnTo>
                    <a:pt x="90064" y="12213"/>
                  </a:lnTo>
                  <a:lnTo>
                    <a:pt x="90008" y="12324"/>
                  </a:lnTo>
                  <a:lnTo>
                    <a:pt x="90008" y="12492"/>
                  </a:lnTo>
                  <a:lnTo>
                    <a:pt x="90008" y="12659"/>
                  </a:lnTo>
                  <a:lnTo>
                    <a:pt x="90064" y="12826"/>
                  </a:lnTo>
                  <a:lnTo>
                    <a:pt x="90231" y="13105"/>
                  </a:lnTo>
                  <a:lnTo>
                    <a:pt x="90510" y="13272"/>
                  </a:lnTo>
                  <a:lnTo>
                    <a:pt x="90621" y="13328"/>
                  </a:lnTo>
                  <a:lnTo>
                    <a:pt x="90956" y="13328"/>
                  </a:lnTo>
                  <a:lnTo>
                    <a:pt x="91123" y="13272"/>
                  </a:lnTo>
                  <a:lnTo>
                    <a:pt x="91402" y="13105"/>
                  </a:lnTo>
                  <a:lnTo>
                    <a:pt x="91569" y="12826"/>
                  </a:lnTo>
                  <a:lnTo>
                    <a:pt x="91625" y="12659"/>
                  </a:lnTo>
                  <a:lnTo>
                    <a:pt x="91625" y="12492"/>
                  </a:lnTo>
                  <a:lnTo>
                    <a:pt x="91625" y="12324"/>
                  </a:lnTo>
                  <a:lnTo>
                    <a:pt x="91569" y="12213"/>
                  </a:lnTo>
                  <a:lnTo>
                    <a:pt x="91402" y="11934"/>
                  </a:lnTo>
                  <a:lnTo>
                    <a:pt x="91123" y="11767"/>
                  </a:lnTo>
                  <a:lnTo>
                    <a:pt x="90956" y="11711"/>
                  </a:lnTo>
                  <a:close/>
                  <a:moveTo>
                    <a:pt x="98986" y="11711"/>
                  </a:moveTo>
                  <a:lnTo>
                    <a:pt x="98875" y="11767"/>
                  </a:lnTo>
                  <a:lnTo>
                    <a:pt x="98596" y="11934"/>
                  </a:lnTo>
                  <a:lnTo>
                    <a:pt x="98429" y="12213"/>
                  </a:lnTo>
                  <a:lnTo>
                    <a:pt x="98373" y="12324"/>
                  </a:lnTo>
                  <a:lnTo>
                    <a:pt x="98373" y="12492"/>
                  </a:lnTo>
                  <a:lnTo>
                    <a:pt x="98373" y="12659"/>
                  </a:lnTo>
                  <a:lnTo>
                    <a:pt x="98429" y="12826"/>
                  </a:lnTo>
                  <a:lnTo>
                    <a:pt x="98596" y="13105"/>
                  </a:lnTo>
                  <a:lnTo>
                    <a:pt x="98875" y="13272"/>
                  </a:lnTo>
                  <a:lnTo>
                    <a:pt x="98986" y="13328"/>
                  </a:lnTo>
                  <a:lnTo>
                    <a:pt x="99321" y="13328"/>
                  </a:lnTo>
                  <a:lnTo>
                    <a:pt x="99488" y="13272"/>
                  </a:lnTo>
                  <a:lnTo>
                    <a:pt x="99767" y="13105"/>
                  </a:lnTo>
                  <a:lnTo>
                    <a:pt x="99934" y="12826"/>
                  </a:lnTo>
                  <a:lnTo>
                    <a:pt x="99990" y="12659"/>
                  </a:lnTo>
                  <a:lnTo>
                    <a:pt x="99990" y="12492"/>
                  </a:lnTo>
                  <a:lnTo>
                    <a:pt x="99990" y="12324"/>
                  </a:lnTo>
                  <a:lnTo>
                    <a:pt x="99934" y="12213"/>
                  </a:lnTo>
                  <a:lnTo>
                    <a:pt x="99767" y="11934"/>
                  </a:lnTo>
                  <a:lnTo>
                    <a:pt x="99488" y="11767"/>
                  </a:lnTo>
                  <a:lnTo>
                    <a:pt x="99321" y="11711"/>
                  </a:lnTo>
                  <a:close/>
                  <a:moveTo>
                    <a:pt x="109080" y="11711"/>
                  </a:moveTo>
                  <a:lnTo>
                    <a:pt x="108969" y="11767"/>
                  </a:lnTo>
                  <a:lnTo>
                    <a:pt x="108690" y="11934"/>
                  </a:lnTo>
                  <a:lnTo>
                    <a:pt x="108523" y="12213"/>
                  </a:lnTo>
                  <a:lnTo>
                    <a:pt x="108467" y="12324"/>
                  </a:lnTo>
                  <a:lnTo>
                    <a:pt x="108467" y="12492"/>
                  </a:lnTo>
                  <a:lnTo>
                    <a:pt x="108467" y="12659"/>
                  </a:lnTo>
                  <a:lnTo>
                    <a:pt x="108523" y="12826"/>
                  </a:lnTo>
                  <a:lnTo>
                    <a:pt x="108690" y="13105"/>
                  </a:lnTo>
                  <a:lnTo>
                    <a:pt x="108969" y="13272"/>
                  </a:lnTo>
                  <a:lnTo>
                    <a:pt x="109080" y="13328"/>
                  </a:lnTo>
                  <a:lnTo>
                    <a:pt x="109415" y="13328"/>
                  </a:lnTo>
                  <a:lnTo>
                    <a:pt x="109582" y="13272"/>
                  </a:lnTo>
                  <a:lnTo>
                    <a:pt x="109861" y="13105"/>
                  </a:lnTo>
                  <a:lnTo>
                    <a:pt x="110028" y="12826"/>
                  </a:lnTo>
                  <a:lnTo>
                    <a:pt x="110084" y="12659"/>
                  </a:lnTo>
                  <a:lnTo>
                    <a:pt x="110084" y="12492"/>
                  </a:lnTo>
                  <a:lnTo>
                    <a:pt x="110084" y="12324"/>
                  </a:lnTo>
                  <a:lnTo>
                    <a:pt x="110028" y="12213"/>
                  </a:lnTo>
                  <a:lnTo>
                    <a:pt x="109861" y="11934"/>
                  </a:lnTo>
                  <a:lnTo>
                    <a:pt x="109582" y="11767"/>
                  </a:lnTo>
                  <a:lnTo>
                    <a:pt x="109415" y="11711"/>
                  </a:lnTo>
                  <a:close/>
                  <a:moveTo>
                    <a:pt x="112482" y="11711"/>
                  </a:moveTo>
                  <a:lnTo>
                    <a:pt x="112315" y="11767"/>
                  </a:lnTo>
                  <a:lnTo>
                    <a:pt x="112036" y="11934"/>
                  </a:lnTo>
                  <a:lnTo>
                    <a:pt x="111869" y="12213"/>
                  </a:lnTo>
                  <a:lnTo>
                    <a:pt x="111813" y="12324"/>
                  </a:lnTo>
                  <a:lnTo>
                    <a:pt x="111813" y="12492"/>
                  </a:lnTo>
                  <a:lnTo>
                    <a:pt x="111813" y="12659"/>
                  </a:lnTo>
                  <a:lnTo>
                    <a:pt x="111869" y="12826"/>
                  </a:lnTo>
                  <a:lnTo>
                    <a:pt x="112036" y="13105"/>
                  </a:lnTo>
                  <a:lnTo>
                    <a:pt x="112315" y="13272"/>
                  </a:lnTo>
                  <a:lnTo>
                    <a:pt x="112482" y="13328"/>
                  </a:lnTo>
                  <a:lnTo>
                    <a:pt x="112817" y="13328"/>
                  </a:lnTo>
                  <a:lnTo>
                    <a:pt x="112984" y="13272"/>
                  </a:lnTo>
                  <a:lnTo>
                    <a:pt x="113207" y="13105"/>
                  </a:lnTo>
                  <a:lnTo>
                    <a:pt x="113430" y="12826"/>
                  </a:lnTo>
                  <a:lnTo>
                    <a:pt x="113430" y="12659"/>
                  </a:lnTo>
                  <a:lnTo>
                    <a:pt x="113486" y="12492"/>
                  </a:lnTo>
                  <a:lnTo>
                    <a:pt x="113430" y="12324"/>
                  </a:lnTo>
                  <a:lnTo>
                    <a:pt x="113430" y="12213"/>
                  </a:lnTo>
                  <a:lnTo>
                    <a:pt x="113207" y="11934"/>
                  </a:lnTo>
                  <a:lnTo>
                    <a:pt x="112984" y="11767"/>
                  </a:lnTo>
                  <a:lnTo>
                    <a:pt x="112817" y="11711"/>
                  </a:lnTo>
                  <a:close/>
                  <a:moveTo>
                    <a:pt x="115828" y="11711"/>
                  </a:moveTo>
                  <a:lnTo>
                    <a:pt x="115661" y="11767"/>
                  </a:lnTo>
                  <a:lnTo>
                    <a:pt x="115438" y="11934"/>
                  </a:lnTo>
                  <a:lnTo>
                    <a:pt x="115270" y="12213"/>
                  </a:lnTo>
                  <a:lnTo>
                    <a:pt x="115215" y="12324"/>
                  </a:lnTo>
                  <a:lnTo>
                    <a:pt x="115159" y="12492"/>
                  </a:lnTo>
                  <a:lnTo>
                    <a:pt x="115215" y="12659"/>
                  </a:lnTo>
                  <a:lnTo>
                    <a:pt x="115270" y="12826"/>
                  </a:lnTo>
                  <a:lnTo>
                    <a:pt x="115438" y="13105"/>
                  </a:lnTo>
                  <a:lnTo>
                    <a:pt x="115661" y="13272"/>
                  </a:lnTo>
                  <a:lnTo>
                    <a:pt x="115828" y="13328"/>
                  </a:lnTo>
                  <a:lnTo>
                    <a:pt x="116163" y="13328"/>
                  </a:lnTo>
                  <a:lnTo>
                    <a:pt x="116330" y="13272"/>
                  </a:lnTo>
                  <a:lnTo>
                    <a:pt x="116609" y="13105"/>
                  </a:lnTo>
                  <a:lnTo>
                    <a:pt x="116776" y="12826"/>
                  </a:lnTo>
                  <a:lnTo>
                    <a:pt x="116832" y="12659"/>
                  </a:lnTo>
                  <a:lnTo>
                    <a:pt x="116832" y="12492"/>
                  </a:lnTo>
                  <a:lnTo>
                    <a:pt x="116832" y="12324"/>
                  </a:lnTo>
                  <a:lnTo>
                    <a:pt x="116776" y="12213"/>
                  </a:lnTo>
                  <a:lnTo>
                    <a:pt x="116609" y="11934"/>
                  </a:lnTo>
                  <a:lnTo>
                    <a:pt x="116330" y="11767"/>
                  </a:lnTo>
                  <a:lnTo>
                    <a:pt x="116163" y="11711"/>
                  </a:lnTo>
                  <a:close/>
                  <a:moveTo>
                    <a:pt x="120903" y="11711"/>
                  </a:moveTo>
                  <a:lnTo>
                    <a:pt x="120736" y="11767"/>
                  </a:lnTo>
                  <a:lnTo>
                    <a:pt x="120512" y="11934"/>
                  </a:lnTo>
                  <a:lnTo>
                    <a:pt x="120345" y="12213"/>
                  </a:lnTo>
                  <a:lnTo>
                    <a:pt x="120289" y="12324"/>
                  </a:lnTo>
                  <a:lnTo>
                    <a:pt x="120234" y="12492"/>
                  </a:lnTo>
                  <a:lnTo>
                    <a:pt x="120289" y="12659"/>
                  </a:lnTo>
                  <a:lnTo>
                    <a:pt x="120345" y="12826"/>
                  </a:lnTo>
                  <a:lnTo>
                    <a:pt x="120512" y="13105"/>
                  </a:lnTo>
                  <a:lnTo>
                    <a:pt x="120736" y="13272"/>
                  </a:lnTo>
                  <a:lnTo>
                    <a:pt x="120903" y="13328"/>
                  </a:lnTo>
                  <a:lnTo>
                    <a:pt x="121237" y="13328"/>
                  </a:lnTo>
                  <a:lnTo>
                    <a:pt x="121405" y="13272"/>
                  </a:lnTo>
                  <a:lnTo>
                    <a:pt x="121684" y="13105"/>
                  </a:lnTo>
                  <a:lnTo>
                    <a:pt x="121851" y="12826"/>
                  </a:lnTo>
                  <a:lnTo>
                    <a:pt x="121907" y="12659"/>
                  </a:lnTo>
                  <a:lnTo>
                    <a:pt x="121907" y="12492"/>
                  </a:lnTo>
                  <a:lnTo>
                    <a:pt x="121907" y="12324"/>
                  </a:lnTo>
                  <a:lnTo>
                    <a:pt x="121851" y="12213"/>
                  </a:lnTo>
                  <a:lnTo>
                    <a:pt x="121684" y="11934"/>
                  </a:lnTo>
                  <a:lnTo>
                    <a:pt x="121405" y="11767"/>
                  </a:lnTo>
                  <a:lnTo>
                    <a:pt x="121237" y="11711"/>
                  </a:lnTo>
                  <a:close/>
                  <a:moveTo>
                    <a:pt x="124249" y="11711"/>
                  </a:moveTo>
                  <a:lnTo>
                    <a:pt x="124082" y="11767"/>
                  </a:lnTo>
                  <a:lnTo>
                    <a:pt x="123803" y="11934"/>
                  </a:lnTo>
                  <a:lnTo>
                    <a:pt x="123635" y="12213"/>
                  </a:lnTo>
                  <a:lnTo>
                    <a:pt x="123580" y="12324"/>
                  </a:lnTo>
                  <a:lnTo>
                    <a:pt x="123580" y="12492"/>
                  </a:lnTo>
                  <a:lnTo>
                    <a:pt x="123580" y="12659"/>
                  </a:lnTo>
                  <a:lnTo>
                    <a:pt x="123635" y="12826"/>
                  </a:lnTo>
                  <a:lnTo>
                    <a:pt x="123803" y="13105"/>
                  </a:lnTo>
                  <a:lnTo>
                    <a:pt x="124082" y="13272"/>
                  </a:lnTo>
                  <a:lnTo>
                    <a:pt x="124249" y="13328"/>
                  </a:lnTo>
                  <a:lnTo>
                    <a:pt x="124583" y="13328"/>
                  </a:lnTo>
                  <a:lnTo>
                    <a:pt x="124751" y="13272"/>
                  </a:lnTo>
                  <a:lnTo>
                    <a:pt x="124974" y="13105"/>
                  </a:lnTo>
                  <a:lnTo>
                    <a:pt x="125197" y="12826"/>
                  </a:lnTo>
                  <a:lnTo>
                    <a:pt x="125253" y="12659"/>
                  </a:lnTo>
                  <a:lnTo>
                    <a:pt x="125253" y="12492"/>
                  </a:lnTo>
                  <a:lnTo>
                    <a:pt x="125253" y="12324"/>
                  </a:lnTo>
                  <a:lnTo>
                    <a:pt x="125197" y="12213"/>
                  </a:lnTo>
                  <a:lnTo>
                    <a:pt x="124974" y="11934"/>
                  </a:lnTo>
                  <a:lnTo>
                    <a:pt x="124751" y="11767"/>
                  </a:lnTo>
                  <a:lnTo>
                    <a:pt x="124583" y="11711"/>
                  </a:lnTo>
                  <a:close/>
                  <a:moveTo>
                    <a:pt x="136016" y="11711"/>
                  </a:moveTo>
                  <a:lnTo>
                    <a:pt x="135848" y="11767"/>
                  </a:lnTo>
                  <a:lnTo>
                    <a:pt x="135570" y="11934"/>
                  </a:lnTo>
                  <a:lnTo>
                    <a:pt x="135402" y="12213"/>
                  </a:lnTo>
                  <a:lnTo>
                    <a:pt x="135346" y="12324"/>
                  </a:lnTo>
                  <a:lnTo>
                    <a:pt x="135346" y="12492"/>
                  </a:lnTo>
                  <a:lnTo>
                    <a:pt x="135346" y="12659"/>
                  </a:lnTo>
                  <a:lnTo>
                    <a:pt x="135402" y="12826"/>
                  </a:lnTo>
                  <a:lnTo>
                    <a:pt x="135570" y="13105"/>
                  </a:lnTo>
                  <a:lnTo>
                    <a:pt x="135848" y="13272"/>
                  </a:lnTo>
                  <a:lnTo>
                    <a:pt x="136016" y="13328"/>
                  </a:lnTo>
                  <a:lnTo>
                    <a:pt x="136350" y="13328"/>
                  </a:lnTo>
                  <a:lnTo>
                    <a:pt x="136462" y="13272"/>
                  </a:lnTo>
                  <a:lnTo>
                    <a:pt x="136741" y="13105"/>
                  </a:lnTo>
                  <a:lnTo>
                    <a:pt x="136908" y="12826"/>
                  </a:lnTo>
                  <a:lnTo>
                    <a:pt x="136964" y="12659"/>
                  </a:lnTo>
                  <a:lnTo>
                    <a:pt x="137019" y="12492"/>
                  </a:lnTo>
                  <a:lnTo>
                    <a:pt x="136964" y="12324"/>
                  </a:lnTo>
                  <a:lnTo>
                    <a:pt x="136908" y="12213"/>
                  </a:lnTo>
                  <a:lnTo>
                    <a:pt x="136741" y="11934"/>
                  </a:lnTo>
                  <a:lnTo>
                    <a:pt x="136462" y="11767"/>
                  </a:lnTo>
                  <a:lnTo>
                    <a:pt x="136350" y="11711"/>
                  </a:lnTo>
                  <a:close/>
                  <a:moveTo>
                    <a:pt x="144325" y="11711"/>
                  </a:moveTo>
                  <a:lnTo>
                    <a:pt x="144158" y="11767"/>
                  </a:lnTo>
                  <a:lnTo>
                    <a:pt x="143935" y="11934"/>
                  </a:lnTo>
                  <a:lnTo>
                    <a:pt x="143712" y="12213"/>
                  </a:lnTo>
                  <a:lnTo>
                    <a:pt x="143656" y="12324"/>
                  </a:lnTo>
                  <a:lnTo>
                    <a:pt x="143656" y="12492"/>
                  </a:lnTo>
                  <a:lnTo>
                    <a:pt x="143656" y="12659"/>
                  </a:lnTo>
                  <a:lnTo>
                    <a:pt x="143712" y="12826"/>
                  </a:lnTo>
                  <a:lnTo>
                    <a:pt x="143935" y="13105"/>
                  </a:lnTo>
                  <a:lnTo>
                    <a:pt x="144158" y="13272"/>
                  </a:lnTo>
                  <a:lnTo>
                    <a:pt x="144325" y="13328"/>
                  </a:lnTo>
                  <a:lnTo>
                    <a:pt x="144660" y="13328"/>
                  </a:lnTo>
                  <a:lnTo>
                    <a:pt x="144827" y="13272"/>
                  </a:lnTo>
                  <a:lnTo>
                    <a:pt x="145106" y="13105"/>
                  </a:lnTo>
                  <a:lnTo>
                    <a:pt x="145273" y="12826"/>
                  </a:lnTo>
                  <a:lnTo>
                    <a:pt x="145329" y="12659"/>
                  </a:lnTo>
                  <a:lnTo>
                    <a:pt x="145329" y="12492"/>
                  </a:lnTo>
                  <a:lnTo>
                    <a:pt x="145329" y="12324"/>
                  </a:lnTo>
                  <a:lnTo>
                    <a:pt x="145273" y="12213"/>
                  </a:lnTo>
                  <a:lnTo>
                    <a:pt x="145106" y="11934"/>
                  </a:lnTo>
                  <a:lnTo>
                    <a:pt x="144827" y="11767"/>
                  </a:lnTo>
                  <a:lnTo>
                    <a:pt x="144660" y="11711"/>
                  </a:lnTo>
                  <a:close/>
                  <a:moveTo>
                    <a:pt x="147615" y="11711"/>
                  </a:moveTo>
                  <a:lnTo>
                    <a:pt x="147504" y="11767"/>
                  </a:lnTo>
                  <a:lnTo>
                    <a:pt x="147225" y="11934"/>
                  </a:lnTo>
                  <a:lnTo>
                    <a:pt x="147058" y="12213"/>
                  </a:lnTo>
                  <a:lnTo>
                    <a:pt x="147002" y="12324"/>
                  </a:lnTo>
                  <a:lnTo>
                    <a:pt x="147002" y="12492"/>
                  </a:lnTo>
                  <a:lnTo>
                    <a:pt x="147002" y="12659"/>
                  </a:lnTo>
                  <a:lnTo>
                    <a:pt x="147058" y="12826"/>
                  </a:lnTo>
                  <a:lnTo>
                    <a:pt x="147225" y="13105"/>
                  </a:lnTo>
                  <a:lnTo>
                    <a:pt x="147504" y="13272"/>
                  </a:lnTo>
                  <a:lnTo>
                    <a:pt x="147615" y="13328"/>
                  </a:lnTo>
                  <a:lnTo>
                    <a:pt x="147950" y="13328"/>
                  </a:lnTo>
                  <a:lnTo>
                    <a:pt x="148117" y="13272"/>
                  </a:lnTo>
                  <a:lnTo>
                    <a:pt x="148396" y="13105"/>
                  </a:lnTo>
                  <a:lnTo>
                    <a:pt x="148563" y="12826"/>
                  </a:lnTo>
                  <a:lnTo>
                    <a:pt x="148619" y="12659"/>
                  </a:lnTo>
                  <a:lnTo>
                    <a:pt x="148619" y="12492"/>
                  </a:lnTo>
                  <a:lnTo>
                    <a:pt x="148619" y="12324"/>
                  </a:lnTo>
                  <a:lnTo>
                    <a:pt x="148563" y="12213"/>
                  </a:lnTo>
                  <a:lnTo>
                    <a:pt x="148396" y="11934"/>
                  </a:lnTo>
                  <a:lnTo>
                    <a:pt x="148117" y="11767"/>
                  </a:lnTo>
                  <a:lnTo>
                    <a:pt x="147950" y="11711"/>
                  </a:lnTo>
                  <a:close/>
                  <a:moveTo>
                    <a:pt x="152746" y="11711"/>
                  </a:moveTo>
                  <a:lnTo>
                    <a:pt x="152578" y="11767"/>
                  </a:lnTo>
                  <a:lnTo>
                    <a:pt x="152300" y="11934"/>
                  </a:lnTo>
                  <a:lnTo>
                    <a:pt x="152132" y="12213"/>
                  </a:lnTo>
                  <a:lnTo>
                    <a:pt x="152077" y="12324"/>
                  </a:lnTo>
                  <a:lnTo>
                    <a:pt x="152077" y="12492"/>
                  </a:lnTo>
                  <a:lnTo>
                    <a:pt x="152077" y="12659"/>
                  </a:lnTo>
                  <a:lnTo>
                    <a:pt x="152132" y="12826"/>
                  </a:lnTo>
                  <a:lnTo>
                    <a:pt x="152300" y="13105"/>
                  </a:lnTo>
                  <a:lnTo>
                    <a:pt x="152578" y="13272"/>
                  </a:lnTo>
                  <a:lnTo>
                    <a:pt x="152746" y="13328"/>
                  </a:lnTo>
                  <a:lnTo>
                    <a:pt x="153080" y="13328"/>
                  </a:lnTo>
                  <a:lnTo>
                    <a:pt x="153192" y="13272"/>
                  </a:lnTo>
                  <a:lnTo>
                    <a:pt x="153471" y="13105"/>
                  </a:lnTo>
                  <a:lnTo>
                    <a:pt x="153638" y="12826"/>
                  </a:lnTo>
                  <a:lnTo>
                    <a:pt x="153694" y="12659"/>
                  </a:lnTo>
                  <a:lnTo>
                    <a:pt x="153694" y="12492"/>
                  </a:lnTo>
                  <a:lnTo>
                    <a:pt x="153694" y="12324"/>
                  </a:lnTo>
                  <a:lnTo>
                    <a:pt x="153638" y="12213"/>
                  </a:lnTo>
                  <a:lnTo>
                    <a:pt x="153471" y="11934"/>
                  </a:lnTo>
                  <a:lnTo>
                    <a:pt x="153192" y="11767"/>
                  </a:lnTo>
                  <a:lnTo>
                    <a:pt x="153080" y="11711"/>
                  </a:lnTo>
                  <a:close/>
                  <a:moveTo>
                    <a:pt x="157821" y="11711"/>
                  </a:moveTo>
                  <a:lnTo>
                    <a:pt x="157653" y="11767"/>
                  </a:lnTo>
                  <a:lnTo>
                    <a:pt x="157374" y="11934"/>
                  </a:lnTo>
                  <a:lnTo>
                    <a:pt x="157207" y="12213"/>
                  </a:lnTo>
                  <a:lnTo>
                    <a:pt x="157151" y="12324"/>
                  </a:lnTo>
                  <a:lnTo>
                    <a:pt x="157151" y="12492"/>
                  </a:lnTo>
                  <a:lnTo>
                    <a:pt x="157151" y="12659"/>
                  </a:lnTo>
                  <a:lnTo>
                    <a:pt x="157207" y="12826"/>
                  </a:lnTo>
                  <a:lnTo>
                    <a:pt x="157374" y="13105"/>
                  </a:lnTo>
                  <a:lnTo>
                    <a:pt x="157653" y="13272"/>
                  </a:lnTo>
                  <a:lnTo>
                    <a:pt x="157821" y="13328"/>
                  </a:lnTo>
                  <a:lnTo>
                    <a:pt x="158155" y="13328"/>
                  </a:lnTo>
                  <a:lnTo>
                    <a:pt x="158322" y="13272"/>
                  </a:lnTo>
                  <a:lnTo>
                    <a:pt x="158546" y="13105"/>
                  </a:lnTo>
                  <a:lnTo>
                    <a:pt x="158713" y="12826"/>
                  </a:lnTo>
                  <a:lnTo>
                    <a:pt x="158769" y="12659"/>
                  </a:lnTo>
                  <a:lnTo>
                    <a:pt x="158824" y="12492"/>
                  </a:lnTo>
                  <a:lnTo>
                    <a:pt x="158769" y="12324"/>
                  </a:lnTo>
                  <a:lnTo>
                    <a:pt x="158713" y="12213"/>
                  </a:lnTo>
                  <a:lnTo>
                    <a:pt x="158546" y="11934"/>
                  </a:lnTo>
                  <a:lnTo>
                    <a:pt x="158322" y="11767"/>
                  </a:lnTo>
                  <a:lnTo>
                    <a:pt x="158155" y="11711"/>
                  </a:lnTo>
                  <a:close/>
                  <a:moveTo>
                    <a:pt x="167859" y="11711"/>
                  </a:moveTo>
                  <a:lnTo>
                    <a:pt x="167691" y="11767"/>
                  </a:lnTo>
                  <a:lnTo>
                    <a:pt x="167412" y="11934"/>
                  </a:lnTo>
                  <a:lnTo>
                    <a:pt x="167245" y="12213"/>
                  </a:lnTo>
                  <a:lnTo>
                    <a:pt x="167189" y="12324"/>
                  </a:lnTo>
                  <a:lnTo>
                    <a:pt x="167189" y="12492"/>
                  </a:lnTo>
                  <a:lnTo>
                    <a:pt x="167189" y="12659"/>
                  </a:lnTo>
                  <a:lnTo>
                    <a:pt x="167245" y="12826"/>
                  </a:lnTo>
                  <a:lnTo>
                    <a:pt x="167412" y="13105"/>
                  </a:lnTo>
                  <a:lnTo>
                    <a:pt x="167691" y="13272"/>
                  </a:lnTo>
                  <a:lnTo>
                    <a:pt x="167859" y="13328"/>
                  </a:lnTo>
                  <a:lnTo>
                    <a:pt x="168193" y="13328"/>
                  </a:lnTo>
                  <a:lnTo>
                    <a:pt x="168361" y="13272"/>
                  </a:lnTo>
                  <a:lnTo>
                    <a:pt x="168584" y="13105"/>
                  </a:lnTo>
                  <a:lnTo>
                    <a:pt x="168751" y="12826"/>
                  </a:lnTo>
                  <a:lnTo>
                    <a:pt x="168807" y="12659"/>
                  </a:lnTo>
                  <a:lnTo>
                    <a:pt x="168862" y="12492"/>
                  </a:lnTo>
                  <a:lnTo>
                    <a:pt x="168807" y="12324"/>
                  </a:lnTo>
                  <a:lnTo>
                    <a:pt x="168751" y="12213"/>
                  </a:lnTo>
                  <a:lnTo>
                    <a:pt x="168584" y="11934"/>
                  </a:lnTo>
                  <a:lnTo>
                    <a:pt x="168361" y="11767"/>
                  </a:lnTo>
                  <a:lnTo>
                    <a:pt x="168193" y="11711"/>
                  </a:lnTo>
                  <a:close/>
                  <a:moveTo>
                    <a:pt x="176279" y="11711"/>
                  </a:moveTo>
                  <a:lnTo>
                    <a:pt x="176112" y="11767"/>
                  </a:lnTo>
                  <a:lnTo>
                    <a:pt x="175889" y="11934"/>
                  </a:lnTo>
                  <a:lnTo>
                    <a:pt x="175666" y="12213"/>
                  </a:lnTo>
                  <a:lnTo>
                    <a:pt x="175666" y="12324"/>
                  </a:lnTo>
                  <a:lnTo>
                    <a:pt x="175610" y="12492"/>
                  </a:lnTo>
                  <a:lnTo>
                    <a:pt x="175666" y="12659"/>
                  </a:lnTo>
                  <a:lnTo>
                    <a:pt x="175666" y="12826"/>
                  </a:lnTo>
                  <a:lnTo>
                    <a:pt x="175889" y="13105"/>
                  </a:lnTo>
                  <a:lnTo>
                    <a:pt x="176112" y="13272"/>
                  </a:lnTo>
                  <a:lnTo>
                    <a:pt x="176279" y="13328"/>
                  </a:lnTo>
                  <a:lnTo>
                    <a:pt x="176614" y="13328"/>
                  </a:lnTo>
                  <a:lnTo>
                    <a:pt x="176781" y="13272"/>
                  </a:lnTo>
                  <a:lnTo>
                    <a:pt x="177060" y="13105"/>
                  </a:lnTo>
                  <a:lnTo>
                    <a:pt x="177227" y="12826"/>
                  </a:lnTo>
                  <a:lnTo>
                    <a:pt x="177283" y="12659"/>
                  </a:lnTo>
                  <a:lnTo>
                    <a:pt x="177283" y="12492"/>
                  </a:lnTo>
                  <a:lnTo>
                    <a:pt x="177283" y="12324"/>
                  </a:lnTo>
                  <a:lnTo>
                    <a:pt x="177227" y="12213"/>
                  </a:lnTo>
                  <a:lnTo>
                    <a:pt x="177060" y="11934"/>
                  </a:lnTo>
                  <a:lnTo>
                    <a:pt x="176781" y="11767"/>
                  </a:lnTo>
                  <a:lnTo>
                    <a:pt x="176614" y="11711"/>
                  </a:lnTo>
                  <a:close/>
                  <a:moveTo>
                    <a:pt x="186429" y="11711"/>
                  </a:moveTo>
                  <a:lnTo>
                    <a:pt x="186317" y="11767"/>
                  </a:lnTo>
                  <a:lnTo>
                    <a:pt x="186039" y="11934"/>
                  </a:lnTo>
                  <a:lnTo>
                    <a:pt x="185871" y="12213"/>
                  </a:lnTo>
                  <a:lnTo>
                    <a:pt x="185816" y="12324"/>
                  </a:lnTo>
                  <a:lnTo>
                    <a:pt x="185760" y="12492"/>
                  </a:lnTo>
                  <a:lnTo>
                    <a:pt x="185816" y="12659"/>
                  </a:lnTo>
                  <a:lnTo>
                    <a:pt x="185871" y="12826"/>
                  </a:lnTo>
                  <a:lnTo>
                    <a:pt x="186039" y="13105"/>
                  </a:lnTo>
                  <a:lnTo>
                    <a:pt x="186317" y="13272"/>
                  </a:lnTo>
                  <a:lnTo>
                    <a:pt x="186429" y="13328"/>
                  </a:lnTo>
                  <a:lnTo>
                    <a:pt x="186764" y="13328"/>
                  </a:lnTo>
                  <a:lnTo>
                    <a:pt x="186931" y="13272"/>
                  </a:lnTo>
                  <a:lnTo>
                    <a:pt x="187210" y="13105"/>
                  </a:lnTo>
                  <a:lnTo>
                    <a:pt x="187377" y="12826"/>
                  </a:lnTo>
                  <a:lnTo>
                    <a:pt x="187433" y="12659"/>
                  </a:lnTo>
                  <a:lnTo>
                    <a:pt x="187433" y="12492"/>
                  </a:lnTo>
                  <a:lnTo>
                    <a:pt x="187433" y="12324"/>
                  </a:lnTo>
                  <a:lnTo>
                    <a:pt x="187377" y="12213"/>
                  </a:lnTo>
                  <a:lnTo>
                    <a:pt x="187210" y="11934"/>
                  </a:lnTo>
                  <a:lnTo>
                    <a:pt x="186931" y="11767"/>
                  </a:lnTo>
                  <a:lnTo>
                    <a:pt x="186764" y="11711"/>
                  </a:lnTo>
                  <a:close/>
                  <a:moveTo>
                    <a:pt x="194794" y="11711"/>
                  </a:moveTo>
                  <a:lnTo>
                    <a:pt x="194683" y="11767"/>
                  </a:lnTo>
                  <a:lnTo>
                    <a:pt x="194404" y="11934"/>
                  </a:lnTo>
                  <a:lnTo>
                    <a:pt x="194236" y="12213"/>
                  </a:lnTo>
                  <a:lnTo>
                    <a:pt x="194181" y="12324"/>
                  </a:lnTo>
                  <a:lnTo>
                    <a:pt x="194125" y="12492"/>
                  </a:lnTo>
                  <a:lnTo>
                    <a:pt x="194181" y="12659"/>
                  </a:lnTo>
                  <a:lnTo>
                    <a:pt x="194236" y="12826"/>
                  </a:lnTo>
                  <a:lnTo>
                    <a:pt x="194404" y="13105"/>
                  </a:lnTo>
                  <a:lnTo>
                    <a:pt x="194683" y="13272"/>
                  </a:lnTo>
                  <a:lnTo>
                    <a:pt x="194794" y="13328"/>
                  </a:lnTo>
                  <a:lnTo>
                    <a:pt x="195129" y="13328"/>
                  </a:lnTo>
                  <a:lnTo>
                    <a:pt x="195296" y="13272"/>
                  </a:lnTo>
                  <a:lnTo>
                    <a:pt x="195575" y="13105"/>
                  </a:lnTo>
                  <a:lnTo>
                    <a:pt x="195742" y="12826"/>
                  </a:lnTo>
                  <a:lnTo>
                    <a:pt x="195798" y="12659"/>
                  </a:lnTo>
                  <a:lnTo>
                    <a:pt x="195798" y="12492"/>
                  </a:lnTo>
                  <a:lnTo>
                    <a:pt x="195798" y="12324"/>
                  </a:lnTo>
                  <a:lnTo>
                    <a:pt x="195742" y="12213"/>
                  </a:lnTo>
                  <a:lnTo>
                    <a:pt x="195575" y="11934"/>
                  </a:lnTo>
                  <a:lnTo>
                    <a:pt x="195296" y="11767"/>
                  </a:lnTo>
                  <a:lnTo>
                    <a:pt x="195129" y="11711"/>
                  </a:lnTo>
                  <a:close/>
                  <a:moveTo>
                    <a:pt x="204888" y="11711"/>
                  </a:moveTo>
                  <a:lnTo>
                    <a:pt x="204776" y="11767"/>
                  </a:lnTo>
                  <a:lnTo>
                    <a:pt x="204498" y="11934"/>
                  </a:lnTo>
                  <a:lnTo>
                    <a:pt x="204330" y="12213"/>
                  </a:lnTo>
                  <a:lnTo>
                    <a:pt x="204274" y="12324"/>
                  </a:lnTo>
                  <a:lnTo>
                    <a:pt x="204274" y="12492"/>
                  </a:lnTo>
                  <a:lnTo>
                    <a:pt x="204274" y="12659"/>
                  </a:lnTo>
                  <a:lnTo>
                    <a:pt x="204330" y="12826"/>
                  </a:lnTo>
                  <a:lnTo>
                    <a:pt x="204498" y="13105"/>
                  </a:lnTo>
                  <a:lnTo>
                    <a:pt x="204776" y="13272"/>
                  </a:lnTo>
                  <a:lnTo>
                    <a:pt x="204888" y="13328"/>
                  </a:lnTo>
                  <a:lnTo>
                    <a:pt x="205222" y="13328"/>
                  </a:lnTo>
                  <a:lnTo>
                    <a:pt x="205390" y="13272"/>
                  </a:lnTo>
                  <a:lnTo>
                    <a:pt x="205669" y="13105"/>
                  </a:lnTo>
                  <a:lnTo>
                    <a:pt x="205836" y="12826"/>
                  </a:lnTo>
                  <a:lnTo>
                    <a:pt x="205892" y="12659"/>
                  </a:lnTo>
                  <a:lnTo>
                    <a:pt x="205892" y="12492"/>
                  </a:lnTo>
                  <a:lnTo>
                    <a:pt x="205892" y="12324"/>
                  </a:lnTo>
                  <a:lnTo>
                    <a:pt x="205836" y="12213"/>
                  </a:lnTo>
                  <a:lnTo>
                    <a:pt x="205669" y="11934"/>
                  </a:lnTo>
                  <a:lnTo>
                    <a:pt x="205390" y="11767"/>
                  </a:lnTo>
                  <a:lnTo>
                    <a:pt x="205222" y="11711"/>
                  </a:lnTo>
                  <a:close/>
                  <a:moveTo>
                    <a:pt x="208290" y="11711"/>
                  </a:moveTo>
                  <a:lnTo>
                    <a:pt x="208122" y="11767"/>
                  </a:lnTo>
                  <a:lnTo>
                    <a:pt x="207844" y="11934"/>
                  </a:lnTo>
                  <a:lnTo>
                    <a:pt x="207676" y="12213"/>
                  </a:lnTo>
                  <a:lnTo>
                    <a:pt x="207620" y="12324"/>
                  </a:lnTo>
                  <a:lnTo>
                    <a:pt x="207620" y="12492"/>
                  </a:lnTo>
                  <a:lnTo>
                    <a:pt x="207620" y="12659"/>
                  </a:lnTo>
                  <a:lnTo>
                    <a:pt x="207676" y="12826"/>
                  </a:lnTo>
                  <a:lnTo>
                    <a:pt x="207844" y="13105"/>
                  </a:lnTo>
                  <a:lnTo>
                    <a:pt x="208122" y="13272"/>
                  </a:lnTo>
                  <a:lnTo>
                    <a:pt x="208290" y="13328"/>
                  </a:lnTo>
                  <a:lnTo>
                    <a:pt x="208624" y="13328"/>
                  </a:lnTo>
                  <a:lnTo>
                    <a:pt x="208792" y="13272"/>
                  </a:lnTo>
                  <a:lnTo>
                    <a:pt x="209015" y="13105"/>
                  </a:lnTo>
                  <a:lnTo>
                    <a:pt x="209182" y="12826"/>
                  </a:lnTo>
                  <a:lnTo>
                    <a:pt x="209238" y="12659"/>
                  </a:lnTo>
                  <a:lnTo>
                    <a:pt x="209293" y="12492"/>
                  </a:lnTo>
                  <a:lnTo>
                    <a:pt x="209238" y="12324"/>
                  </a:lnTo>
                  <a:lnTo>
                    <a:pt x="209182" y="12213"/>
                  </a:lnTo>
                  <a:lnTo>
                    <a:pt x="209015" y="11934"/>
                  </a:lnTo>
                  <a:lnTo>
                    <a:pt x="208792" y="11767"/>
                  </a:lnTo>
                  <a:lnTo>
                    <a:pt x="208624" y="11711"/>
                  </a:lnTo>
                  <a:close/>
                  <a:moveTo>
                    <a:pt x="211636" y="11711"/>
                  </a:moveTo>
                  <a:lnTo>
                    <a:pt x="211468" y="11767"/>
                  </a:lnTo>
                  <a:lnTo>
                    <a:pt x="211245" y="11934"/>
                  </a:lnTo>
                  <a:lnTo>
                    <a:pt x="211022" y="12213"/>
                  </a:lnTo>
                  <a:lnTo>
                    <a:pt x="211022" y="12324"/>
                  </a:lnTo>
                  <a:lnTo>
                    <a:pt x="210966" y="12492"/>
                  </a:lnTo>
                  <a:lnTo>
                    <a:pt x="211022" y="12659"/>
                  </a:lnTo>
                  <a:lnTo>
                    <a:pt x="211022" y="12826"/>
                  </a:lnTo>
                  <a:lnTo>
                    <a:pt x="211245" y="13105"/>
                  </a:lnTo>
                  <a:lnTo>
                    <a:pt x="211468" y="13272"/>
                  </a:lnTo>
                  <a:lnTo>
                    <a:pt x="211636" y="13328"/>
                  </a:lnTo>
                  <a:lnTo>
                    <a:pt x="211970" y="13328"/>
                  </a:lnTo>
                  <a:lnTo>
                    <a:pt x="212138" y="13272"/>
                  </a:lnTo>
                  <a:lnTo>
                    <a:pt x="212416" y="13105"/>
                  </a:lnTo>
                  <a:lnTo>
                    <a:pt x="212584" y="12826"/>
                  </a:lnTo>
                  <a:lnTo>
                    <a:pt x="212639" y="12659"/>
                  </a:lnTo>
                  <a:lnTo>
                    <a:pt x="212639" y="12492"/>
                  </a:lnTo>
                  <a:lnTo>
                    <a:pt x="212639" y="12324"/>
                  </a:lnTo>
                  <a:lnTo>
                    <a:pt x="212584" y="12213"/>
                  </a:lnTo>
                  <a:lnTo>
                    <a:pt x="212416" y="11934"/>
                  </a:lnTo>
                  <a:lnTo>
                    <a:pt x="212138" y="11767"/>
                  </a:lnTo>
                  <a:lnTo>
                    <a:pt x="211970" y="11711"/>
                  </a:lnTo>
                  <a:close/>
                  <a:moveTo>
                    <a:pt x="216710" y="11711"/>
                  </a:moveTo>
                  <a:lnTo>
                    <a:pt x="216543" y="11767"/>
                  </a:lnTo>
                  <a:lnTo>
                    <a:pt x="216320" y="11934"/>
                  </a:lnTo>
                  <a:lnTo>
                    <a:pt x="216097" y="12213"/>
                  </a:lnTo>
                  <a:lnTo>
                    <a:pt x="216097" y="12324"/>
                  </a:lnTo>
                  <a:lnTo>
                    <a:pt x="216041" y="12492"/>
                  </a:lnTo>
                  <a:lnTo>
                    <a:pt x="216097" y="12659"/>
                  </a:lnTo>
                  <a:lnTo>
                    <a:pt x="216097" y="12826"/>
                  </a:lnTo>
                  <a:lnTo>
                    <a:pt x="216320" y="13105"/>
                  </a:lnTo>
                  <a:lnTo>
                    <a:pt x="216543" y="13272"/>
                  </a:lnTo>
                  <a:lnTo>
                    <a:pt x="216710" y="13328"/>
                  </a:lnTo>
                  <a:lnTo>
                    <a:pt x="217045" y="13328"/>
                  </a:lnTo>
                  <a:lnTo>
                    <a:pt x="217212" y="13272"/>
                  </a:lnTo>
                  <a:lnTo>
                    <a:pt x="217491" y="13105"/>
                  </a:lnTo>
                  <a:lnTo>
                    <a:pt x="217659" y="12826"/>
                  </a:lnTo>
                  <a:lnTo>
                    <a:pt x="217714" y="12659"/>
                  </a:lnTo>
                  <a:lnTo>
                    <a:pt x="217714" y="12492"/>
                  </a:lnTo>
                  <a:lnTo>
                    <a:pt x="217714" y="12324"/>
                  </a:lnTo>
                  <a:lnTo>
                    <a:pt x="217659" y="12213"/>
                  </a:lnTo>
                  <a:lnTo>
                    <a:pt x="217491" y="11934"/>
                  </a:lnTo>
                  <a:lnTo>
                    <a:pt x="217212" y="11767"/>
                  </a:lnTo>
                  <a:lnTo>
                    <a:pt x="217045" y="11711"/>
                  </a:lnTo>
                  <a:close/>
                  <a:moveTo>
                    <a:pt x="220057" y="11711"/>
                  </a:moveTo>
                  <a:lnTo>
                    <a:pt x="219889" y="11767"/>
                  </a:lnTo>
                  <a:lnTo>
                    <a:pt x="219610" y="11934"/>
                  </a:lnTo>
                  <a:lnTo>
                    <a:pt x="219443" y="12213"/>
                  </a:lnTo>
                  <a:lnTo>
                    <a:pt x="219387" y="12324"/>
                  </a:lnTo>
                  <a:lnTo>
                    <a:pt x="219387" y="12492"/>
                  </a:lnTo>
                  <a:lnTo>
                    <a:pt x="219387" y="12659"/>
                  </a:lnTo>
                  <a:lnTo>
                    <a:pt x="219443" y="12826"/>
                  </a:lnTo>
                  <a:lnTo>
                    <a:pt x="219610" y="13105"/>
                  </a:lnTo>
                  <a:lnTo>
                    <a:pt x="219889" y="13272"/>
                  </a:lnTo>
                  <a:lnTo>
                    <a:pt x="220057" y="13328"/>
                  </a:lnTo>
                  <a:lnTo>
                    <a:pt x="220391" y="13328"/>
                  </a:lnTo>
                  <a:lnTo>
                    <a:pt x="220558" y="13272"/>
                  </a:lnTo>
                  <a:lnTo>
                    <a:pt x="220781" y="13105"/>
                  </a:lnTo>
                  <a:lnTo>
                    <a:pt x="221005" y="12826"/>
                  </a:lnTo>
                  <a:lnTo>
                    <a:pt x="221005" y="12659"/>
                  </a:lnTo>
                  <a:lnTo>
                    <a:pt x="221060" y="12492"/>
                  </a:lnTo>
                  <a:lnTo>
                    <a:pt x="221005" y="12324"/>
                  </a:lnTo>
                  <a:lnTo>
                    <a:pt x="221005" y="12213"/>
                  </a:lnTo>
                  <a:lnTo>
                    <a:pt x="220781" y="11934"/>
                  </a:lnTo>
                  <a:lnTo>
                    <a:pt x="220558" y="11767"/>
                  </a:lnTo>
                  <a:lnTo>
                    <a:pt x="220391" y="11711"/>
                  </a:lnTo>
                  <a:close/>
                  <a:moveTo>
                    <a:pt x="231823" y="11711"/>
                  </a:moveTo>
                  <a:lnTo>
                    <a:pt x="231656" y="11767"/>
                  </a:lnTo>
                  <a:lnTo>
                    <a:pt x="231377" y="11934"/>
                  </a:lnTo>
                  <a:lnTo>
                    <a:pt x="231210" y="12213"/>
                  </a:lnTo>
                  <a:lnTo>
                    <a:pt x="231154" y="12324"/>
                  </a:lnTo>
                  <a:lnTo>
                    <a:pt x="231154" y="12492"/>
                  </a:lnTo>
                  <a:lnTo>
                    <a:pt x="231154" y="12659"/>
                  </a:lnTo>
                  <a:lnTo>
                    <a:pt x="231210" y="12826"/>
                  </a:lnTo>
                  <a:lnTo>
                    <a:pt x="231377" y="13105"/>
                  </a:lnTo>
                  <a:lnTo>
                    <a:pt x="231656" y="13272"/>
                  </a:lnTo>
                  <a:lnTo>
                    <a:pt x="231823" y="13328"/>
                  </a:lnTo>
                  <a:lnTo>
                    <a:pt x="232158" y="13328"/>
                  </a:lnTo>
                  <a:lnTo>
                    <a:pt x="232269" y="13272"/>
                  </a:lnTo>
                  <a:lnTo>
                    <a:pt x="232548" y="13105"/>
                  </a:lnTo>
                  <a:lnTo>
                    <a:pt x="232716" y="12826"/>
                  </a:lnTo>
                  <a:lnTo>
                    <a:pt x="232771" y="12659"/>
                  </a:lnTo>
                  <a:lnTo>
                    <a:pt x="232771" y="12492"/>
                  </a:lnTo>
                  <a:lnTo>
                    <a:pt x="232771" y="12324"/>
                  </a:lnTo>
                  <a:lnTo>
                    <a:pt x="232716" y="12213"/>
                  </a:lnTo>
                  <a:lnTo>
                    <a:pt x="232548" y="11934"/>
                  </a:lnTo>
                  <a:lnTo>
                    <a:pt x="232269" y="11767"/>
                  </a:lnTo>
                  <a:lnTo>
                    <a:pt x="232158" y="11711"/>
                  </a:lnTo>
                  <a:close/>
                  <a:moveTo>
                    <a:pt x="240133" y="11711"/>
                  </a:moveTo>
                  <a:lnTo>
                    <a:pt x="239965" y="11767"/>
                  </a:lnTo>
                  <a:lnTo>
                    <a:pt x="239742" y="11934"/>
                  </a:lnTo>
                  <a:lnTo>
                    <a:pt x="239519" y="12213"/>
                  </a:lnTo>
                  <a:lnTo>
                    <a:pt x="239519" y="12324"/>
                  </a:lnTo>
                  <a:lnTo>
                    <a:pt x="239463" y="12492"/>
                  </a:lnTo>
                  <a:lnTo>
                    <a:pt x="239519" y="12659"/>
                  </a:lnTo>
                  <a:lnTo>
                    <a:pt x="239519" y="12826"/>
                  </a:lnTo>
                  <a:lnTo>
                    <a:pt x="239742" y="13105"/>
                  </a:lnTo>
                  <a:lnTo>
                    <a:pt x="239965" y="13272"/>
                  </a:lnTo>
                  <a:lnTo>
                    <a:pt x="240133" y="13328"/>
                  </a:lnTo>
                  <a:lnTo>
                    <a:pt x="240467" y="13328"/>
                  </a:lnTo>
                  <a:lnTo>
                    <a:pt x="240635" y="13272"/>
                  </a:lnTo>
                  <a:lnTo>
                    <a:pt x="240913" y="13105"/>
                  </a:lnTo>
                  <a:lnTo>
                    <a:pt x="241081" y="12826"/>
                  </a:lnTo>
                  <a:lnTo>
                    <a:pt x="241136" y="12659"/>
                  </a:lnTo>
                  <a:lnTo>
                    <a:pt x="241136" y="12492"/>
                  </a:lnTo>
                  <a:lnTo>
                    <a:pt x="241136" y="12324"/>
                  </a:lnTo>
                  <a:lnTo>
                    <a:pt x="241081" y="12213"/>
                  </a:lnTo>
                  <a:lnTo>
                    <a:pt x="240913" y="11934"/>
                  </a:lnTo>
                  <a:lnTo>
                    <a:pt x="240635" y="11767"/>
                  </a:lnTo>
                  <a:lnTo>
                    <a:pt x="240467" y="11711"/>
                  </a:lnTo>
                  <a:close/>
                  <a:moveTo>
                    <a:pt x="243479" y="11711"/>
                  </a:moveTo>
                  <a:lnTo>
                    <a:pt x="243311" y="11767"/>
                  </a:lnTo>
                  <a:lnTo>
                    <a:pt x="243033" y="11934"/>
                  </a:lnTo>
                  <a:lnTo>
                    <a:pt x="242865" y="12213"/>
                  </a:lnTo>
                  <a:lnTo>
                    <a:pt x="242809" y="12324"/>
                  </a:lnTo>
                  <a:lnTo>
                    <a:pt x="242809" y="12492"/>
                  </a:lnTo>
                  <a:lnTo>
                    <a:pt x="242809" y="12659"/>
                  </a:lnTo>
                  <a:lnTo>
                    <a:pt x="242865" y="12826"/>
                  </a:lnTo>
                  <a:lnTo>
                    <a:pt x="243033" y="13105"/>
                  </a:lnTo>
                  <a:lnTo>
                    <a:pt x="243311" y="13272"/>
                  </a:lnTo>
                  <a:lnTo>
                    <a:pt x="243479" y="13328"/>
                  </a:lnTo>
                  <a:lnTo>
                    <a:pt x="243813" y="13328"/>
                  </a:lnTo>
                  <a:lnTo>
                    <a:pt x="243925" y="13272"/>
                  </a:lnTo>
                  <a:lnTo>
                    <a:pt x="244204" y="13105"/>
                  </a:lnTo>
                  <a:lnTo>
                    <a:pt x="244371" y="12826"/>
                  </a:lnTo>
                  <a:lnTo>
                    <a:pt x="244427" y="12659"/>
                  </a:lnTo>
                  <a:lnTo>
                    <a:pt x="244427" y="12492"/>
                  </a:lnTo>
                  <a:lnTo>
                    <a:pt x="244427" y="12324"/>
                  </a:lnTo>
                  <a:lnTo>
                    <a:pt x="244371" y="12213"/>
                  </a:lnTo>
                  <a:lnTo>
                    <a:pt x="244204" y="11934"/>
                  </a:lnTo>
                  <a:lnTo>
                    <a:pt x="243925" y="11767"/>
                  </a:lnTo>
                  <a:lnTo>
                    <a:pt x="243813" y="11711"/>
                  </a:lnTo>
                  <a:close/>
                  <a:moveTo>
                    <a:pt x="248553" y="11711"/>
                  </a:moveTo>
                  <a:lnTo>
                    <a:pt x="248386" y="11767"/>
                  </a:lnTo>
                  <a:lnTo>
                    <a:pt x="248107" y="11934"/>
                  </a:lnTo>
                  <a:lnTo>
                    <a:pt x="247940" y="12213"/>
                  </a:lnTo>
                  <a:lnTo>
                    <a:pt x="247884" y="12324"/>
                  </a:lnTo>
                  <a:lnTo>
                    <a:pt x="247884" y="12492"/>
                  </a:lnTo>
                  <a:lnTo>
                    <a:pt x="247884" y="12659"/>
                  </a:lnTo>
                  <a:lnTo>
                    <a:pt x="247940" y="12826"/>
                  </a:lnTo>
                  <a:lnTo>
                    <a:pt x="248107" y="13105"/>
                  </a:lnTo>
                  <a:lnTo>
                    <a:pt x="248386" y="13272"/>
                  </a:lnTo>
                  <a:lnTo>
                    <a:pt x="248553" y="13328"/>
                  </a:lnTo>
                  <a:lnTo>
                    <a:pt x="248888" y="13328"/>
                  </a:lnTo>
                  <a:lnTo>
                    <a:pt x="249055" y="13272"/>
                  </a:lnTo>
                  <a:lnTo>
                    <a:pt x="249278" y="13105"/>
                  </a:lnTo>
                  <a:lnTo>
                    <a:pt x="249446" y="12826"/>
                  </a:lnTo>
                  <a:lnTo>
                    <a:pt x="249501" y="12659"/>
                  </a:lnTo>
                  <a:lnTo>
                    <a:pt x="249557" y="12492"/>
                  </a:lnTo>
                  <a:lnTo>
                    <a:pt x="249501" y="12324"/>
                  </a:lnTo>
                  <a:lnTo>
                    <a:pt x="249446" y="12213"/>
                  </a:lnTo>
                  <a:lnTo>
                    <a:pt x="249278" y="11934"/>
                  </a:lnTo>
                  <a:lnTo>
                    <a:pt x="249055" y="11767"/>
                  </a:lnTo>
                  <a:lnTo>
                    <a:pt x="248888" y="11711"/>
                  </a:lnTo>
                  <a:close/>
                  <a:moveTo>
                    <a:pt x="253628" y="11711"/>
                  </a:moveTo>
                  <a:lnTo>
                    <a:pt x="253461" y="11767"/>
                  </a:lnTo>
                  <a:lnTo>
                    <a:pt x="253182" y="11934"/>
                  </a:lnTo>
                  <a:lnTo>
                    <a:pt x="253015" y="12213"/>
                  </a:lnTo>
                  <a:lnTo>
                    <a:pt x="252959" y="12324"/>
                  </a:lnTo>
                  <a:lnTo>
                    <a:pt x="252959" y="12492"/>
                  </a:lnTo>
                  <a:lnTo>
                    <a:pt x="252959" y="12659"/>
                  </a:lnTo>
                  <a:lnTo>
                    <a:pt x="253015" y="12826"/>
                  </a:lnTo>
                  <a:lnTo>
                    <a:pt x="253182" y="13105"/>
                  </a:lnTo>
                  <a:lnTo>
                    <a:pt x="253461" y="13272"/>
                  </a:lnTo>
                  <a:lnTo>
                    <a:pt x="253628" y="13328"/>
                  </a:lnTo>
                  <a:lnTo>
                    <a:pt x="253963" y="13328"/>
                  </a:lnTo>
                  <a:lnTo>
                    <a:pt x="254130" y="13272"/>
                  </a:lnTo>
                  <a:lnTo>
                    <a:pt x="254353" y="13105"/>
                  </a:lnTo>
                  <a:lnTo>
                    <a:pt x="254576" y="12826"/>
                  </a:lnTo>
                  <a:lnTo>
                    <a:pt x="254576" y="12659"/>
                  </a:lnTo>
                  <a:lnTo>
                    <a:pt x="254632" y="12492"/>
                  </a:lnTo>
                  <a:lnTo>
                    <a:pt x="254576" y="12324"/>
                  </a:lnTo>
                  <a:lnTo>
                    <a:pt x="254576" y="12213"/>
                  </a:lnTo>
                  <a:lnTo>
                    <a:pt x="254353" y="11934"/>
                  </a:lnTo>
                  <a:lnTo>
                    <a:pt x="254130" y="11767"/>
                  </a:lnTo>
                  <a:lnTo>
                    <a:pt x="253963" y="11711"/>
                  </a:lnTo>
                  <a:close/>
                  <a:moveTo>
                    <a:pt x="263666" y="11711"/>
                  </a:moveTo>
                  <a:lnTo>
                    <a:pt x="263499" y="11767"/>
                  </a:lnTo>
                  <a:lnTo>
                    <a:pt x="263220" y="11934"/>
                  </a:lnTo>
                  <a:lnTo>
                    <a:pt x="263053" y="12213"/>
                  </a:lnTo>
                  <a:lnTo>
                    <a:pt x="262997" y="12324"/>
                  </a:lnTo>
                  <a:lnTo>
                    <a:pt x="262997" y="12492"/>
                  </a:lnTo>
                  <a:lnTo>
                    <a:pt x="262997" y="12659"/>
                  </a:lnTo>
                  <a:lnTo>
                    <a:pt x="263053" y="12826"/>
                  </a:lnTo>
                  <a:lnTo>
                    <a:pt x="263220" y="13105"/>
                  </a:lnTo>
                  <a:lnTo>
                    <a:pt x="263499" y="13272"/>
                  </a:lnTo>
                  <a:lnTo>
                    <a:pt x="263666" y="13328"/>
                  </a:lnTo>
                  <a:lnTo>
                    <a:pt x="264001" y="13328"/>
                  </a:lnTo>
                  <a:lnTo>
                    <a:pt x="264168" y="13272"/>
                  </a:lnTo>
                  <a:lnTo>
                    <a:pt x="264391" y="13105"/>
                  </a:lnTo>
                  <a:lnTo>
                    <a:pt x="264614" y="12826"/>
                  </a:lnTo>
                  <a:lnTo>
                    <a:pt x="264670" y="12659"/>
                  </a:lnTo>
                  <a:lnTo>
                    <a:pt x="264670" y="12492"/>
                  </a:lnTo>
                  <a:lnTo>
                    <a:pt x="264670" y="12324"/>
                  </a:lnTo>
                  <a:lnTo>
                    <a:pt x="264614" y="12213"/>
                  </a:lnTo>
                  <a:lnTo>
                    <a:pt x="264391" y="11934"/>
                  </a:lnTo>
                  <a:lnTo>
                    <a:pt x="264168" y="11767"/>
                  </a:lnTo>
                  <a:lnTo>
                    <a:pt x="264001" y="11711"/>
                  </a:lnTo>
                  <a:close/>
                  <a:moveTo>
                    <a:pt x="272087" y="11711"/>
                  </a:moveTo>
                  <a:lnTo>
                    <a:pt x="271920" y="11767"/>
                  </a:lnTo>
                  <a:lnTo>
                    <a:pt x="271697" y="11934"/>
                  </a:lnTo>
                  <a:lnTo>
                    <a:pt x="271529" y="12213"/>
                  </a:lnTo>
                  <a:lnTo>
                    <a:pt x="271474" y="12324"/>
                  </a:lnTo>
                  <a:lnTo>
                    <a:pt x="271418" y="12492"/>
                  </a:lnTo>
                  <a:lnTo>
                    <a:pt x="271474" y="12659"/>
                  </a:lnTo>
                  <a:lnTo>
                    <a:pt x="271529" y="12826"/>
                  </a:lnTo>
                  <a:lnTo>
                    <a:pt x="271697" y="13105"/>
                  </a:lnTo>
                  <a:lnTo>
                    <a:pt x="271920" y="13272"/>
                  </a:lnTo>
                  <a:lnTo>
                    <a:pt x="272087" y="13328"/>
                  </a:lnTo>
                  <a:lnTo>
                    <a:pt x="272422" y="13328"/>
                  </a:lnTo>
                  <a:lnTo>
                    <a:pt x="272589" y="13272"/>
                  </a:lnTo>
                  <a:lnTo>
                    <a:pt x="272868" y="13105"/>
                  </a:lnTo>
                  <a:lnTo>
                    <a:pt x="273035" y="12826"/>
                  </a:lnTo>
                  <a:lnTo>
                    <a:pt x="273091" y="12659"/>
                  </a:lnTo>
                  <a:lnTo>
                    <a:pt x="273091" y="12492"/>
                  </a:lnTo>
                  <a:lnTo>
                    <a:pt x="273091" y="12324"/>
                  </a:lnTo>
                  <a:lnTo>
                    <a:pt x="273035" y="12213"/>
                  </a:lnTo>
                  <a:lnTo>
                    <a:pt x="272868" y="11934"/>
                  </a:lnTo>
                  <a:lnTo>
                    <a:pt x="272589" y="11767"/>
                  </a:lnTo>
                  <a:lnTo>
                    <a:pt x="272422" y="11711"/>
                  </a:lnTo>
                  <a:close/>
                  <a:moveTo>
                    <a:pt x="282292" y="11711"/>
                  </a:moveTo>
                  <a:lnTo>
                    <a:pt x="282125" y="11767"/>
                  </a:lnTo>
                  <a:lnTo>
                    <a:pt x="281846" y="11934"/>
                  </a:lnTo>
                  <a:lnTo>
                    <a:pt x="281679" y="12213"/>
                  </a:lnTo>
                  <a:lnTo>
                    <a:pt x="281623" y="12324"/>
                  </a:lnTo>
                  <a:lnTo>
                    <a:pt x="281623" y="12492"/>
                  </a:lnTo>
                  <a:lnTo>
                    <a:pt x="281623" y="12659"/>
                  </a:lnTo>
                  <a:lnTo>
                    <a:pt x="281679" y="12826"/>
                  </a:lnTo>
                  <a:lnTo>
                    <a:pt x="281846" y="13105"/>
                  </a:lnTo>
                  <a:lnTo>
                    <a:pt x="282125" y="13272"/>
                  </a:lnTo>
                  <a:lnTo>
                    <a:pt x="282292" y="13328"/>
                  </a:lnTo>
                  <a:lnTo>
                    <a:pt x="282571" y="13328"/>
                  </a:lnTo>
                  <a:lnTo>
                    <a:pt x="282739" y="13272"/>
                  </a:lnTo>
                  <a:lnTo>
                    <a:pt x="283017" y="13105"/>
                  </a:lnTo>
                  <a:lnTo>
                    <a:pt x="283185" y="12826"/>
                  </a:lnTo>
                  <a:lnTo>
                    <a:pt x="283241" y="12659"/>
                  </a:lnTo>
                  <a:lnTo>
                    <a:pt x="283241" y="12492"/>
                  </a:lnTo>
                  <a:lnTo>
                    <a:pt x="283241" y="12324"/>
                  </a:lnTo>
                  <a:lnTo>
                    <a:pt x="283185" y="12213"/>
                  </a:lnTo>
                  <a:lnTo>
                    <a:pt x="283017" y="11934"/>
                  </a:lnTo>
                  <a:lnTo>
                    <a:pt x="282739" y="11767"/>
                  </a:lnTo>
                  <a:lnTo>
                    <a:pt x="282571" y="11711"/>
                  </a:lnTo>
                  <a:close/>
                  <a:moveTo>
                    <a:pt x="35189" y="15057"/>
                  </a:moveTo>
                  <a:lnTo>
                    <a:pt x="35022" y="15113"/>
                  </a:lnTo>
                  <a:lnTo>
                    <a:pt x="34743" y="15280"/>
                  </a:lnTo>
                  <a:lnTo>
                    <a:pt x="34576" y="15559"/>
                  </a:lnTo>
                  <a:lnTo>
                    <a:pt x="34520" y="15670"/>
                  </a:lnTo>
                  <a:lnTo>
                    <a:pt x="34520" y="15838"/>
                  </a:lnTo>
                  <a:lnTo>
                    <a:pt x="34520" y="16005"/>
                  </a:lnTo>
                  <a:lnTo>
                    <a:pt x="34576" y="16172"/>
                  </a:lnTo>
                  <a:lnTo>
                    <a:pt x="34743" y="16451"/>
                  </a:lnTo>
                  <a:lnTo>
                    <a:pt x="35022" y="16618"/>
                  </a:lnTo>
                  <a:lnTo>
                    <a:pt x="35189" y="16674"/>
                  </a:lnTo>
                  <a:lnTo>
                    <a:pt x="35524" y="16674"/>
                  </a:lnTo>
                  <a:lnTo>
                    <a:pt x="35635" y="16618"/>
                  </a:lnTo>
                  <a:lnTo>
                    <a:pt x="35914" y="16451"/>
                  </a:lnTo>
                  <a:lnTo>
                    <a:pt x="36081" y="16172"/>
                  </a:lnTo>
                  <a:lnTo>
                    <a:pt x="36137" y="16005"/>
                  </a:lnTo>
                  <a:lnTo>
                    <a:pt x="36137" y="15838"/>
                  </a:lnTo>
                  <a:lnTo>
                    <a:pt x="36137" y="15670"/>
                  </a:lnTo>
                  <a:lnTo>
                    <a:pt x="36081" y="15559"/>
                  </a:lnTo>
                  <a:lnTo>
                    <a:pt x="35914" y="15280"/>
                  </a:lnTo>
                  <a:lnTo>
                    <a:pt x="35635" y="15113"/>
                  </a:lnTo>
                  <a:lnTo>
                    <a:pt x="35524" y="15057"/>
                  </a:lnTo>
                  <a:close/>
                  <a:moveTo>
                    <a:pt x="38535" y="15057"/>
                  </a:moveTo>
                  <a:lnTo>
                    <a:pt x="38368" y="15113"/>
                  </a:lnTo>
                  <a:lnTo>
                    <a:pt x="38089" y="15280"/>
                  </a:lnTo>
                  <a:lnTo>
                    <a:pt x="37922" y="15559"/>
                  </a:lnTo>
                  <a:lnTo>
                    <a:pt x="37866" y="15670"/>
                  </a:lnTo>
                  <a:lnTo>
                    <a:pt x="37866" y="15838"/>
                  </a:lnTo>
                  <a:lnTo>
                    <a:pt x="37866" y="16005"/>
                  </a:lnTo>
                  <a:lnTo>
                    <a:pt x="37922" y="16172"/>
                  </a:lnTo>
                  <a:lnTo>
                    <a:pt x="38089" y="16451"/>
                  </a:lnTo>
                  <a:lnTo>
                    <a:pt x="38368" y="16618"/>
                  </a:lnTo>
                  <a:lnTo>
                    <a:pt x="38535" y="16674"/>
                  </a:lnTo>
                  <a:lnTo>
                    <a:pt x="38870" y="16674"/>
                  </a:lnTo>
                  <a:lnTo>
                    <a:pt x="39037" y="16618"/>
                  </a:lnTo>
                  <a:lnTo>
                    <a:pt x="39260" y="16451"/>
                  </a:lnTo>
                  <a:lnTo>
                    <a:pt x="39483" y="16172"/>
                  </a:lnTo>
                  <a:lnTo>
                    <a:pt x="39539" y="16005"/>
                  </a:lnTo>
                  <a:lnTo>
                    <a:pt x="39539" y="15838"/>
                  </a:lnTo>
                  <a:lnTo>
                    <a:pt x="39539" y="15670"/>
                  </a:lnTo>
                  <a:lnTo>
                    <a:pt x="39483" y="15559"/>
                  </a:lnTo>
                  <a:lnTo>
                    <a:pt x="39260" y="15280"/>
                  </a:lnTo>
                  <a:lnTo>
                    <a:pt x="39037" y="15113"/>
                  </a:lnTo>
                  <a:lnTo>
                    <a:pt x="38870" y="15057"/>
                  </a:lnTo>
                  <a:close/>
                  <a:moveTo>
                    <a:pt x="41881" y="15057"/>
                  </a:moveTo>
                  <a:lnTo>
                    <a:pt x="41769" y="15113"/>
                  </a:lnTo>
                  <a:lnTo>
                    <a:pt x="41491" y="15280"/>
                  </a:lnTo>
                  <a:lnTo>
                    <a:pt x="41323" y="15559"/>
                  </a:lnTo>
                  <a:lnTo>
                    <a:pt x="41268" y="15670"/>
                  </a:lnTo>
                  <a:lnTo>
                    <a:pt x="41212" y="15838"/>
                  </a:lnTo>
                  <a:lnTo>
                    <a:pt x="41268" y="16005"/>
                  </a:lnTo>
                  <a:lnTo>
                    <a:pt x="41323" y="16172"/>
                  </a:lnTo>
                  <a:lnTo>
                    <a:pt x="41491" y="16451"/>
                  </a:lnTo>
                  <a:lnTo>
                    <a:pt x="41769" y="16618"/>
                  </a:lnTo>
                  <a:lnTo>
                    <a:pt x="41881" y="16674"/>
                  </a:lnTo>
                  <a:lnTo>
                    <a:pt x="42216" y="16674"/>
                  </a:lnTo>
                  <a:lnTo>
                    <a:pt x="42383" y="16618"/>
                  </a:lnTo>
                  <a:lnTo>
                    <a:pt x="42662" y="16451"/>
                  </a:lnTo>
                  <a:lnTo>
                    <a:pt x="42829" y="16172"/>
                  </a:lnTo>
                  <a:lnTo>
                    <a:pt x="42885" y="16005"/>
                  </a:lnTo>
                  <a:lnTo>
                    <a:pt x="42885" y="15838"/>
                  </a:lnTo>
                  <a:lnTo>
                    <a:pt x="42885" y="15670"/>
                  </a:lnTo>
                  <a:lnTo>
                    <a:pt x="42829" y="15559"/>
                  </a:lnTo>
                  <a:lnTo>
                    <a:pt x="42662" y="15280"/>
                  </a:lnTo>
                  <a:lnTo>
                    <a:pt x="42383" y="15113"/>
                  </a:lnTo>
                  <a:lnTo>
                    <a:pt x="42216" y="15057"/>
                  </a:lnTo>
                  <a:close/>
                  <a:moveTo>
                    <a:pt x="45227" y="15057"/>
                  </a:moveTo>
                  <a:lnTo>
                    <a:pt x="45060" y="15113"/>
                  </a:lnTo>
                  <a:lnTo>
                    <a:pt x="44781" y="15280"/>
                  </a:lnTo>
                  <a:lnTo>
                    <a:pt x="44614" y="15559"/>
                  </a:lnTo>
                  <a:lnTo>
                    <a:pt x="44558" y="15670"/>
                  </a:lnTo>
                  <a:lnTo>
                    <a:pt x="44558" y="15838"/>
                  </a:lnTo>
                  <a:lnTo>
                    <a:pt x="44558" y="16005"/>
                  </a:lnTo>
                  <a:lnTo>
                    <a:pt x="44614" y="16172"/>
                  </a:lnTo>
                  <a:lnTo>
                    <a:pt x="44781" y="16451"/>
                  </a:lnTo>
                  <a:lnTo>
                    <a:pt x="45060" y="16618"/>
                  </a:lnTo>
                  <a:lnTo>
                    <a:pt x="45227" y="16674"/>
                  </a:lnTo>
                  <a:lnTo>
                    <a:pt x="45562" y="16674"/>
                  </a:lnTo>
                  <a:lnTo>
                    <a:pt x="45729" y="16618"/>
                  </a:lnTo>
                  <a:lnTo>
                    <a:pt x="45952" y="16451"/>
                  </a:lnTo>
                  <a:lnTo>
                    <a:pt x="46175" y="16172"/>
                  </a:lnTo>
                  <a:lnTo>
                    <a:pt x="46175" y="16005"/>
                  </a:lnTo>
                  <a:lnTo>
                    <a:pt x="46231" y="15838"/>
                  </a:lnTo>
                  <a:lnTo>
                    <a:pt x="46175" y="15670"/>
                  </a:lnTo>
                  <a:lnTo>
                    <a:pt x="46175" y="15559"/>
                  </a:lnTo>
                  <a:lnTo>
                    <a:pt x="45952" y="15280"/>
                  </a:lnTo>
                  <a:lnTo>
                    <a:pt x="45729" y="15113"/>
                  </a:lnTo>
                  <a:lnTo>
                    <a:pt x="45562" y="15057"/>
                  </a:lnTo>
                  <a:close/>
                  <a:moveTo>
                    <a:pt x="50358" y="15001"/>
                  </a:moveTo>
                  <a:lnTo>
                    <a:pt x="50190" y="15057"/>
                  </a:lnTo>
                  <a:lnTo>
                    <a:pt x="50023" y="15113"/>
                  </a:lnTo>
                  <a:lnTo>
                    <a:pt x="49744" y="15280"/>
                  </a:lnTo>
                  <a:lnTo>
                    <a:pt x="49577" y="15559"/>
                  </a:lnTo>
                  <a:lnTo>
                    <a:pt x="49521" y="15670"/>
                  </a:lnTo>
                  <a:lnTo>
                    <a:pt x="49521" y="15838"/>
                  </a:lnTo>
                  <a:lnTo>
                    <a:pt x="49521" y="16005"/>
                  </a:lnTo>
                  <a:lnTo>
                    <a:pt x="49577" y="16172"/>
                  </a:lnTo>
                  <a:lnTo>
                    <a:pt x="49744" y="16451"/>
                  </a:lnTo>
                  <a:lnTo>
                    <a:pt x="50023" y="16618"/>
                  </a:lnTo>
                  <a:lnTo>
                    <a:pt x="50190" y="16674"/>
                  </a:lnTo>
                  <a:lnTo>
                    <a:pt x="50525" y="16674"/>
                  </a:lnTo>
                  <a:lnTo>
                    <a:pt x="50692" y="16618"/>
                  </a:lnTo>
                  <a:lnTo>
                    <a:pt x="50915" y="16451"/>
                  </a:lnTo>
                  <a:lnTo>
                    <a:pt x="51138" y="16172"/>
                  </a:lnTo>
                  <a:lnTo>
                    <a:pt x="51138" y="16005"/>
                  </a:lnTo>
                  <a:lnTo>
                    <a:pt x="51194" y="15838"/>
                  </a:lnTo>
                  <a:lnTo>
                    <a:pt x="51138" y="15670"/>
                  </a:lnTo>
                  <a:lnTo>
                    <a:pt x="51138" y="15559"/>
                  </a:lnTo>
                  <a:lnTo>
                    <a:pt x="50915" y="15280"/>
                  </a:lnTo>
                  <a:lnTo>
                    <a:pt x="50692" y="15113"/>
                  </a:lnTo>
                  <a:lnTo>
                    <a:pt x="50525" y="15057"/>
                  </a:lnTo>
                  <a:lnTo>
                    <a:pt x="50358" y="15001"/>
                  </a:lnTo>
                  <a:close/>
                  <a:moveTo>
                    <a:pt x="58778" y="15001"/>
                  </a:moveTo>
                  <a:lnTo>
                    <a:pt x="58611" y="15057"/>
                  </a:lnTo>
                  <a:lnTo>
                    <a:pt x="58444" y="15113"/>
                  </a:lnTo>
                  <a:lnTo>
                    <a:pt x="58221" y="15280"/>
                  </a:lnTo>
                  <a:lnTo>
                    <a:pt x="57998" y="15559"/>
                  </a:lnTo>
                  <a:lnTo>
                    <a:pt x="57998" y="15670"/>
                  </a:lnTo>
                  <a:lnTo>
                    <a:pt x="57942" y="15838"/>
                  </a:lnTo>
                  <a:lnTo>
                    <a:pt x="57998" y="16005"/>
                  </a:lnTo>
                  <a:lnTo>
                    <a:pt x="57998" y="16172"/>
                  </a:lnTo>
                  <a:lnTo>
                    <a:pt x="58221" y="16451"/>
                  </a:lnTo>
                  <a:lnTo>
                    <a:pt x="58444" y="16618"/>
                  </a:lnTo>
                  <a:lnTo>
                    <a:pt x="58611" y="16674"/>
                  </a:lnTo>
                  <a:lnTo>
                    <a:pt x="58946" y="16674"/>
                  </a:lnTo>
                  <a:lnTo>
                    <a:pt x="59113" y="16618"/>
                  </a:lnTo>
                  <a:lnTo>
                    <a:pt x="59392" y="16451"/>
                  </a:lnTo>
                  <a:lnTo>
                    <a:pt x="59559" y="16172"/>
                  </a:lnTo>
                  <a:lnTo>
                    <a:pt x="59615" y="16005"/>
                  </a:lnTo>
                  <a:lnTo>
                    <a:pt x="59615" y="15838"/>
                  </a:lnTo>
                  <a:lnTo>
                    <a:pt x="59615" y="15670"/>
                  </a:lnTo>
                  <a:lnTo>
                    <a:pt x="59559" y="15559"/>
                  </a:lnTo>
                  <a:lnTo>
                    <a:pt x="59392" y="15280"/>
                  </a:lnTo>
                  <a:lnTo>
                    <a:pt x="59113" y="15113"/>
                  </a:lnTo>
                  <a:lnTo>
                    <a:pt x="58946" y="15057"/>
                  </a:lnTo>
                  <a:lnTo>
                    <a:pt x="58778" y="15001"/>
                  </a:lnTo>
                  <a:close/>
                  <a:moveTo>
                    <a:pt x="63853" y="15001"/>
                  </a:moveTo>
                  <a:lnTo>
                    <a:pt x="63686" y="15057"/>
                  </a:lnTo>
                  <a:lnTo>
                    <a:pt x="63519" y="15113"/>
                  </a:lnTo>
                  <a:lnTo>
                    <a:pt x="63240" y="15280"/>
                  </a:lnTo>
                  <a:lnTo>
                    <a:pt x="63072" y="15559"/>
                  </a:lnTo>
                  <a:lnTo>
                    <a:pt x="63017" y="15670"/>
                  </a:lnTo>
                  <a:lnTo>
                    <a:pt x="63017" y="15838"/>
                  </a:lnTo>
                  <a:lnTo>
                    <a:pt x="63017" y="16005"/>
                  </a:lnTo>
                  <a:lnTo>
                    <a:pt x="63072" y="16172"/>
                  </a:lnTo>
                  <a:lnTo>
                    <a:pt x="63240" y="16451"/>
                  </a:lnTo>
                  <a:lnTo>
                    <a:pt x="63519" y="16618"/>
                  </a:lnTo>
                  <a:lnTo>
                    <a:pt x="63686" y="16674"/>
                  </a:lnTo>
                  <a:lnTo>
                    <a:pt x="64020" y="16674"/>
                  </a:lnTo>
                  <a:lnTo>
                    <a:pt x="64132" y="16618"/>
                  </a:lnTo>
                  <a:lnTo>
                    <a:pt x="64411" y="16451"/>
                  </a:lnTo>
                  <a:lnTo>
                    <a:pt x="64578" y="16172"/>
                  </a:lnTo>
                  <a:lnTo>
                    <a:pt x="64634" y="16005"/>
                  </a:lnTo>
                  <a:lnTo>
                    <a:pt x="64634" y="15838"/>
                  </a:lnTo>
                  <a:lnTo>
                    <a:pt x="64634" y="15670"/>
                  </a:lnTo>
                  <a:lnTo>
                    <a:pt x="64578" y="15559"/>
                  </a:lnTo>
                  <a:lnTo>
                    <a:pt x="64411" y="15280"/>
                  </a:lnTo>
                  <a:lnTo>
                    <a:pt x="64132" y="15113"/>
                  </a:lnTo>
                  <a:lnTo>
                    <a:pt x="64020" y="15057"/>
                  </a:lnTo>
                  <a:lnTo>
                    <a:pt x="63853" y="15001"/>
                  </a:lnTo>
                  <a:close/>
                  <a:moveTo>
                    <a:pt x="67143" y="15001"/>
                  </a:moveTo>
                  <a:lnTo>
                    <a:pt x="66976" y="15057"/>
                  </a:lnTo>
                  <a:lnTo>
                    <a:pt x="66809" y="15113"/>
                  </a:lnTo>
                  <a:lnTo>
                    <a:pt x="66586" y="15280"/>
                  </a:lnTo>
                  <a:lnTo>
                    <a:pt x="66363" y="15559"/>
                  </a:lnTo>
                  <a:lnTo>
                    <a:pt x="66363" y="15670"/>
                  </a:lnTo>
                  <a:lnTo>
                    <a:pt x="66307" y="15838"/>
                  </a:lnTo>
                  <a:lnTo>
                    <a:pt x="66363" y="16005"/>
                  </a:lnTo>
                  <a:lnTo>
                    <a:pt x="66363" y="16172"/>
                  </a:lnTo>
                  <a:lnTo>
                    <a:pt x="66586" y="16451"/>
                  </a:lnTo>
                  <a:lnTo>
                    <a:pt x="66809" y="16618"/>
                  </a:lnTo>
                  <a:lnTo>
                    <a:pt x="66976" y="16674"/>
                  </a:lnTo>
                  <a:lnTo>
                    <a:pt x="67311" y="16674"/>
                  </a:lnTo>
                  <a:lnTo>
                    <a:pt x="67478" y="16618"/>
                  </a:lnTo>
                  <a:lnTo>
                    <a:pt x="67757" y="16451"/>
                  </a:lnTo>
                  <a:lnTo>
                    <a:pt x="67924" y="16172"/>
                  </a:lnTo>
                  <a:lnTo>
                    <a:pt x="67980" y="16005"/>
                  </a:lnTo>
                  <a:lnTo>
                    <a:pt x="67980" y="15838"/>
                  </a:lnTo>
                  <a:lnTo>
                    <a:pt x="67980" y="15670"/>
                  </a:lnTo>
                  <a:lnTo>
                    <a:pt x="67924" y="15559"/>
                  </a:lnTo>
                  <a:lnTo>
                    <a:pt x="67757" y="15280"/>
                  </a:lnTo>
                  <a:lnTo>
                    <a:pt x="67478" y="15113"/>
                  </a:lnTo>
                  <a:lnTo>
                    <a:pt x="67311" y="15057"/>
                  </a:lnTo>
                  <a:lnTo>
                    <a:pt x="67143" y="15001"/>
                  </a:lnTo>
                  <a:close/>
                  <a:moveTo>
                    <a:pt x="72218" y="15001"/>
                  </a:moveTo>
                  <a:lnTo>
                    <a:pt x="72051" y="15057"/>
                  </a:lnTo>
                  <a:lnTo>
                    <a:pt x="71884" y="15113"/>
                  </a:lnTo>
                  <a:lnTo>
                    <a:pt x="71605" y="15280"/>
                  </a:lnTo>
                  <a:lnTo>
                    <a:pt x="71438" y="15559"/>
                  </a:lnTo>
                  <a:lnTo>
                    <a:pt x="71382" y="15670"/>
                  </a:lnTo>
                  <a:lnTo>
                    <a:pt x="71382" y="15838"/>
                  </a:lnTo>
                  <a:lnTo>
                    <a:pt x="71382" y="16005"/>
                  </a:lnTo>
                  <a:lnTo>
                    <a:pt x="71438" y="16172"/>
                  </a:lnTo>
                  <a:lnTo>
                    <a:pt x="71605" y="16451"/>
                  </a:lnTo>
                  <a:lnTo>
                    <a:pt x="71884" y="16618"/>
                  </a:lnTo>
                  <a:lnTo>
                    <a:pt x="72051" y="16674"/>
                  </a:lnTo>
                  <a:lnTo>
                    <a:pt x="72386" y="16674"/>
                  </a:lnTo>
                  <a:lnTo>
                    <a:pt x="72553" y="16618"/>
                  </a:lnTo>
                  <a:lnTo>
                    <a:pt x="72776" y="16451"/>
                  </a:lnTo>
                  <a:lnTo>
                    <a:pt x="72999" y="16172"/>
                  </a:lnTo>
                  <a:lnTo>
                    <a:pt x="72999" y="16005"/>
                  </a:lnTo>
                  <a:lnTo>
                    <a:pt x="73055" y="15838"/>
                  </a:lnTo>
                  <a:lnTo>
                    <a:pt x="72999" y="15670"/>
                  </a:lnTo>
                  <a:lnTo>
                    <a:pt x="72999" y="15559"/>
                  </a:lnTo>
                  <a:lnTo>
                    <a:pt x="72776" y="15280"/>
                  </a:lnTo>
                  <a:lnTo>
                    <a:pt x="72553" y="15113"/>
                  </a:lnTo>
                  <a:lnTo>
                    <a:pt x="72386" y="15057"/>
                  </a:lnTo>
                  <a:lnTo>
                    <a:pt x="72218" y="15001"/>
                  </a:lnTo>
                  <a:close/>
                  <a:moveTo>
                    <a:pt x="75508" y="15001"/>
                  </a:moveTo>
                  <a:lnTo>
                    <a:pt x="75341" y="15057"/>
                  </a:lnTo>
                  <a:lnTo>
                    <a:pt x="75230" y="15113"/>
                  </a:lnTo>
                  <a:lnTo>
                    <a:pt x="74951" y="15280"/>
                  </a:lnTo>
                  <a:lnTo>
                    <a:pt x="74784" y="15559"/>
                  </a:lnTo>
                  <a:lnTo>
                    <a:pt x="74728" y="15670"/>
                  </a:lnTo>
                  <a:lnTo>
                    <a:pt x="74728" y="15838"/>
                  </a:lnTo>
                  <a:lnTo>
                    <a:pt x="74728" y="16005"/>
                  </a:lnTo>
                  <a:lnTo>
                    <a:pt x="74784" y="16172"/>
                  </a:lnTo>
                  <a:lnTo>
                    <a:pt x="74951" y="16451"/>
                  </a:lnTo>
                  <a:lnTo>
                    <a:pt x="75230" y="16618"/>
                  </a:lnTo>
                  <a:lnTo>
                    <a:pt x="75341" y="16674"/>
                  </a:lnTo>
                  <a:lnTo>
                    <a:pt x="75676" y="16674"/>
                  </a:lnTo>
                  <a:lnTo>
                    <a:pt x="75843" y="16618"/>
                  </a:lnTo>
                  <a:lnTo>
                    <a:pt x="76122" y="16451"/>
                  </a:lnTo>
                  <a:lnTo>
                    <a:pt x="76289" y="16172"/>
                  </a:lnTo>
                  <a:lnTo>
                    <a:pt x="76345" y="16005"/>
                  </a:lnTo>
                  <a:lnTo>
                    <a:pt x="76345" y="15838"/>
                  </a:lnTo>
                  <a:lnTo>
                    <a:pt x="76345" y="15670"/>
                  </a:lnTo>
                  <a:lnTo>
                    <a:pt x="76289" y="15559"/>
                  </a:lnTo>
                  <a:lnTo>
                    <a:pt x="76122" y="15280"/>
                  </a:lnTo>
                  <a:lnTo>
                    <a:pt x="75843" y="15113"/>
                  </a:lnTo>
                  <a:lnTo>
                    <a:pt x="75676" y="15057"/>
                  </a:lnTo>
                  <a:lnTo>
                    <a:pt x="75508" y="15001"/>
                  </a:lnTo>
                  <a:close/>
                  <a:moveTo>
                    <a:pt x="78966" y="15001"/>
                  </a:moveTo>
                  <a:lnTo>
                    <a:pt x="78799" y="15057"/>
                  </a:lnTo>
                  <a:lnTo>
                    <a:pt x="78631" y="15113"/>
                  </a:lnTo>
                  <a:lnTo>
                    <a:pt x="78353" y="15280"/>
                  </a:lnTo>
                  <a:lnTo>
                    <a:pt x="78185" y="15559"/>
                  </a:lnTo>
                  <a:lnTo>
                    <a:pt x="78130" y="15670"/>
                  </a:lnTo>
                  <a:lnTo>
                    <a:pt x="78130" y="15838"/>
                  </a:lnTo>
                  <a:lnTo>
                    <a:pt x="78130" y="16005"/>
                  </a:lnTo>
                  <a:lnTo>
                    <a:pt x="78185" y="16172"/>
                  </a:lnTo>
                  <a:lnTo>
                    <a:pt x="78353" y="16451"/>
                  </a:lnTo>
                  <a:lnTo>
                    <a:pt x="78631" y="16618"/>
                  </a:lnTo>
                  <a:lnTo>
                    <a:pt x="78799" y="16674"/>
                  </a:lnTo>
                  <a:lnTo>
                    <a:pt x="79133" y="16674"/>
                  </a:lnTo>
                  <a:lnTo>
                    <a:pt x="79301" y="16618"/>
                  </a:lnTo>
                  <a:lnTo>
                    <a:pt x="79524" y="16451"/>
                  </a:lnTo>
                  <a:lnTo>
                    <a:pt x="79691" y="16172"/>
                  </a:lnTo>
                  <a:lnTo>
                    <a:pt x="79747" y="16005"/>
                  </a:lnTo>
                  <a:lnTo>
                    <a:pt x="79803" y="15838"/>
                  </a:lnTo>
                  <a:lnTo>
                    <a:pt x="79747" y="15670"/>
                  </a:lnTo>
                  <a:lnTo>
                    <a:pt x="79691" y="15559"/>
                  </a:lnTo>
                  <a:lnTo>
                    <a:pt x="79524" y="15280"/>
                  </a:lnTo>
                  <a:lnTo>
                    <a:pt x="79301" y="15113"/>
                  </a:lnTo>
                  <a:lnTo>
                    <a:pt x="79133" y="15057"/>
                  </a:lnTo>
                  <a:lnTo>
                    <a:pt x="78966" y="15001"/>
                  </a:lnTo>
                  <a:close/>
                  <a:moveTo>
                    <a:pt x="89004" y="15001"/>
                  </a:moveTo>
                  <a:lnTo>
                    <a:pt x="88837" y="15057"/>
                  </a:lnTo>
                  <a:lnTo>
                    <a:pt x="88670" y="15113"/>
                  </a:lnTo>
                  <a:lnTo>
                    <a:pt x="88391" y="15280"/>
                  </a:lnTo>
                  <a:lnTo>
                    <a:pt x="88223" y="15559"/>
                  </a:lnTo>
                  <a:lnTo>
                    <a:pt x="88168" y="15670"/>
                  </a:lnTo>
                  <a:lnTo>
                    <a:pt x="88168" y="15838"/>
                  </a:lnTo>
                  <a:lnTo>
                    <a:pt x="88168" y="16005"/>
                  </a:lnTo>
                  <a:lnTo>
                    <a:pt x="88223" y="16172"/>
                  </a:lnTo>
                  <a:lnTo>
                    <a:pt x="88391" y="16451"/>
                  </a:lnTo>
                  <a:lnTo>
                    <a:pt x="88670" y="16618"/>
                  </a:lnTo>
                  <a:lnTo>
                    <a:pt x="88837" y="16674"/>
                  </a:lnTo>
                  <a:lnTo>
                    <a:pt x="89171" y="16674"/>
                  </a:lnTo>
                  <a:lnTo>
                    <a:pt x="89339" y="16618"/>
                  </a:lnTo>
                  <a:lnTo>
                    <a:pt x="89562" y="16451"/>
                  </a:lnTo>
                  <a:lnTo>
                    <a:pt x="89729" y="16172"/>
                  </a:lnTo>
                  <a:lnTo>
                    <a:pt x="89785" y="16005"/>
                  </a:lnTo>
                  <a:lnTo>
                    <a:pt x="89841" y="15838"/>
                  </a:lnTo>
                  <a:lnTo>
                    <a:pt x="89785" y="15670"/>
                  </a:lnTo>
                  <a:lnTo>
                    <a:pt x="89729" y="15559"/>
                  </a:lnTo>
                  <a:lnTo>
                    <a:pt x="89562" y="15280"/>
                  </a:lnTo>
                  <a:lnTo>
                    <a:pt x="89339" y="15113"/>
                  </a:lnTo>
                  <a:lnTo>
                    <a:pt x="89171" y="15057"/>
                  </a:lnTo>
                  <a:lnTo>
                    <a:pt x="89004" y="15001"/>
                  </a:lnTo>
                  <a:close/>
                  <a:moveTo>
                    <a:pt x="130997" y="15057"/>
                  </a:moveTo>
                  <a:lnTo>
                    <a:pt x="130829" y="15113"/>
                  </a:lnTo>
                  <a:lnTo>
                    <a:pt x="130551" y="15280"/>
                  </a:lnTo>
                  <a:lnTo>
                    <a:pt x="130383" y="15559"/>
                  </a:lnTo>
                  <a:lnTo>
                    <a:pt x="130327" y="15670"/>
                  </a:lnTo>
                  <a:lnTo>
                    <a:pt x="130327" y="15838"/>
                  </a:lnTo>
                  <a:lnTo>
                    <a:pt x="130327" y="16005"/>
                  </a:lnTo>
                  <a:lnTo>
                    <a:pt x="130383" y="16172"/>
                  </a:lnTo>
                  <a:lnTo>
                    <a:pt x="130551" y="16451"/>
                  </a:lnTo>
                  <a:lnTo>
                    <a:pt x="130829" y="16618"/>
                  </a:lnTo>
                  <a:lnTo>
                    <a:pt x="130997" y="16674"/>
                  </a:lnTo>
                  <a:lnTo>
                    <a:pt x="131331" y="16674"/>
                  </a:lnTo>
                  <a:lnTo>
                    <a:pt x="131499" y="16618"/>
                  </a:lnTo>
                  <a:lnTo>
                    <a:pt x="131722" y="16451"/>
                  </a:lnTo>
                  <a:lnTo>
                    <a:pt x="131889" y="16172"/>
                  </a:lnTo>
                  <a:lnTo>
                    <a:pt x="131945" y="16005"/>
                  </a:lnTo>
                  <a:lnTo>
                    <a:pt x="132000" y="15838"/>
                  </a:lnTo>
                  <a:lnTo>
                    <a:pt x="131945" y="15670"/>
                  </a:lnTo>
                  <a:lnTo>
                    <a:pt x="131889" y="15559"/>
                  </a:lnTo>
                  <a:lnTo>
                    <a:pt x="131722" y="15280"/>
                  </a:lnTo>
                  <a:lnTo>
                    <a:pt x="131499" y="15113"/>
                  </a:lnTo>
                  <a:lnTo>
                    <a:pt x="131331" y="15057"/>
                  </a:lnTo>
                  <a:close/>
                  <a:moveTo>
                    <a:pt x="134343" y="15057"/>
                  </a:moveTo>
                  <a:lnTo>
                    <a:pt x="134175" y="15113"/>
                  </a:lnTo>
                  <a:lnTo>
                    <a:pt x="133952" y="15280"/>
                  </a:lnTo>
                  <a:lnTo>
                    <a:pt x="133729" y="15559"/>
                  </a:lnTo>
                  <a:lnTo>
                    <a:pt x="133729" y="15670"/>
                  </a:lnTo>
                  <a:lnTo>
                    <a:pt x="133673" y="15838"/>
                  </a:lnTo>
                  <a:lnTo>
                    <a:pt x="133729" y="16005"/>
                  </a:lnTo>
                  <a:lnTo>
                    <a:pt x="133729" y="16172"/>
                  </a:lnTo>
                  <a:lnTo>
                    <a:pt x="133952" y="16451"/>
                  </a:lnTo>
                  <a:lnTo>
                    <a:pt x="134175" y="16618"/>
                  </a:lnTo>
                  <a:lnTo>
                    <a:pt x="134343" y="16674"/>
                  </a:lnTo>
                  <a:lnTo>
                    <a:pt x="134677" y="16674"/>
                  </a:lnTo>
                  <a:lnTo>
                    <a:pt x="134845" y="16618"/>
                  </a:lnTo>
                  <a:lnTo>
                    <a:pt x="135123" y="16451"/>
                  </a:lnTo>
                  <a:lnTo>
                    <a:pt x="135291" y="16172"/>
                  </a:lnTo>
                  <a:lnTo>
                    <a:pt x="135346" y="16005"/>
                  </a:lnTo>
                  <a:lnTo>
                    <a:pt x="135346" y="15838"/>
                  </a:lnTo>
                  <a:lnTo>
                    <a:pt x="135346" y="15670"/>
                  </a:lnTo>
                  <a:lnTo>
                    <a:pt x="135291" y="15559"/>
                  </a:lnTo>
                  <a:lnTo>
                    <a:pt x="135123" y="15280"/>
                  </a:lnTo>
                  <a:lnTo>
                    <a:pt x="134845" y="15113"/>
                  </a:lnTo>
                  <a:lnTo>
                    <a:pt x="134677" y="15057"/>
                  </a:lnTo>
                  <a:close/>
                  <a:moveTo>
                    <a:pt x="137744" y="15057"/>
                  </a:moveTo>
                  <a:lnTo>
                    <a:pt x="137577" y="15113"/>
                  </a:lnTo>
                  <a:lnTo>
                    <a:pt x="137298" y="15280"/>
                  </a:lnTo>
                  <a:lnTo>
                    <a:pt x="137131" y="15559"/>
                  </a:lnTo>
                  <a:lnTo>
                    <a:pt x="137075" y="15670"/>
                  </a:lnTo>
                  <a:lnTo>
                    <a:pt x="137075" y="15838"/>
                  </a:lnTo>
                  <a:lnTo>
                    <a:pt x="137075" y="16005"/>
                  </a:lnTo>
                  <a:lnTo>
                    <a:pt x="137131" y="16172"/>
                  </a:lnTo>
                  <a:lnTo>
                    <a:pt x="137298" y="16451"/>
                  </a:lnTo>
                  <a:lnTo>
                    <a:pt x="137577" y="16618"/>
                  </a:lnTo>
                  <a:lnTo>
                    <a:pt x="137744" y="16674"/>
                  </a:lnTo>
                  <a:lnTo>
                    <a:pt x="138023" y="16674"/>
                  </a:lnTo>
                  <a:lnTo>
                    <a:pt x="138191" y="16618"/>
                  </a:lnTo>
                  <a:lnTo>
                    <a:pt x="138469" y="16451"/>
                  </a:lnTo>
                  <a:lnTo>
                    <a:pt x="138637" y="16172"/>
                  </a:lnTo>
                  <a:lnTo>
                    <a:pt x="138692" y="16005"/>
                  </a:lnTo>
                  <a:lnTo>
                    <a:pt x="138692" y="15838"/>
                  </a:lnTo>
                  <a:lnTo>
                    <a:pt x="138692" y="15670"/>
                  </a:lnTo>
                  <a:lnTo>
                    <a:pt x="138637" y="15559"/>
                  </a:lnTo>
                  <a:lnTo>
                    <a:pt x="138469" y="15280"/>
                  </a:lnTo>
                  <a:lnTo>
                    <a:pt x="138191" y="15113"/>
                  </a:lnTo>
                  <a:lnTo>
                    <a:pt x="138023" y="15057"/>
                  </a:lnTo>
                  <a:close/>
                  <a:moveTo>
                    <a:pt x="141035" y="15057"/>
                  </a:moveTo>
                  <a:lnTo>
                    <a:pt x="140867" y="15113"/>
                  </a:lnTo>
                  <a:lnTo>
                    <a:pt x="140644" y="15280"/>
                  </a:lnTo>
                  <a:lnTo>
                    <a:pt x="140421" y="15559"/>
                  </a:lnTo>
                  <a:lnTo>
                    <a:pt x="140365" y="15670"/>
                  </a:lnTo>
                  <a:lnTo>
                    <a:pt x="140365" y="15838"/>
                  </a:lnTo>
                  <a:lnTo>
                    <a:pt x="140365" y="16005"/>
                  </a:lnTo>
                  <a:lnTo>
                    <a:pt x="140421" y="16172"/>
                  </a:lnTo>
                  <a:lnTo>
                    <a:pt x="140644" y="16451"/>
                  </a:lnTo>
                  <a:lnTo>
                    <a:pt x="140867" y="16618"/>
                  </a:lnTo>
                  <a:lnTo>
                    <a:pt x="141035" y="16674"/>
                  </a:lnTo>
                  <a:lnTo>
                    <a:pt x="141369" y="16674"/>
                  </a:lnTo>
                  <a:lnTo>
                    <a:pt x="141537" y="16618"/>
                  </a:lnTo>
                  <a:lnTo>
                    <a:pt x="141815" y="16451"/>
                  </a:lnTo>
                  <a:lnTo>
                    <a:pt x="141983" y="16172"/>
                  </a:lnTo>
                  <a:lnTo>
                    <a:pt x="142039" y="16005"/>
                  </a:lnTo>
                  <a:lnTo>
                    <a:pt x="142039" y="15838"/>
                  </a:lnTo>
                  <a:lnTo>
                    <a:pt x="142039" y="15670"/>
                  </a:lnTo>
                  <a:lnTo>
                    <a:pt x="141983" y="15559"/>
                  </a:lnTo>
                  <a:lnTo>
                    <a:pt x="141815" y="15280"/>
                  </a:lnTo>
                  <a:lnTo>
                    <a:pt x="141537" y="15113"/>
                  </a:lnTo>
                  <a:lnTo>
                    <a:pt x="141369" y="15057"/>
                  </a:lnTo>
                  <a:close/>
                  <a:moveTo>
                    <a:pt x="146165" y="15001"/>
                  </a:moveTo>
                  <a:lnTo>
                    <a:pt x="145998" y="15057"/>
                  </a:lnTo>
                  <a:lnTo>
                    <a:pt x="145831" y="15113"/>
                  </a:lnTo>
                  <a:lnTo>
                    <a:pt x="145552" y="15280"/>
                  </a:lnTo>
                  <a:lnTo>
                    <a:pt x="145385" y="15559"/>
                  </a:lnTo>
                  <a:lnTo>
                    <a:pt x="145329" y="15670"/>
                  </a:lnTo>
                  <a:lnTo>
                    <a:pt x="145329" y="15838"/>
                  </a:lnTo>
                  <a:lnTo>
                    <a:pt x="145329" y="16005"/>
                  </a:lnTo>
                  <a:lnTo>
                    <a:pt x="145385" y="16172"/>
                  </a:lnTo>
                  <a:lnTo>
                    <a:pt x="145552" y="16451"/>
                  </a:lnTo>
                  <a:lnTo>
                    <a:pt x="145831" y="16618"/>
                  </a:lnTo>
                  <a:lnTo>
                    <a:pt x="145998" y="16674"/>
                  </a:lnTo>
                  <a:lnTo>
                    <a:pt x="146333" y="16674"/>
                  </a:lnTo>
                  <a:lnTo>
                    <a:pt x="146444" y="16618"/>
                  </a:lnTo>
                  <a:lnTo>
                    <a:pt x="146723" y="16451"/>
                  </a:lnTo>
                  <a:lnTo>
                    <a:pt x="146890" y="16172"/>
                  </a:lnTo>
                  <a:lnTo>
                    <a:pt x="146946" y="16005"/>
                  </a:lnTo>
                  <a:lnTo>
                    <a:pt x="147002" y="15838"/>
                  </a:lnTo>
                  <a:lnTo>
                    <a:pt x="146946" y="15670"/>
                  </a:lnTo>
                  <a:lnTo>
                    <a:pt x="146890" y="15559"/>
                  </a:lnTo>
                  <a:lnTo>
                    <a:pt x="146723" y="15280"/>
                  </a:lnTo>
                  <a:lnTo>
                    <a:pt x="146444" y="15113"/>
                  </a:lnTo>
                  <a:lnTo>
                    <a:pt x="146333" y="15057"/>
                  </a:lnTo>
                  <a:lnTo>
                    <a:pt x="146165" y="15001"/>
                  </a:lnTo>
                  <a:close/>
                  <a:moveTo>
                    <a:pt x="154586" y="15001"/>
                  </a:moveTo>
                  <a:lnTo>
                    <a:pt x="154419" y="15057"/>
                  </a:lnTo>
                  <a:lnTo>
                    <a:pt x="154251" y="15113"/>
                  </a:lnTo>
                  <a:lnTo>
                    <a:pt x="154028" y="15280"/>
                  </a:lnTo>
                  <a:lnTo>
                    <a:pt x="153805" y="15559"/>
                  </a:lnTo>
                  <a:lnTo>
                    <a:pt x="153750" y="15670"/>
                  </a:lnTo>
                  <a:lnTo>
                    <a:pt x="153750" y="15838"/>
                  </a:lnTo>
                  <a:lnTo>
                    <a:pt x="153750" y="16005"/>
                  </a:lnTo>
                  <a:lnTo>
                    <a:pt x="153805" y="16172"/>
                  </a:lnTo>
                  <a:lnTo>
                    <a:pt x="154028" y="16451"/>
                  </a:lnTo>
                  <a:lnTo>
                    <a:pt x="154251" y="16618"/>
                  </a:lnTo>
                  <a:lnTo>
                    <a:pt x="154419" y="16674"/>
                  </a:lnTo>
                  <a:lnTo>
                    <a:pt x="154753" y="16674"/>
                  </a:lnTo>
                  <a:lnTo>
                    <a:pt x="154921" y="16618"/>
                  </a:lnTo>
                  <a:lnTo>
                    <a:pt x="155200" y="16451"/>
                  </a:lnTo>
                  <a:lnTo>
                    <a:pt x="155367" y="16172"/>
                  </a:lnTo>
                  <a:lnTo>
                    <a:pt x="155423" y="16005"/>
                  </a:lnTo>
                  <a:lnTo>
                    <a:pt x="155423" y="15838"/>
                  </a:lnTo>
                  <a:lnTo>
                    <a:pt x="155423" y="15670"/>
                  </a:lnTo>
                  <a:lnTo>
                    <a:pt x="155367" y="15559"/>
                  </a:lnTo>
                  <a:lnTo>
                    <a:pt x="155200" y="15280"/>
                  </a:lnTo>
                  <a:lnTo>
                    <a:pt x="154921" y="15113"/>
                  </a:lnTo>
                  <a:lnTo>
                    <a:pt x="154753" y="15057"/>
                  </a:lnTo>
                  <a:lnTo>
                    <a:pt x="154586" y="15001"/>
                  </a:lnTo>
                  <a:close/>
                  <a:moveTo>
                    <a:pt x="159605" y="15001"/>
                  </a:moveTo>
                  <a:lnTo>
                    <a:pt x="159438" y="15057"/>
                  </a:lnTo>
                  <a:lnTo>
                    <a:pt x="159326" y="15113"/>
                  </a:lnTo>
                  <a:lnTo>
                    <a:pt x="159047" y="15280"/>
                  </a:lnTo>
                  <a:lnTo>
                    <a:pt x="158880" y="15559"/>
                  </a:lnTo>
                  <a:lnTo>
                    <a:pt x="158824" y="15670"/>
                  </a:lnTo>
                  <a:lnTo>
                    <a:pt x="158824" y="15838"/>
                  </a:lnTo>
                  <a:lnTo>
                    <a:pt x="158824" y="16005"/>
                  </a:lnTo>
                  <a:lnTo>
                    <a:pt x="158880" y="16172"/>
                  </a:lnTo>
                  <a:lnTo>
                    <a:pt x="159047" y="16451"/>
                  </a:lnTo>
                  <a:lnTo>
                    <a:pt x="159326" y="16618"/>
                  </a:lnTo>
                  <a:lnTo>
                    <a:pt x="159438" y="16674"/>
                  </a:lnTo>
                  <a:lnTo>
                    <a:pt x="159772" y="16674"/>
                  </a:lnTo>
                  <a:lnTo>
                    <a:pt x="159940" y="16618"/>
                  </a:lnTo>
                  <a:lnTo>
                    <a:pt x="160219" y="16451"/>
                  </a:lnTo>
                  <a:lnTo>
                    <a:pt x="160386" y="16172"/>
                  </a:lnTo>
                  <a:lnTo>
                    <a:pt x="160442" y="16005"/>
                  </a:lnTo>
                  <a:lnTo>
                    <a:pt x="160442" y="15838"/>
                  </a:lnTo>
                  <a:lnTo>
                    <a:pt x="160442" y="15670"/>
                  </a:lnTo>
                  <a:lnTo>
                    <a:pt x="160386" y="15559"/>
                  </a:lnTo>
                  <a:lnTo>
                    <a:pt x="160219" y="15280"/>
                  </a:lnTo>
                  <a:lnTo>
                    <a:pt x="159940" y="15113"/>
                  </a:lnTo>
                  <a:lnTo>
                    <a:pt x="159772" y="15057"/>
                  </a:lnTo>
                  <a:lnTo>
                    <a:pt x="159605" y="15001"/>
                  </a:lnTo>
                  <a:close/>
                  <a:moveTo>
                    <a:pt x="162951" y="15001"/>
                  </a:moveTo>
                  <a:lnTo>
                    <a:pt x="162784" y="15057"/>
                  </a:lnTo>
                  <a:lnTo>
                    <a:pt x="162617" y="15113"/>
                  </a:lnTo>
                  <a:lnTo>
                    <a:pt x="162338" y="15280"/>
                  </a:lnTo>
                  <a:lnTo>
                    <a:pt x="162170" y="15559"/>
                  </a:lnTo>
                  <a:lnTo>
                    <a:pt x="162115" y="15670"/>
                  </a:lnTo>
                  <a:lnTo>
                    <a:pt x="162115" y="15838"/>
                  </a:lnTo>
                  <a:lnTo>
                    <a:pt x="162115" y="16005"/>
                  </a:lnTo>
                  <a:lnTo>
                    <a:pt x="162170" y="16172"/>
                  </a:lnTo>
                  <a:lnTo>
                    <a:pt x="162338" y="16451"/>
                  </a:lnTo>
                  <a:lnTo>
                    <a:pt x="162617" y="16618"/>
                  </a:lnTo>
                  <a:lnTo>
                    <a:pt x="162784" y="16674"/>
                  </a:lnTo>
                  <a:lnTo>
                    <a:pt x="163118" y="16674"/>
                  </a:lnTo>
                  <a:lnTo>
                    <a:pt x="163286" y="16618"/>
                  </a:lnTo>
                  <a:lnTo>
                    <a:pt x="163509" y="16451"/>
                  </a:lnTo>
                  <a:lnTo>
                    <a:pt x="163732" y="16172"/>
                  </a:lnTo>
                  <a:lnTo>
                    <a:pt x="163788" y="16005"/>
                  </a:lnTo>
                  <a:lnTo>
                    <a:pt x="163788" y="15838"/>
                  </a:lnTo>
                  <a:lnTo>
                    <a:pt x="163788" y="15670"/>
                  </a:lnTo>
                  <a:lnTo>
                    <a:pt x="163732" y="15559"/>
                  </a:lnTo>
                  <a:lnTo>
                    <a:pt x="163509" y="15280"/>
                  </a:lnTo>
                  <a:lnTo>
                    <a:pt x="163286" y="15113"/>
                  </a:lnTo>
                  <a:lnTo>
                    <a:pt x="163118" y="15057"/>
                  </a:lnTo>
                  <a:lnTo>
                    <a:pt x="162951" y="15001"/>
                  </a:lnTo>
                  <a:close/>
                  <a:moveTo>
                    <a:pt x="168026" y="15001"/>
                  </a:moveTo>
                  <a:lnTo>
                    <a:pt x="167859" y="15057"/>
                  </a:lnTo>
                  <a:lnTo>
                    <a:pt x="167691" y="15113"/>
                  </a:lnTo>
                  <a:lnTo>
                    <a:pt x="167412" y="15280"/>
                  </a:lnTo>
                  <a:lnTo>
                    <a:pt x="167245" y="15559"/>
                  </a:lnTo>
                  <a:lnTo>
                    <a:pt x="167189" y="15670"/>
                  </a:lnTo>
                  <a:lnTo>
                    <a:pt x="167189" y="15838"/>
                  </a:lnTo>
                  <a:lnTo>
                    <a:pt x="167189" y="16005"/>
                  </a:lnTo>
                  <a:lnTo>
                    <a:pt x="167245" y="16172"/>
                  </a:lnTo>
                  <a:lnTo>
                    <a:pt x="167412" y="16451"/>
                  </a:lnTo>
                  <a:lnTo>
                    <a:pt x="167691" y="16618"/>
                  </a:lnTo>
                  <a:lnTo>
                    <a:pt x="167859" y="16674"/>
                  </a:lnTo>
                  <a:lnTo>
                    <a:pt x="168193" y="16674"/>
                  </a:lnTo>
                  <a:lnTo>
                    <a:pt x="168361" y="16618"/>
                  </a:lnTo>
                  <a:lnTo>
                    <a:pt x="168584" y="16451"/>
                  </a:lnTo>
                  <a:lnTo>
                    <a:pt x="168751" y="16172"/>
                  </a:lnTo>
                  <a:lnTo>
                    <a:pt x="168807" y="16005"/>
                  </a:lnTo>
                  <a:lnTo>
                    <a:pt x="168862" y="15838"/>
                  </a:lnTo>
                  <a:lnTo>
                    <a:pt x="168807" y="15670"/>
                  </a:lnTo>
                  <a:lnTo>
                    <a:pt x="168751" y="15559"/>
                  </a:lnTo>
                  <a:lnTo>
                    <a:pt x="168584" y="15280"/>
                  </a:lnTo>
                  <a:lnTo>
                    <a:pt x="168361" y="15113"/>
                  </a:lnTo>
                  <a:lnTo>
                    <a:pt x="168193" y="15057"/>
                  </a:lnTo>
                  <a:lnTo>
                    <a:pt x="168026" y="15001"/>
                  </a:lnTo>
                  <a:close/>
                  <a:moveTo>
                    <a:pt x="171316" y="15001"/>
                  </a:moveTo>
                  <a:lnTo>
                    <a:pt x="171149" y="15057"/>
                  </a:lnTo>
                  <a:lnTo>
                    <a:pt x="171037" y="15113"/>
                  </a:lnTo>
                  <a:lnTo>
                    <a:pt x="170758" y="15280"/>
                  </a:lnTo>
                  <a:lnTo>
                    <a:pt x="170591" y="15559"/>
                  </a:lnTo>
                  <a:lnTo>
                    <a:pt x="170535" y="15670"/>
                  </a:lnTo>
                  <a:lnTo>
                    <a:pt x="170480" y="15838"/>
                  </a:lnTo>
                  <a:lnTo>
                    <a:pt x="170535" y="16005"/>
                  </a:lnTo>
                  <a:lnTo>
                    <a:pt x="170591" y="16172"/>
                  </a:lnTo>
                  <a:lnTo>
                    <a:pt x="170758" y="16451"/>
                  </a:lnTo>
                  <a:lnTo>
                    <a:pt x="171037" y="16618"/>
                  </a:lnTo>
                  <a:lnTo>
                    <a:pt x="171149" y="16674"/>
                  </a:lnTo>
                  <a:lnTo>
                    <a:pt x="171483" y="16674"/>
                  </a:lnTo>
                  <a:lnTo>
                    <a:pt x="171651" y="16618"/>
                  </a:lnTo>
                  <a:lnTo>
                    <a:pt x="171930" y="16451"/>
                  </a:lnTo>
                  <a:lnTo>
                    <a:pt x="172097" y="16172"/>
                  </a:lnTo>
                  <a:lnTo>
                    <a:pt x="172153" y="16005"/>
                  </a:lnTo>
                  <a:lnTo>
                    <a:pt x="172153" y="15838"/>
                  </a:lnTo>
                  <a:lnTo>
                    <a:pt x="172153" y="15670"/>
                  </a:lnTo>
                  <a:lnTo>
                    <a:pt x="172097" y="15559"/>
                  </a:lnTo>
                  <a:lnTo>
                    <a:pt x="171930" y="15280"/>
                  </a:lnTo>
                  <a:lnTo>
                    <a:pt x="171651" y="15113"/>
                  </a:lnTo>
                  <a:lnTo>
                    <a:pt x="171483" y="15057"/>
                  </a:lnTo>
                  <a:lnTo>
                    <a:pt x="171316" y="15001"/>
                  </a:lnTo>
                  <a:close/>
                  <a:moveTo>
                    <a:pt x="174774" y="15001"/>
                  </a:moveTo>
                  <a:lnTo>
                    <a:pt x="174606" y="15057"/>
                  </a:lnTo>
                  <a:lnTo>
                    <a:pt x="174439" y="15113"/>
                  </a:lnTo>
                  <a:lnTo>
                    <a:pt x="174160" y="15280"/>
                  </a:lnTo>
                  <a:lnTo>
                    <a:pt x="173993" y="15559"/>
                  </a:lnTo>
                  <a:lnTo>
                    <a:pt x="173937" y="15670"/>
                  </a:lnTo>
                  <a:lnTo>
                    <a:pt x="173937" y="15838"/>
                  </a:lnTo>
                  <a:lnTo>
                    <a:pt x="173937" y="16005"/>
                  </a:lnTo>
                  <a:lnTo>
                    <a:pt x="173993" y="16172"/>
                  </a:lnTo>
                  <a:lnTo>
                    <a:pt x="174160" y="16451"/>
                  </a:lnTo>
                  <a:lnTo>
                    <a:pt x="174439" y="16618"/>
                  </a:lnTo>
                  <a:lnTo>
                    <a:pt x="174606" y="16674"/>
                  </a:lnTo>
                  <a:lnTo>
                    <a:pt x="174941" y="16674"/>
                  </a:lnTo>
                  <a:lnTo>
                    <a:pt x="175053" y="16618"/>
                  </a:lnTo>
                  <a:lnTo>
                    <a:pt x="175331" y="16451"/>
                  </a:lnTo>
                  <a:lnTo>
                    <a:pt x="175499" y="16172"/>
                  </a:lnTo>
                  <a:lnTo>
                    <a:pt x="175554" y="16005"/>
                  </a:lnTo>
                  <a:lnTo>
                    <a:pt x="175610" y="15838"/>
                  </a:lnTo>
                  <a:lnTo>
                    <a:pt x="175554" y="15670"/>
                  </a:lnTo>
                  <a:lnTo>
                    <a:pt x="175499" y="15559"/>
                  </a:lnTo>
                  <a:lnTo>
                    <a:pt x="175331" y="15280"/>
                  </a:lnTo>
                  <a:lnTo>
                    <a:pt x="175053" y="15113"/>
                  </a:lnTo>
                  <a:lnTo>
                    <a:pt x="174941" y="15057"/>
                  </a:lnTo>
                  <a:lnTo>
                    <a:pt x="174774" y="15001"/>
                  </a:lnTo>
                  <a:close/>
                  <a:moveTo>
                    <a:pt x="184812" y="15001"/>
                  </a:moveTo>
                  <a:lnTo>
                    <a:pt x="184644" y="15057"/>
                  </a:lnTo>
                  <a:lnTo>
                    <a:pt x="184477" y="15113"/>
                  </a:lnTo>
                  <a:lnTo>
                    <a:pt x="184198" y="15280"/>
                  </a:lnTo>
                  <a:lnTo>
                    <a:pt x="184031" y="15559"/>
                  </a:lnTo>
                  <a:lnTo>
                    <a:pt x="183975" y="15670"/>
                  </a:lnTo>
                  <a:lnTo>
                    <a:pt x="183975" y="15838"/>
                  </a:lnTo>
                  <a:lnTo>
                    <a:pt x="183975" y="16005"/>
                  </a:lnTo>
                  <a:lnTo>
                    <a:pt x="184031" y="16172"/>
                  </a:lnTo>
                  <a:lnTo>
                    <a:pt x="184198" y="16451"/>
                  </a:lnTo>
                  <a:lnTo>
                    <a:pt x="184477" y="16618"/>
                  </a:lnTo>
                  <a:lnTo>
                    <a:pt x="184644" y="16674"/>
                  </a:lnTo>
                  <a:lnTo>
                    <a:pt x="184979" y="16674"/>
                  </a:lnTo>
                  <a:lnTo>
                    <a:pt x="185091" y="16618"/>
                  </a:lnTo>
                  <a:lnTo>
                    <a:pt x="185369" y="16451"/>
                  </a:lnTo>
                  <a:lnTo>
                    <a:pt x="185537" y="16172"/>
                  </a:lnTo>
                  <a:lnTo>
                    <a:pt x="185593" y="16005"/>
                  </a:lnTo>
                  <a:lnTo>
                    <a:pt x="185648" y="15838"/>
                  </a:lnTo>
                  <a:lnTo>
                    <a:pt x="185593" y="15670"/>
                  </a:lnTo>
                  <a:lnTo>
                    <a:pt x="185537" y="15559"/>
                  </a:lnTo>
                  <a:lnTo>
                    <a:pt x="185369" y="15280"/>
                  </a:lnTo>
                  <a:lnTo>
                    <a:pt x="185091" y="15113"/>
                  </a:lnTo>
                  <a:lnTo>
                    <a:pt x="184979" y="15057"/>
                  </a:lnTo>
                  <a:lnTo>
                    <a:pt x="184812" y="15001"/>
                  </a:lnTo>
                  <a:close/>
                  <a:moveTo>
                    <a:pt x="226804" y="15057"/>
                  </a:moveTo>
                  <a:lnTo>
                    <a:pt x="226637" y="15113"/>
                  </a:lnTo>
                  <a:lnTo>
                    <a:pt x="226358" y="15280"/>
                  </a:lnTo>
                  <a:lnTo>
                    <a:pt x="226191" y="15559"/>
                  </a:lnTo>
                  <a:lnTo>
                    <a:pt x="226135" y="15670"/>
                  </a:lnTo>
                  <a:lnTo>
                    <a:pt x="226135" y="15838"/>
                  </a:lnTo>
                  <a:lnTo>
                    <a:pt x="226135" y="16005"/>
                  </a:lnTo>
                  <a:lnTo>
                    <a:pt x="226191" y="16172"/>
                  </a:lnTo>
                  <a:lnTo>
                    <a:pt x="226358" y="16451"/>
                  </a:lnTo>
                  <a:lnTo>
                    <a:pt x="226637" y="16618"/>
                  </a:lnTo>
                  <a:lnTo>
                    <a:pt x="226804" y="16674"/>
                  </a:lnTo>
                  <a:lnTo>
                    <a:pt x="227139" y="16674"/>
                  </a:lnTo>
                  <a:lnTo>
                    <a:pt x="227250" y="16618"/>
                  </a:lnTo>
                  <a:lnTo>
                    <a:pt x="227529" y="16451"/>
                  </a:lnTo>
                  <a:lnTo>
                    <a:pt x="227697" y="16172"/>
                  </a:lnTo>
                  <a:lnTo>
                    <a:pt x="227752" y="16005"/>
                  </a:lnTo>
                  <a:lnTo>
                    <a:pt x="227808" y="15838"/>
                  </a:lnTo>
                  <a:lnTo>
                    <a:pt x="227752" y="15670"/>
                  </a:lnTo>
                  <a:lnTo>
                    <a:pt x="227697" y="15559"/>
                  </a:lnTo>
                  <a:lnTo>
                    <a:pt x="227529" y="15280"/>
                  </a:lnTo>
                  <a:lnTo>
                    <a:pt x="227250" y="15113"/>
                  </a:lnTo>
                  <a:lnTo>
                    <a:pt x="227139" y="15057"/>
                  </a:lnTo>
                  <a:close/>
                  <a:moveTo>
                    <a:pt x="230150" y="15057"/>
                  </a:moveTo>
                  <a:lnTo>
                    <a:pt x="229983" y="15113"/>
                  </a:lnTo>
                  <a:lnTo>
                    <a:pt x="229760" y="15280"/>
                  </a:lnTo>
                  <a:lnTo>
                    <a:pt x="229537" y="15559"/>
                  </a:lnTo>
                  <a:lnTo>
                    <a:pt x="229481" y="15670"/>
                  </a:lnTo>
                  <a:lnTo>
                    <a:pt x="229481" y="15838"/>
                  </a:lnTo>
                  <a:lnTo>
                    <a:pt x="229481" y="16005"/>
                  </a:lnTo>
                  <a:lnTo>
                    <a:pt x="229537" y="16172"/>
                  </a:lnTo>
                  <a:lnTo>
                    <a:pt x="229760" y="16451"/>
                  </a:lnTo>
                  <a:lnTo>
                    <a:pt x="229983" y="16618"/>
                  </a:lnTo>
                  <a:lnTo>
                    <a:pt x="230150" y="16674"/>
                  </a:lnTo>
                  <a:lnTo>
                    <a:pt x="230485" y="16674"/>
                  </a:lnTo>
                  <a:lnTo>
                    <a:pt x="230652" y="16618"/>
                  </a:lnTo>
                  <a:lnTo>
                    <a:pt x="230931" y="16451"/>
                  </a:lnTo>
                  <a:lnTo>
                    <a:pt x="231098" y="16172"/>
                  </a:lnTo>
                  <a:lnTo>
                    <a:pt x="231154" y="16005"/>
                  </a:lnTo>
                  <a:lnTo>
                    <a:pt x="231154" y="15838"/>
                  </a:lnTo>
                  <a:lnTo>
                    <a:pt x="231154" y="15670"/>
                  </a:lnTo>
                  <a:lnTo>
                    <a:pt x="231098" y="15559"/>
                  </a:lnTo>
                  <a:lnTo>
                    <a:pt x="230931" y="15280"/>
                  </a:lnTo>
                  <a:lnTo>
                    <a:pt x="230652" y="15113"/>
                  </a:lnTo>
                  <a:lnTo>
                    <a:pt x="230485" y="15057"/>
                  </a:lnTo>
                  <a:close/>
                  <a:moveTo>
                    <a:pt x="233496" y="15057"/>
                  </a:moveTo>
                  <a:lnTo>
                    <a:pt x="233385" y="15113"/>
                  </a:lnTo>
                  <a:lnTo>
                    <a:pt x="233106" y="15280"/>
                  </a:lnTo>
                  <a:lnTo>
                    <a:pt x="232939" y="15559"/>
                  </a:lnTo>
                  <a:lnTo>
                    <a:pt x="232883" y="15670"/>
                  </a:lnTo>
                  <a:lnTo>
                    <a:pt x="232883" y="15838"/>
                  </a:lnTo>
                  <a:lnTo>
                    <a:pt x="232883" y="16005"/>
                  </a:lnTo>
                  <a:lnTo>
                    <a:pt x="232939" y="16172"/>
                  </a:lnTo>
                  <a:lnTo>
                    <a:pt x="233106" y="16451"/>
                  </a:lnTo>
                  <a:lnTo>
                    <a:pt x="233385" y="16618"/>
                  </a:lnTo>
                  <a:lnTo>
                    <a:pt x="233496" y="16674"/>
                  </a:lnTo>
                  <a:lnTo>
                    <a:pt x="233831" y="16674"/>
                  </a:lnTo>
                  <a:lnTo>
                    <a:pt x="233998" y="16618"/>
                  </a:lnTo>
                  <a:lnTo>
                    <a:pt x="234277" y="16451"/>
                  </a:lnTo>
                  <a:lnTo>
                    <a:pt x="234444" y="16172"/>
                  </a:lnTo>
                  <a:lnTo>
                    <a:pt x="234500" y="16005"/>
                  </a:lnTo>
                  <a:lnTo>
                    <a:pt x="234500" y="15838"/>
                  </a:lnTo>
                  <a:lnTo>
                    <a:pt x="234500" y="15670"/>
                  </a:lnTo>
                  <a:lnTo>
                    <a:pt x="234444" y="15559"/>
                  </a:lnTo>
                  <a:lnTo>
                    <a:pt x="234277" y="15280"/>
                  </a:lnTo>
                  <a:lnTo>
                    <a:pt x="233998" y="15113"/>
                  </a:lnTo>
                  <a:lnTo>
                    <a:pt x="233831" y="15057"/>
                  </a:lnTo>
                  <a:close/>
                  <a:moveTo>
                    <a:pt x="236842" y="15057"/>
                  </a:moveTo>
                  <a:lnTo>
                    <a:pt x="236675" y="15113"/>
                  </a:lnTo>
                  <a:lnTo>
                    <a:pt x="236396" y="15280"/>
                  </a:lnTo>
                  <a:lnTo>
                    <a:pt x="236229" y="15559"/>
                  </a:lnTo>
                  <a:lnTo>
                    <a:pt x="236173" y="15670"/>
                  </a:lnTo>
                  <a:lnTo>
                    <a:pt x="236173" y="15838"/>
                  </a:lnTo>
                  <a:lnTo>
                    <a:pt x="236173" y="16005"/>
                  </a:lnTo>
                  <a:lnTo>
                    <a:pt x="236229" y="16172"/>
                  </a:lnTo>
                  <a:lnTo>
                    <a:pt x="236396" y="16451"/>
                  </a:lnTo>
                  <a:lnTo>
                    <a:pt x="236675" y="16618"/>
                  </a:lnTo>
                  <a:lnTo>
                    <a:pt x="236842" y="16674"/>
                  </a:lnTo>
                  <a:lnTo>
                    <a:pt x="237177" y="16674"/>
                  </a:lnTo>
                  <a:lnTo>
                    <a:pt x="237344" y="16618"/>
                  </a:lnTo>
                  <a:lnTo>
                    <a:pt x="237567" y="16451"/>
                  </a:lnTo>
                  <a:lnTo>
                    <a:pt x="237790" y="16172"/>
                  </a:lnTo>
                  <a:lnTo>
                    <a:pt x="237790" y="16005"/>
                  </a:lnTo>
                  <a:lnTo>
                    <a:pt x="237846" y="15838"/>
                  </a:lnTo>
                  <a:lnTo>
                    <a:pt x="237790" y="15670"/>
                  </a:lnTo>
                  <a:lnTo>
                    <a:pt x="237790" y="15559"/>
                  </a:lnTo>
                  <a:lnTo>
                    <a:pt x="237567" y="15280"/>
                  </a:lnTo>
                  <a:lnTo>
                    <a:pt x="237344" y="15113"/>
                  </a:lnTo>
                  <a:lnTo>
                    <a:pt x="237177" y="15057"/>
                  </a:lnTo>
                  <a:close/>
                  <a:moveTo>
                    <a:pt x="241973" y="15001"/>
                  </a:moveTo>
                  <a:lnTo>
                    <a:pt x="241806" y="15057"/>
                  </a:lnTo>
                  <a:lnTo>
                    <a:pt x="241638" y="15113"/>
                  </a:lnTo>
                  <a:lnTo>
                    <a:pt x="241359" y="15280"/>
                  </a:lnTo>
                  <a:lnTo>
                    <a:pt x="241192" y="15559"/>
                  </a:lnTo>
                  <a:lnTo>
                    <a:pt x="241136" y="15670"/>
                  </a:lnTo>
                  <a:lnTo>
                    <a:pt x="241136" y="15838"/>
                  </a:lnTo>
                  <a:lnTo>
                    <a:pt x="241136" y="16005"/>
                  </a:lnTo>
                  <a:lnTo>
                    <a:pt x="241192" y="16172"/>
                  </a:lnTo>
                  <a:lnTo>
                    <a:pt x="241359" y="16451"/>
                  </a:lnTo>
                  <a:lnTo>
                    <a:pt x="241638" y="16618"/>
                  </a:lnTo>
                  <a:lnTo>
                    <a:pt x="241806" y="16674"/>
                  </a:lnTo>
                  <a:lnTo>
                    <a:pt x="242140" y="16674"/>
                  </a:lnTo>
                  <a:lnTo>
                    <a:pt x="242308" y="16618"/>
                  </a:lnTo>
                  <a:lnTo>
                    <a:pt x="242531" y="16451"/>
                  </a:lnTo>
                  <a:lnTo>
                    <a:pt x="242754" y="16172"/>
                  </a:lnTo>
                  <a:lnTo>
                    <a:pt x="242754" y="16005"/>
                  </a:lnTo>
                  <a:lnTo>
                    <a:pt x="242809" y="15838"/>
                  </a:lnTo>
                  <a:lnTo>
                    <a:pt x="242754" y="15670"/>
                  </a:lnTo>
                  <a:lnTo>
                    <a:pt x="242754" y="15559"/>
                  </a:lnTo>
                  <a:lnTo>
                    <a:pt x="242531" y="15280"/>
                  </a:lnTo>
                  <a:lnTo>
                    <a:pt x="242308" y="15113"/>
                  </a:lnTo>
                  <a:lnTo>
                    <a:pt x="242140" y="15057"/>
                  </a:lnTo>
                  <a:lnTo>
                    <a:pt x="241973" y="15001"/>
                  </a:lnTo>
                  <a:close/>
                  <a:moveTo>
                    <a:pt x="250394" y="15001"/>
                  </a:moveTo>
                  <a:lnTo>
                    <a:pt x="250226" y="15057"/>
                  </a:lnTo>
                  <a:lnTo>
                    <a:pt x="250059" y="15113"/>
                  </a:lnTo>
                  <a:lnTo>
                    <a:pt x="249836" y="15280"/>
                  </a:lnTo>
                  <a:lnTo>
                    <a:pt x="249669" y="15559"/>
                  </a:lnTo>
                  <a:lnTo>
                    <a:pt x="249613" y="15670"/>
                  </a:lnTo>
                  <a:lnTo>
                    <a:pt x="249557" y="15838"/>
                  </a:lnTo>
                  <a:lnTo>
                    <a:pt x="249613" y="16005"/>
                  </a:lnTo>
                  <a:lnTo>
                    <a:pt x="249669" y="16172"/>
                  </a:lnTo>
                  <a:lnTo>
                    <a:pt x="249836" y="16451"/>
                  </a:lnTo>
                  <a:lnTo>
                    <a:pt x="250059" y="16618"/>
                  </a:lnTo>
                  <a:lnTo>
                    <a:pt x="250226" y="16674"/>
                  </a:lnTo>
                  <a:lnTo>
                    <a:pt x="250561" y="16674"/>
                  </a:lnTo>
                  <a:lnTo>
                    <a:pt x="250728" y="16618"/>
                  </a:lnTo>
                  <a:lnTo>
                    <a:pt x="251007" y="16451"/>
                  </a:lnTo>
                  <a:lnTo>
                    <a:pt x="251174" y="16172"/>
                  </a:lnTo>
                  <a:lnTo>
                    <a:pt x="251230" y="16005"/>
                  </a:lnTo>
                  <a:lnTo>
                    <a:pt x="251230" y="15838"/>
                  </a:lnTo>
                  <a:lnTo>
                    <a:pt x="251230" y="15670"/>
                  </a:lnTo>
                  <a:lnTo>
                    <a:pt x="251174" y="15559"/>
                  </a:lnTo>
                  <a:lnTo>
                    <a:pt x="251007" y="15280"/>
                  </a:lnTo>
                  <a:lnTo>
                    <a:pt x="250728" y="15113"/>
                  </a:lnTo>
                  <a:lnTo>
                    <a:pt x="250561" y="15057"/>
                  </a:lnTo>
                  <a:lnTo>
                    <a:pt x="250394" y="15001"/>
                  </a:lnTo>
                  <a:close/>
                  <a:moveTo>
                    <a:pt x="255469" y="15001"/>
                  </a:moveTo>
                  <a:lnTo>
                    <a:pt x="255301" y="15057"/>
                  </a:lnTo>
                  <a:lnTo>
                    <a:pt x="255134" y="15113"/>
                  </a:lnTo>
                  <a:lnTo>
                    <a:pt x="254855" y="15280"/>
                  </a:lnTo>
                  <a:lnTo>
                    <a:pt x="254688" y="15559"/>
                  </a:lnTo>
                  <a:lnTo>
                    <a:pt x="254632" y="15670"/>
                  </a:lnTo>
                  <a:lnTo>
                    <a:pt x="254632" y="15838"/>
                  </a:lnTo>
                  <a:lnTo>
                    <a:pt x="254632" y="16005"/>
                  </a:lnTo>
                  <a:lnTo>
                    <a:pt x="254688" y="16172"/>
                  </a:lnTo>
                  <a:lnTo>
                    <a:pt x="254855" y="16451"/>
                  </a:lnTo>
                  <a:lnTo>
                    <a:pt x="255134" y="16618"/>
                  </a:lnTo>
                  <a:lnTo>
                    <a:pt x="255301" y="16674"/>
                  </a:lnTo>
                  <a:lnTo>
                    <a:pt x="255636" y="16674"/>
                  </a:lnTo>
                  <a:lnTo>
                    <a:pt x="255747" y="16618"/>
                  </a:lnTo>
                  <a:lnTo>
                    <a:pt x="256026" y="16451"/>
                  </a:lnTo>
                  <a:lnTo>
                    <a:pt x="256194" y="16172"/>
                  </a:lnTo>
                  <a:lnTo>
                    <a:pt x="256249" y="16005"/>
                  </a:lnTo>
                  <a:lnTo>
                    <a:pt x="256305" y="15838"/>
                  </a:lnTo>
                  <a:lnTo>
                    <a:pt x="256249" y="15670"/>
                  </a:lnTo>
                  <a:lnTo>
                    <a:pt x="256194" y="15559"/>
                  </a:lnTo>
                  <a:lnTo>
                    <a:pt x="256026" y="15280"/>
                  </a:lnTo>
                  <a:lnTo>
                    <a:pt x="255747" y="15113"/>
                  </a:lnTo>
                  <a:lnTo>
                    <a:pt x="255636" y="15057"/>
                  </a:lnTo>
                  <a:lnTo>
                    <a:pt x="255469" y="15001"/>
                  </a:lnTo>
                  <a:close/>
                  <a:moveTo>
                    <a:pt x="258759" y="15001"/>
                  </a:moveTo>
                  <a:lnTo>
                    <a:pt x="258591" y="15057"/>
                  </a:lnTo>
                  <a:lnTo>
                    <a:pt x="258424" y="15113"/>
                  </a:lnTo>
                  <a:lnTo>
                    <a:pt x="258201" y="15280"/>
                  </a:lnTo>
                  <a:lnTo>
                    <a:pt x="257978" y="15559"/>
                  </a:lnTo>
                  <a:lnTo>
                    <a:pt x="257978" y="15670"/>
                  </a:lnTo>
                  <a:lnTo>
                    <a:pt x="257922" y="15838"/>
                  </a:lnTo>
                  <a:lnTo>
                    <a:pt x="257978" y="16005"/>
                  </a:lnTo>
                  <a:lnTo>
                    <a:pt x="257978" y="16172"/>
                  </a:lnTo>
                  <a:lnTo>
                    <a:pt x="258201" y="16451"/>
                  </a:lnTo>
                  <a:lnTo>
                    <a:pt x="258424" y="16618"/>
                  </a:lnTo>
                  <a:lnTo>
                    <a:pt x="258591" y="16674"/>
                  </a:lnTo>
                  <a:lnTo>
                    <a:pt x="258926" y="16674"/>
                  </a:lnTo>
                  <a:lnTo>
                    <a:pt x="259093" y="16618"/>
                  </a:lnTo>
                  <a:lnTo>
                    <a:pt x="259372" y="16451"/>
                  </a:lnTo>
                  <a:lnTo>
                    <a:pt x="259540" y="16172"/>
                  </a:lnTo>
                  <a:lnTo>
                    <a:pt x="259595" y="16005"/>
                  </a:lnTo>
                  <a:lnTo>
                    <a:pt x="259595" y="15838"/>
                  </a:lnTo>
                  <a:lnTo>
                    <a:pt x="259595" y="15670"/>
                  </a:lnTo>
                  <a:lnTo>
                    <a:pt x="259540" y="15559"/>
                  </a:lnTo>
                  <a:lnTo>
                    <a:pt x="259372" y="15280"/>
                  </a:lnTo>
                  <a:lnTo>
                    <a:pt x="259093" y="15113"/>
                  </a:lnTo>
                  <a:lnTo>
                    <a:pt x="258926" y="15057"/>
                  </a:lnTo>
                  <a:lnTo>
                    <a:pt x="258759" y="15001"/>
                  </a:lnTo>
                  <a:close/>
                  <a:moveTo>
                    <a:pt x="263834" y="15001"/>
                  </a:moveTo>
                  <a:lnTo>
                    <a:pt x="263666" y="15057"/>
                  </a:lnTo>
                  <a:lnTo>
                    <a:pt x="263499" y="15113"/>
                  </a:lnTo>
                  <a:lnTo>
                    <a:pt x="263220" y="15280"/>
                  </a:lnTo>
                  <a:lnTo>
                    <a:pt x="263053" y="15559"/>
                  </a:lnTo>
                  <a:lnTo>
                    <a:pt x="262997" y="15670"/>
                  </a:lnTo>
                  <a:lnTo>
                    <a:pt x="262997" y="15838"/>
                  </a:lnTo>
                  <a:lnTo>
                    <a:pt x="262997" y="16005"/>
                  </a:lnTo>
                  <a:lnTo>
                    <a:pt x="263053" y="16172"/>
                  </a:lnTo>
                  <a:lnTo>
                    <a:pt x="263220" y="16451"/>
                  </a:lnTo>
                  <a:lnTo>
                    <a:pt x="263499" y="16618"/>
                  </a:lnTo>
                  <a:lnTo>
                    <a:pt x="263666" y="16674"/>
                  </a:lnTo>
                  <a:lnTo>
                    <a:pt x="264001" y="16674"/>
                  </a:lnTo>
                  <a:lnTo>
                    <a:pt x="264168" y="16618"/>
                  </a:lnTo>
                  <a:lnTo>
                    <a:pt x="264391" y="16451"/>
                  </a:lnTo>
                  <a:lnTo>
                    <a:pt x="264614" y="16172"/>
                  </a:lnTo>
                  <a:lnTo>
                    <a:pt x="264670" y="16005"/>
                  </a:lnTo>
                  <a:lnTo>
                    <a:pt x="264670" y="15838"/>
                  </a:lnTo>
                  <a:lnTo>
                    <a:pt x="264670" y="15670"/>
                  </a:lnTo>
                  <a:lnTo>
                    <a:pt x="264614" y="15559"/>
                  </a:lnTo>
                  <a:lnTo>
                    <a:pt x="264391" y="15280"/>
                  </a:lnTo>
                  <a:lnTo>
                    <a:pt x="264168" y="15113"/>
                  </a:lnTo>
                  <a:lnTo>
                    <a:pt x="264001" y="15057"/>
                  </a:lnTo>
                  <a:lnTo>
                    <a:pt x="263834" y="15001"/>
                  </a:lnTo>
                  <a:close/>
                  <a:moveTo>
                    <a:pt x="267124" y="15001"/>
                  </a:moveTo>
                  <a:lnTo>
                    <a:pt x="266957" y="15057"/>
                  </a:lnTo>
                  <a:lnTo>
                    <a:pt x="266845" y="15113"/>
                  </a:lnTo>
                  <a:lnTo>
                    <a:pt x="266566" y="15280"/>
                  </a:lnTo>
                  <a:lnTo>
                    <a:pt x="266399" y="15559"/>
                  </a:lnTo>
                  <a:lnTo>
                    <a:pt x="266343" y="15670"/>
                  </a:lnTo>
                  <a:lnTo>
                    <a:pt x="266343" y="15838"/>
                  </a:lnTo>
                  <a:lnTo>
                    <a:pt x="266343" y="16005"/>
                  </a:lnTo>
                  <a:lnTo>
                    <a:pt x="266399" y="16172"/>
                  </a:lnTo>
                  <a:lnTo>
                    <a:pt x="266566" y="16451"/>
                  </a:lnTo>
                  <a:lnTo>
                    <a:pt x="266845" y="16618"/>
                  </a:lnTo>
                  <a:lnTo>
                    <a:pt x="266957" y="16674"/>
                  </a:lnTo>
                  <a:lnTo>
                    <a:pt x="267291" y="16674"/>
                  </a:lnTo>
                  <a:lnTo>
                    <a:pt x="267458" y="16618"/>
                  </a:lnTo>
                  <a:lnTo>
                    <a:pt x="267737" y="16451"/>
                  </a:lnTo>
                  <a:lnTo>
                    <a:pt x="267905" y="16172"/>
                  </a:lnTo>
                  <a:lnTo>
                    <a:pt x="267960" y="16005"/>
                  </a:lnTo>
                  <a:lnTo>
                    <a:pt x="267960" y="15838"/>
                  </a:lnTo>
                  <a:lnTo>
                    <a:pt x="267960" y="15670"/>
                  </a:lnTo>
                  <a:lnTo>
                    <a:pt x="267905" y="15559"/>
                  </a:lnTo>
                  <a:lnTo>
                    <a:pt x="267737" y="15280"/>
                  </a:lnTo>
                  <a:lnTo>
                    <a:pt x="267458" y="15113"/>
                  </a:lnTo>
                  <a:lnTo>
                    <a:pt x="267291" y="15057"/>
                  </a:lnTo>
                  <a:lnTo>
                    <a:pt x="267124" y="15001"/>
                  </a:lnTo>
                  <a:close/>
                  <a:moveTo>
                    <a:pt x="270581" y="15001"/>
                  </a:moveTo>
                  <a:lnTo>
                    <a:pt x="270414" y="15057"/>
                  </a:lnTo>
                  <a:lnTo>
                    <a:pt x="270247" y="15113"/>
                  </a:lnTo>
                  <a:lnTo>
                    <a:pt x="269968" y="15280"/>
                  </a:lnTo>
                  <a:lnTo>
                    <a:pt x="269801" y="15559"/>
                  </a:lnTo>
                  <a:lnTo>
                    <a:pt x="269745" y="15670"/>
                  </a:lnTo>
                  <a:lnTo>
                    <a:pt x="269745" y="15838"/>
                  </a:lnTo>
                  <a:lnTo>
                    <a:pt x="269745" y="16005"/>
                  </a:lnTo>
                  <a:lnTo>
                    <a:pt x="269801" y="16172"/>
                  </a:lnTo>
                  <a:lnTo>
                    <a:pt x="269968" y="16451"/>
                  </a:lnTo>
                  <a:lnTo>
                    <a:pt x="270247" y="16618"/>
                  </a:lnTo>
                  <a:lnTo>
                    <a:pt x="270414" y="16674"/>
                  </a:lnTo>
                  <a:lnTo>
                    <a:pt x="270749" y="16674"/>
                  </a:lnTo>
                  <a:lnTo>
                    <a:pt x="270916" y="16618"/>
                  </a:lnTo>
                  <a:lnTo>
                    <a:pt x="271139" y="16451"/>
                  </a:lnTo>
                  <a:lnTo>
                    <a:pt x="271362" y="16172"/>
                  </a:lnTo>
                  <a:lnTo>
                    <a:pt x="271362" y="16005"/>
                  </a:lnTo>
                  <a:lnTo>
                    <a:pt x="271418" y="15838"/>
                  </a:lnTo>
                  <a:lnTo>
                    <a:pt x="271362" y="15670"/>
                  </a:lnTo>
                  <a:lnTo>
                    <a:pt x="271362" y="15559"/>
                  </a:lnTo>
                  <a:lnTo>
                    <a:pt x="271139" y="15280"/>
                  </a:lnTo>
                  <a:lnTo>
                    <a:pt x="270916" y="15113"/>
                  </a:lnTo>
                  <a:lnTo>
                    <a:pt x="270749" y="15057"/>
                  </a:lnTo>
                  <a:lnTo>
                    <a:pt x="270581" y="15001"/>
                  </a:lnTo>
                  <a:close/>
                  <a:moveTo>
                    <a:pt x="280619" y="15001"/>
                  </a:moveTo>
                  <a:lnTo>
                    <a:pt x="280452" y="15057"/>
                  </a:lnTo>
                  <a:lnTo>
                    <a:pt x="280285" y="15113"/>
                  </a:lnTo>
                  <a:lnTo>
                    <a:pt x="280006" y="15280"/>
                  </a:lnTo>
                  <a:lnTo>
                    <a:pt x="279839" y="15559"/>
                  </a:lnTo>
                  <a:lnTo>
                    <a:pt x="279783" y="15670"/>
                  </a:lnTo>
                  <a:lnTo>
                    <a:pt x="279783" y="15838"/>
                  </a:lnTo>
                  <a:lnTo>
                    <a:pt x="279783" y="16005"/>
                  </a:lnTo>
                  <a:lnTo>
                    <a:pt x="279839" y="16172"/>
                  </a:lnTo>
                  <a:lnTo>
                    <a:pt x="280006" y="16451"/>
                  </a:lnTo>
                  <a:lnTo>
                    <a:pt x="280285" y="16618"/>
                  </a:lnTo>
                  <a:lnTo>
                    <a:pt x="280452" y="16674"/>
                  </a:lnTo>
                  <a:lnTo>
                    <a:pt x="280787" y="16674"/>
                  </a:lnTo>
                  <a:lnTo>
                    <a:pt x="280954" y="16618"/>
                  </a:lnTo>
                  <a:lnTo>
                    <a:pt x="281177" y="16451"/>
                  </a:lnTo>
                  <a:lnTo>
                    <a:pt x="281400" y="16172"/>
                  </a:lnTo>
                  <a:lnTo>
                    <a:pt x="281400" y="16005"/>
                  </a:lnTo>
                  <a:lnTo>
                    <a:pt x="281456" y="15838"/>
                  </a:lnTo>
                  <a:lnTo>
                    <a:pt x="281400" y="15670"/>
                  </a:lnTo>
                  <a:lnTo>
                    <a:pt x="281400" y="15559"/>
                  </a:lnTo>
                  <a:lnTo>
                    <a:pt x="281177" y="15280"/>
                  </a:lnTo>
                  <a:lnTo>
                    <a:pt x="280954" y="15113"/>
                  </a:lnTo>
                  <a:lnTo>
                    <a:pt x="280787" y="15057"/>
                  </a:lnTo>
                  <a:lnTo>
                    <a:pt x="280619" y="15001"/>
                  </a:lnTo>
                  <a:close/>
                </a:path>
              </a:pathLst>
            </a:custGeom>
            <a:solidFill>
              <a:srgbClr val="3230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18" name="Google Shape;4618;p117"/>
            <p:cNvSpPr/>
            <p:nvPr/>
          </p:nvSpPr>
          <p:spPr>
            <a:xfrm>
              <a:off x="18861" y="217501"/>
              <a:ext cx="9187662" cy="542679"/>
            </a:xfrm>
            <a:custGeom>
              <a:avLst/>
              <a:gdLst/>
              <a:ahLst/>
              <a:cxnLst/>
              <a:rect l="l" t="t" r="r" b="b"/>
              <a:pathLst>
                <a:path w="283242" h="16730" extrusionOk="0">
                  <a:moveTo>
                    <a:pt x="14333" y="0"/>
                  </a:moveTo>
                  <a:lnTo>
                    <a:pt x="14333" y="1673"/>
                  </a:lnTo>
                  <a:lnTo>
                    <a:pt x="17734" y="1673"/>
                  </a:lnTo>
                  <a:lnTo>
                    <a:pt x="17734" y="0"/>
                  </a:lnTo>
                  <a:close/>
                  <a:moveTo>
                    <a:pt x="24371" y="0"/>
                  </a:moveTo>
                  <a:lnTo>
                    <a:pt x="24371" y="1673"/>
                  </a:lnTo>
                  <a:lnTo>
                    <a:pt x="27772" y="1673"/>
                  </a:lnTo>
                  <a:lnTo>
                    <a:pt x="27772" y="0"/>
                  </a:lnTo>
                  <a:close/>
                  <a:moveTo>
                    <a:pt x="34409" y="0"/>
                  </a:moveTo>
                  <a:lnTo>
                    <a:pt x="34409" y="1673"/>
                  </a:lnTo>
                  <a:lnTo>
                    <a:pt x="37811" y="1673"/>
                  </a:lnTo>
                  <a:lnTo>
                    <a:pt x="37811" y="0"/>
                  </a:lnTo>
                  <a:close/>
                  <a:moveTo>
                    <a:pt x="51250" y="0"/>
                  </a:moveTo>
                  <a:lnTo>
                    <a:pt x="51250" y="1673"/>
                  </a:lnTo>
                  <a:lnTo>
                    <a:pt x="54652" y="1673"/>
                  </a:lnTo>
                  <a:lnTo>
                    <a:pt x="54652" y="0"/>
                  </a:lnTo>
                  <a:close/>
                  <a:moveTo>
                    <a:pt x="76457" y="0"/>
                  </a:moveTo>
                  <a:lnTo>
                    <a:pt x="76457" y="1673"/>
                  </a:lnTo>
                  <a:lnTo>
                    <a:pt x="79859" y="1673"/>
                  </a:lnTo>
                  <a:lnTo>
                    <a:pt x="79859" y="0"/>
                  </a:lnTo>
                  <a:close/>
                  <a:moveTo>
                    <a:pt x="88224" y="0"/>
                  </a:moveTo>
                  <a:lnTo>
                    <a:pt x="88224" y="1673"/>
                  </a:lnTo>
                  <a:lnTo>
                    <a:pt x="91626" y="1673"/>
                  </a:lnTo>
                  <a:lnTo>
                    <a:pt x="91626" y="0"/>
                  </a:lnTo>
                  <a:close/>
                  <a:moveTo>
                    <a:pt x="110140" y="0"/>
                  </a:moveTo>
                  <a:lnTo>
                    <a:pt x="110140" y="1673"/>
                  </a:lnTo>
                  <a:lnTo>
                    <a:pt x="113542" y="1673"/>
                  </a:lnTo>
                  <a:lnTo>
                    <a:pt x="113542" y="0"/>
                  </a:lnTo>
                  <a:close/>
                  <a:moveTo>
                    <a:pt x="120178" y="0"/>
                  </a:moveTo>
                  <a:lnTo>
                    <a:pt x="120178" y="1673"/>
                  </a:lnTo>
                  <a:lnTo>
                    <a:pt x="123580" y="1673"/>
                  </a:lnTo>
                  <a:lnTo>
                    <a:pt x="123580" y="0"/>
                  </a:lnTo>
                  <a:close/>
                  <a:moveTo>
                    <a:pt x="130216" y="0"/>
                  </a:moveTo>
                  <a:lnTo>
                    <a:pt x="130216" y="1673"/>
                  </a:lnTo>
                  <a:lnTo>
                    <a:pt x="133618" y="1673"/>
                  </a:lnTo>
                  <a:lnTo>
                    <a:pt x="133618" y="0"/>
                  </a:lnTo>
                  <a:close/>
                  <a:moveTo>
                    <a:pt x="147002" y="0"/>
                  </a:moveTo>
                  <a:lnTo>
                    <a:pt x="147002" y="1673"/>
                  </a:lnTo>
                  <a:lnTo>
                    <a:pt x="150404" y="1673"/>
                  </a:lnTo>
                  <a:lnTo>
                    <a:pt x="150404" y="0"/>
                  </a:lnTo>
                  <a:close/>
                  <a:moveTo>
                    <a:pt x="172265" y="0"/>
                  </a:moveTo>
                  <a:lnTo>
                    <a:pt x="172265" y="1673"/>
                  </a:lnTo>
                  <a:lnTo>
                    <a:pt x="175667" y="1673"/>
                  </a:lnTo>
                  <a:lnTo>
                    <a:pt x="175667" y="0"/>
                  </a:lnTo>
                  <a:close/>
                  <a:moveTo>
                    <a:pt x="184032" y="0"/>
                  </a:moveTo>
                  <a:lnTo>
                    <a:pt x="184032" y="1673"/>
                  </a:lnTo>
                  <a:lnTo>
                    <a:pt x="187433" y="1673"/>
                  </a:lnTo>
                  <a:lnTo>
                    <a:pt x="187433" y="0"/>
                  </a:lnTo>
                  <a:close/>
                  <a:moveTo>
                    <a:pt x="205948" y="0"/>
                  </a:moveTo>
                  <a:lnTo>
                    <a:pt x="205948" y="1673"/>
                  </a:lnTo>
                  <a:lnTo>
                    <a:pt x="209350" y="1673"/>
                  </a:lnTo>
                  <a:lnTo>
                    <a:pt x="209350" y="0"/>
                  </a:lnTo>
                  <a:close/>
                  <a:moveTo>
                    <a:pt x="215986" y="0"/>
                  </a:moveTo>
                  <a:lnTo>
                    <a:pt x="215986" y="1673"/>
                  </a:lnTo>
                  <a:lnTo>
                    <a:pt x="219388" y="1673"/>
                  </a:lnTo>
                  <a:lnTo>
                    <a:pt x="219388" y="0"/>
                  </a:lnTo>
                  <a:close/>
                  <a:moveTo>
                    <a:pt x="226024" y="0"/>
                  </a:moveTo>
                  <a:lnTo>
                    <a:pt x="226024" y="1673"/>
                  </a:lnTo>
                  <a:lnTo>
                    <a:pt x="229426" y="1673"/>
                  </a:lnTo>
                  <a:lnTo>
                    <a:pt x="229426" y="0"/>
                  </a:lnTo>
                  <a:close/>
                  <a:moveTo>
                    <a:pt x="242866" y="0"/>
                  </a:moveTo>
                  <a:lnTo>
                    <a:pt x="242866" y="1673"/>
                  </a:lnTo>
                  <a:lnTo>
                    <a:pt x="246268" y="1673"/>
                  </a:lnTo>
                  <a:lnTo>
                    <a:pt x="246268" y="0"/>
                  </a:lnTo>
                  <a:close/>
                  <a:moveTo>
                    <a:pt x="268072" y="0"/>
                  </a:moveTo>
                  <a:lnTo>
                    <a:pt x="268072" y="1673"/>
                  </a:lnTo>
                  <a:lnTo>
                    <a:pt x="271474" y="1673"/>
                  </a:lnTo>
                  <a:lnTo>
                    <a:pt x="271474" y="0"/>
                  </a:lnTo>
                  <a:close/>
                  <a:moveTo>
                    <a:pt x="279839" y="0"/>
                  </a:moveTo>
                  <a:lnTo>
                    <a:pt x="279839" y="1673"/>
                  </a:lnTo>
                  <a:lnTo>
                    <a:pt x="283241" y="1673"/>
                  </a:lnTo>
                  <a:lnTo>
                    <a:pt x="283241" y="0"/>
                  </a:lnTo>
                  <a:close/>
                  <a:moveTo>
                    <a:pt x="2510" y="3346"/>
                  </a:moveTo>
                  <a:lnTo>
                    <a:pt x="2510" y="5075"/>
                  </a:lnTo>
                  <a:lnTo>
                    <a:pt x="5912" y="5075"/>
                  </a:lnTo>
                  <a:lnTo>
                    <a:pt x="5912" y="3346"/>
                  </a:lnTo>
                  <a:close/>
                  <a:moveTo>
                    <a:pt x="31118" y="3346"/>
                  </a:moveTo>
                  <a:lnTo>
                    <a:pt x="31118" y="5075"/>
                  </a:lnTo>
                  <a:lnTo>
                    <a:pt x="34520" y="5075"/>
                  </a:lnTo>
                  <a:lnTo>
                    <a:pt x="34520" y="3346"/>
                  </a:lnTo>
                  <a:close/>
                  <a:moveTo>
                    <a:pt x="47849" y="3346"/>
                  </a:moveTo>
                  <a:lnTo>
                    <a:pt x="47849" y="5075"/>
                  </a:lnTo>
                  <a:lnTo>
                    <a:pt x="51250" y="5075"/>
                  </a:lnTo>
                  <a:lnTo>
                    <a:pt x="51250" y="3346"/>
                  </a:lnTo>
                  <a:close/>
                  <a:moveTo>
                    <a:pt x="54652" y="3346"/>
                  </a:moveTo>
                  <a:lnTo>
                    <a:pt x="54652" y="5075"/>
                  </a:lnTo>
                  <a:lnTo>
                    <a:pt x="58054" y="5075"/>
                  </a:lnTo>
                  <a:lnTo>
                    <a:pt x="58054" y="3346"/>
                  </a:lnTo>
                  <a:close/>
                  <a:moveTo>
                    <a:pt x="59671" y="3346"/>
                  </a:moveTo>
                  <a:lnTo>
                    <a:pt x="59671" y="5075"/>
                  </a:lnTo>
                  <a:lnTo>
                    <a:pt x="63073" y="5075"/>
                  </a:lnTo>
                  <a:lnTo>
                    <a:pt x="63073" y="3346"/>
                  </a:lnTo>
                  <a:close/>
                  <a:moveTo>
                    <a:pt x="64690" y="3346"/>
                  </a:moveTo>
                  <a:lnTo>
                    <a:pt x="64690" y="5075"/>
                  </a:lnTo>
                  <a:lnTo>
                    <a:pt x="68092" y="5075"/>
                  </a:lnTo>
                  <a:lnTo>
                    <a:pt x="68092" y="3346"/>
                  </a:lnTo>
                  <a:close/>
                  <a:moveTo>
                    <a:pt x="73055" y="3346"/>
                  </a:moveTo>
                  <a:lnTo>
                    <a:pt x="73055" y="5075"/>
                  </a:lnTo>
                  <a:lnTo>
                    <a:pt x="76457" y="5075"/>
                  </a:lnTo>
                  <a:lnTo>
                    <a:pt x="76457" y="3346"/>
                  </a:lnTo>
                  <a:close/>
                  <a:moveTo>
                    <a:pt x="98318" y="3346"/>
                  </a:moveTo>
                  <a:lnTo>
                    <a:pt x="98318" y="5075"/>
                  </a:lnTo>
                  <a:lnTo>
                    <a:pt x="101719" y="5075"/>
                  </a:lnTo>
                  <a:lnTo>
                    <a:pt x="101719" y="3346"/>
                  </a:lnTo>
                  <a:close/>
                  <a:moveTo>
                    <a:pt x="126926" y="3346"/>
                  </a:moveTo>
                  <a:lnTo>
                    <a:pt x="126926" y="5075"/>
                  </a:lnTo>
                  <a:lnTo>
                    <a:pt x="130328" y="5075"/>
                  </a:lnTo>
                  <a:lnTo>
                    <a:pt x="130328" y="3346"/>
                  </a:lnTo>
                  <a:close/>
                  <a:moveTo>
                    <a:pt x="143656" y="3346"/>
                  </a:moveTo>
                  <a:lnTo>
                    <a:pt x="143656" y="5075"/>
                  </a:lnTo>
                  <a:lnTo>
                    <a:pt x="147058" y="5075"/>
                  </a:lnTo>
                  <a:lnTo>
                    <a:pt x="147058" y="3346"/>
                  </a:lnTo>
                  <a:close/>
                  <a:moveTo>
                    <a:pt x="150404" y="3346"/>
                  </a:moveTo>
                  <a:lnTo>
                    <a:pt x="150404" y="5075"/>
                  </a:lnTo>
                  <a:lnTo>
                    <a:pt x="153806" y="5075"/>
                  </a:lnTo>
                  <a:lnTo>
                    <a:pt x="153806" y="3346"/>
                  </a:lnTo>
                  <a:close/>
                  <a:moveTo>
                    <a:pt x="155423" y="3346"/>
                  </a:moveTo>
                  <a:lnTo>
                    <a:pt x="155423" y="5075"/>
                  </a:lnTo>
                  <a:lnTo>
                    <a:pt x="158825" y="5075"/>
                  </a:lnTo>
                  <a:lnTo>
                    <a:pt x="158825" y="3346"/>
                  </a:lnTo>
                  <a:close/>
                  <a:moveTo>
                    <a:pt x="160498" y="3346"/>
                  </a:moveTo>
                  <a:lnTo>
                    <a:pt x="160498" y="5075"/>
                  </a:lnTo>
                  <a:lnTo>
                    <a:pt x="163900" y="5075"/>
                  </a:lnTo>
                  <a:lnTo>
                    <a:pt x="163900" y="3346"/>
                  </a:lnTo>
                  <a:close/>
                  <a:moveTo>
                    <a:pt x="168863" y="3346"/>
                  </a:moveTo>
                  <a:lnTo>
                    <a:pt x="168863" y="5075"/>
                  </a:lnTo>
                  <a:lnTo>
                    <a:pt x="172265" y="5075"/>
                  </a:lnTo>
                  <a:lnTo>
                    <a:pt x="172265" y="3346"/>
                  </a:lnTo>
                  <a:close/>
                  <a:moveTo>
                    <a:pt x="194125" y="3346"/>
                  </a:moveTo>
                  <a:lnTo>
                    <a:pt x="194125" y="5075"/>
                  </a:lnTo>
                  <a:lnTo>
                    <a:pt x="197527" y="5075"/>
                  </a:lnTo>
                  <a:lnTo>
                    <a:pt x="197527" y="3346"/>
                  </a:lnTo>
                  <a:close/>
                  <a:moveTo>
                    <a:pt x="222734" y="3346"/>
                  </a:moveTo>
                  <a:lnTo>
                    <a:pt x="222734" y="5075"/>
                  </a:lnTo>
                  <a:lnTo>
                    <a:pt x="226136" y="5075"/>
                  </a:lnTo>
                  <a:lnTo>
                    <a:pt x="226136" y="3346"/>
                  </a:lnTo>
                  <a:close/>
                  <a:moveTo>
                    <a:pt x="239464" y="3346"/>
                  </a:moveTo>
                  <a:lnTo>
                    <a:pt x="239464" y="5075"/>
                  </a:lnTo>
                  <a:lnTo>
                    <a:pt x="242866" y="5075"/>
                  </a:lnTo>
                  <a:lnTo>
                    <a:pt x="242866" y="3346"/>
                  </a:lnTo>
                  <a:close/>
                  <a:moveTo>
                    <a:pt x="246268" y="3346"/>
                  </a:moveTo>
                  <a:lnTo>
                    <a:pt x="246268" y="5075"/>
                  </a:lnTo>
                  <a:lnTo>
                    <a:pt x="249669" y="5075"/>
                  </a:lnTo>
                  <a:lnTo>
                    <a:pt x="249669" y="3346"/>
                  </a:lnTo>
                  <a:close/>
                  <a:moveTo>
                    <a:pt x="251287" y="3346"/>
                  </a:moveTo>
                  <a:lnTo>
                    <a:pt x="251287" y="5075"/>
                  </a:lnTo>
                  <a:lnTo>
                    <a:pt x="254688" y="5075"/>
                  </a:lnTo>
                  <a:lnTo>
                    <a:pt x="254688" y="3346"/>
                  </a:lnTo>
                  <a:close/>
                  <a:moveTo>
                    <a:pt x="256306" y="3346"/>
                  </a:moveTo>
                  <a:lnTo>
                    <a:pt x="256306" y="5075"/>
                  </a:lnTo>
                  <a:lnTo>
                    <a:pt x="259707" y="5075"/>
                  </a:lnTo>
                  <a:lnTo>
                    <a:pt x="259707" y="3346"/>
                  </a:lnTo>
                  <a:close/>
                  <a:moveTo>
                    <a:pt x="264671" y="3346"/>
                  </a:moveTo>
                  <a:lnTo>
                    <a:pt x="264671" y="5075"/>
                  </a:lnTo>
                  <a:lnTo>
                    <a:pt x="268072" y="5075"/>
                  </a:lnTo>
                  <a:lnTo>
                    <a:pt x="268072" y="3346"/>
                  </a:lnTo>
                  <a:close/>
                  <a:moveTo>
                    <a:pt x="3347" y="11655"/>
                  </a:moveTo>
                  <a:lnTo>
                    <a:pt x="3347" y="13384"/>
                  </a:lnTo>
                  <a:lnTo>
                    <a:pt x="6748" y="13384"/>
                  </a:lnTo>
                  <a:lnTo>
                    <a:pt x="6748" y="11655"/>
                  </a:lnTo>
                  <a:close/>
                  <a:moveTo>
                    <a:pt x="28609" y="11655"/>
                  </a:moveTo>
                  <a:lnTo>
                    <a:pt x="28609" y="13384"/>
                  </a:lnTo>
                  <a:lnTo>
                    <a:pt x="32011" y="13384"/>
                  </a:lnTo>
                  <a:lnTo>
                    <a:pt x="32011" y="11655"/>
                  </a:lnTo>
                  <a:close/>
                  <a:moveTo>
                    <a:pt x="40376" y="11655"/>
                  </a:moveTo>
                  <a:lnTo>
                    <a:pt x="40376" y="13384"/>
                  </a:lnTo>
                  <a:lnTo>
                    <a:pt x="43778" y="13384"/>
                  </a:lnTo>
                  <a:lnTo>
                    <a:pt x="43778" y="11655"/>
                  </a:lnTo>
                  <a:close/>
                  <a:moveTo>
                    <a:pt x="62181" y="11655"/>
                  </a:moveTo>
                  <a:lnTo>
                    <a:pt x="62181" y="13384"/>
                  </a:lnTo>
                  <a:lnTo>
                    <a:pt x="65582" y="13384"/>
                  </a:lnTo>
                  <a:lnTo>
                    <a:pt x="65582" y="11655"/>
                  </a:lnTo>
                  <a:close/>
                  <a:moveTo>
                    <a:pt x="72219" y="11655"/>
                  </a:moveTo>
                  <a:lnTo>
                    <a:pt x="72219" y="13384"/>
                  </a:lnTo>
                  <a:lnTo>
                    <a:pt x="75621" y="13384"/>
                  </a:lnTo>
                  <a:lnTo>
                    <a:pt x="75621" y="11655"/>
                  </a:lnTo>
                  <a:close/>
                  <a:moveTo>
                    <a:pt x="82257" y="11655"/>
                  </a:moveTo>
                  <a:lnTo>
                    <a:pt x="82257" y="13384"/>
                  </a:lnTo>
                  <a:lnTo>
                    <a:pt x="85659" y="13384"/>
                  </a:lnTo>
                  <a:lnTo>
                    <a:pt x="85659" y="11655"/>
                  </a:lnTo>
                  <a:close/>
                  <a:moveTo>
                    <a:pt x="99210" y="11655"/>
                  </a:moveTo>
                  <a:lnTo>
                    <a:pt x="99210" y="13384"/>
                  </a:lnTo>
                  <a:lnTo>
                    <a:pt x="102612" y="13384"/>
                  </a:lnTo>
                  <a:lnTo>
                    <a:pt x="102612" y="11655"/>
                  </a:lnTo>
                  <a:close/>
                  <a:moveTo>
                    <a:pt x="124417" y="11655"/>
                  </a:moveTo>
                  <a:lnTo>
                    <a:pt x="124417" y="13384"/>
                  </a:lnTo>
                  <a:lnTo>
                    <a:pt x="127818" y="13384"/>
                  </a:lnTo>
                  <a:lnTo>
                    <a:pt x="127818" y="11655"/>
                  </a:lnTo>
                  <a:close/>
                  <a:moveTo>
                    <a:pt x="136183" y="11655"/>
                  </a:moveTo>
                  <a:lnTo>
                    <a:pt x="136183" y="13384"/>
                  </a:lnTo>
                  <a:lnTo>
                    <a:pt x="139585" y="13384"/>
                  </a:lnTo>
                  <a:lnTo>
                    <a:pt x="139585" y="11655"/>
                  </a:lnTo>
                  <a:close/>
                  <a:moveTo>
                    <a:pt x="157988" y="11655"/>
                  </a:moveTo>
                  <a:lnTo>
                    <a:pt x="157988" y="13384"/>
                  </a:lnTo>
                  <a:lnTo>
                    <a:pt x="161390" y="13384"/>
                  </a:lnTo>
                  <a:lnTo>
                    <a:pt x="161390" y="11655"/>
                  </a:lnTo>
                  <a:close/>
                  <a:moveTo>
                    <a:pt x="168026" y="11655"/>
                  </a:moveTo>
                  <a:lnTo>
                    <a:pt x="168026" y="13384"/>
                  </a:lnTo>
                  <a:lnTo>
                    <a:pt x="171428" y="13384"/>
                  </a:lnTo>
                  <a:lnTo>
                    <a:pt x="171428" y="11655"/>
                  </a:lnTo>
                  <a:close/>
                  <a:moveTo>
                    <a:pt x="178064" y="11655"/>
                  </a:moveTo>
                  <a:lnTo>
                    <a:pt x="178064" y="13384"/>
                  </a:lnTo>
                  <a:lnTo>
                    <a:pt x="181466" y="13384"/>
                  </a:lnTo>
                  <a:lnTo>
                    <a:pt x="181466" y="11655"/>
                  </a:lnTo>
                  <a:close/>
                  <a:moveTo>
                    <a:pt x="194962" y="11655"/>
                  </a:moveTo>
                  <a:lnTo>
                    <a:pt x="194962" y="13384"/>
                  </a:lnTo>
                  <a:lnTo>
                    <a:pt x="198364" y="13384"/>
                  </a:lnTo>
                  <a:lnTo>
                    <a:pt x="198364" y="11655"/>
                  </a:lnTo>
                  <a:close/>
                  <a:moveTo>
                    <a:pt x="220224" y="11655"/>
                  </a:moveTo>
                  <a:lnTo>
                    <a:pt x="220224" y="13384"/>
                  </a:lnTo>
                  <a:lnTo>
                    <a:pt x="223626" y="13384"/>
                  </a:lnTo>
                  <a:lnTo>
                    <a:pt x="223626" y="11655"/>
                  </a:lnTo>
                  <a:close/>
                  <a:moveTo>
                    <a:pt x="231991" y="11655"/>
                  </a:moveTo>
                  <a:lnTo>
                    <a:pt x="231991" y="13384"/>
                  </a:lnTo>
                  <a:lnTo>
                    <a:pt x="235393" y="13384"/>
                  </a:lnTo>
                  <a:lnTo>
                    <a:pt x="235393" y="11655"/>
                  </a:lnTo>
                  <a:close/>
                  <a:moveTo>
                    <a:pt x="253796" y="11655"/>
                  </a:moveTo>
                  <a:lnTo>
                    <a:pt x="253796" y="13384"/>
                  </a:lnTo>
                  <a:lnTo>
                    <a:pt x="257198" y="13384"/>
                  </a:lnTo>
                  <a:lnTo>
                    <a:pt x="257198" y="11655"/>
                  </a:lnTo>
                  <a:close/>
                  <a:moveTo>
                    <a:pt x="263834" y="11655"/>
                  </a:moveTo>
                  <a:lnTo>
                    <a:pt x="263834" y="13384"/>
                  </a:lnTo>
                  <a:lnTo>
                    <a:pt x="267236" y="13384"/>
                  </a:lnTo>
                  <a:lnTo>
                    <a:pt x="267236" y="11655"/>
                  </a:lnTo>
                  <a:close/>
                  <a:moveTo>
                    <a:pt x="273872" y="11655"/>
                  </a:moveTo>
                  <a:lnTo>
                    <a:pt x="273872" y="13384"/>
                  </a:lnTo>
                  <a:lnTo>
                    <a:pt x="277274" y="13384"/>
                  </a:lnTo>
                  <a:lnTo>
                    <a:pt x="277274" y="11655"/>
                  </a:lnTo>
                  <a:close/>
                  <a:moveTo>
                    <a:pt x="1" y="15001"/>
                  </a:moveTo>
                  <a:lnTo>
                    <a:pt x="1" y="16730"/>
                  </a:lnTo>
                  <a:lnTo>
                    <a:pt x="3402" y="16730"/>
                  </a:lnTo>
                  <a:lnTo>
                    <a:pt x="3402" y="15001"/>
                  </a:lnTo>
                  <a:close/>
                  <a:moveTo>
                    <a:pt x="6748" y="15001"/>
                  </a:moveTo>
                  <a:lnTo>
                    <a:pt x="6748" y="16730"/>
                  </a:lnTo>
                  <a:lnTo>
                    <a:pt x="10150" y="16730"/>
                  </a:lnTo>
                  <a:lnTo>
                    <a:pt x="10150" y="15001"/>
                  </a:lnTo>
                  <a:close/>
                  <a:moveTo>
                    <a:pt x="11767" y="15001"/>
                  </a:moveTo>
                  <a:lnTo>
                    <a:pt x="11767" y="16730"/>
                  </a:lnTo>
                  <a:lnTo>
                    <a:pt x="15169" y="16730"/>
                  </a:lnTo>
                  <a:lnTo>
                    <a:pt x="15169" y="15001"/>
                  </a:lnTo>
                  <a:close/>
                  <a:moveTo>
                    <a:pt x="16786" y="15001"/>
                  </a:moveTo>
                  <a:lnTo>
                    <a:pt x="16786" y="16730"/>
                  </a:lnTo>
                  <a:lnTo>
                    <a:pt x="20188" y="16730"/>
                  </a:lnTo>
                  <a:lnTo>
                    <a:pt x="20188" y="15001"/>
                  </a:lnTo>
                  <a:close/>
                  <a:moveTo>
                    <a:pt x="25207" y="15001"/>
                  </a:moveTo>
                  <a:lnTo>
                    <a:pt x="25207" y="16730"/>
                  </a:lnTo>
                  <a:lnTo>
                    <a:pt x="28609" y="16730"/>
                  </a:lnTo>
                  <a:lnTo>
                    <a:pt x="28609" y="15001"/>
                  </a:lnTo>
                  <a:close/>
                  <a:moveTo>
                    <a:pt x="50358" y="15001"/>
                  </a:moveTo>
                  <a:lnTo>
                    <a:pt x="50358" y="16730"/>
                  </a:lnTo>
                  <a:lnTo>
                    <a:pt x="53760" y="16730"/>
                  </a:lnTo>
                  <a:lnTo>
                    <a:pt x="53760" y="15001"/>
                  </a:lnTo>
                  <a:close/>
                  <a:moveTo>
                    <a:pt x="78967" y="15001"/>
                  </a:moveTo>
                  <a:lnTo>
                    <a:pt x="78967" y="16730"/>
                  </a:lnTo>
                  <a:lnTo>
                    <a:pt x="82368" y="16730"/>
                  </a:lnTo>
                  <a:lnTo>
                    <a:pt x="82368" y="15001"/>
                  </a:lnTo>
                  <a:close/>
                  <a:moveTo>
                    <a:pt x="95808" y="15001"/>
                  </a:moveTo>
                  <a:lnTo>
                    <a:pt x="95808" y="16730"/>
                  </a:lnTo>
                  <a:lnTo>
                    <a:pt x="99210" y="16730"/>
                  </a:lnTo>
                  <a:lnTo>
                    <a:pt x="99210" y="15001"/>
                  </a:lnTo>
                  <a:close/>
                  <a:moveTo>
                    <a:pt x="102612" y="15001"/>
                  </a:moveTo>
                  <a:lnTo>
                    <a:pt x="102612" y="16730"/>
                  </a:lnTo>
                  <a:lnTo>
                    <a:pt x="105958" y="16730"/>
                  </a:lnTo>
                  <a:lnTo>
                    <a:pt x="105958" y="15001"/>
                  </a:lnTo>
                  <a:close/>
                  <a:moveTo>
                    <a:pt x="107631" y="15001"/>
                  </a:moveTo>
                  <a:lnTo>
                    <a:pt x="107631" y="16730"/>
                  </a:lnTo>
                  <a:lnTo>
                    <a:pt x="110977" y="16730"/>
                  </a:lnTo>
                  <a:lnTo>
                    <a:pt x="110977" y="15001"/>
                  </a:lnTo>
                  <a:close/>
                  <a:moveTo>
                    <a:pt x="112650" y="15001"/>
                  </a:moveTo>
                  <a:lnTo>
                    <a:pt x="112650" y="16730"/>
                  </a:lnTo>
                  <a:lnTo>
                    <a:pt x="116052" y="16730"/>
                  </a:lnTo>
                  <a:lnTo>
                    <a:pt x="116052" y="15001"/>
                  </a:lnTo>
                  <a:close/>
                  <a:moveTo>
                    <a:pt x="121015" y="15001"/>
                  </a:moveTo>
                  <a:lnTo>
                    <a:pt x="121015" y="16730"/>
                  </a:lnTo>
                  <a:lnTo>
                    <a:pt x="124417" y="16730"/>
                  </a:lnTo>
                  <a:lnTo>
                    <a:pt x="124417" y="15001"/>
                  </a:lnTo>
                  <a:close/>
                  <a:moveTo>
                    <a:pt x="146166" y="15001"/>
                  </a:moveTo>
                  <a:lnTo>
                    <a:pt x="146166" y="16730"/>
                  </a:lnTo>
                  <a:lnTo>
                    <a:pt x="149568" y="16730"/>
                  </a:lnTo>
                  <a:lnTo>
                    <a:pt x="149568" y="15001"/>
                  </a:lnTo>
                  <a:close/>
                  <a:moveTo>
                    <a:pt x="174774" y="15001"/>
                  </a:moveTo>
                  <a:lnTo>
                    <a:pt x="174774" y="16730"/>
                  </a:lnTo>
                  <a:lnTo>
                    <a:pt x="178176" y="16730"/>
                  </a:lnTo>
                  <a:lnTo>
                    <a:pt x="178176" y="15001"/>
                  </a:lnTo>
                  <a:close/>
                  <a:moveTo>
                    <a:pt x="191616" y="15001"/>
                  </a:moveTo>
                  <a:lnTo>
                    <a:pt x="191616" y="16730"/>
                  </a:lnTo>
                  <a:lnTo>
                    <a:pt x="195018" y="16730"/>
                  </a:lnTo>
                  <a:lnTo>
                    <a:pt x="195018" y="15001"/>
                  </a:lnTo>
                  <a:close/>
                  <a:moveTo>
                    <a:pt x="198364" y="15001"/>
                  </a:moveTo>
                  <a:lnTo>
                    <a:pt x="198364" y="16730"/>
                  </a:lnTo>
                  <a:lnTo>
                    <a:pt x="201765" y="16730"/>
                  </a:lnTo>
                  <a:lnTo>
                    <a:pt x="201765" y="15001"/>
                  </a:lnTo>
                  <a:close/>
                  <a:moveTo>
                    <a:pt x="203383" y="15001"/>
                  </a:moveTo>
                  <a:lnTo>
                    <a:pt x="203383" y="16730"/>
                  </a:lnTo>
                  <a:lnTo>
                    <a:pt x="206784" y="16730"/>
                  </a:lnTo>
                  <a:lnTo>
                    <a:pt x="206784" y="15001"/>
                  </a:lnTo>
                  <a:close/>
                  <a:moveTo>
                    <a:pt x="208402" y="15001"/>
                  </a:moveTo>
                  <a:lnTo>
                    <a:pt x="208402" y="16730"/>
                  </a:lnTo>
                  <a:lnTo>
                    <a:pt x="211804" y="16730"/>
                  </a:lnTo>
                  <a:lnTo>
                    <a:pt x="211804" y="15001"/>
                  </a:lnTo>
                  <a:close/>
                  <a:moveTo>
                    <a:pt x="216823" y="15001"/>
                  </a:moveTo>
                  <a:lnTo>
                    <a:pt x="216823" y="16730"/>
                  </a:lnTo>
                  <a:lnTo>
                    <a:pt x="220224" y="16730"/>
                  </a:lnTo>
                  <a:lnTo>
                    <a:pt x="220224" y="15001"/>
                  </a:lnTo>
                  <a:close/>
                  <a:moveTo>
                    <a:pt x="241973" y="15001"/>
                  </a:moveTo>
                  <a:lnTo>
                    <a:pt x="241973" y="16730"/>
                  </a:lnTo>
                  <a:lnTo>
                    <a:pt x="245375" y="16730"/>
                  </a:lnTo>
                  <a:lnTo>
                    <a:pt x="245375" y="15001"/>
                  </a:lnTo>
                  <a:close/>
                  <a:moveTo>
                    <a:pt x="270582" y="15001"/>
                  </a:moveTo>
                  <a:lnTo>
                    <a:pt x="270582" y="16730"/>
                  </a:lnTo>
                  <a:lnTo>
                    <a:pt x="273984" y="16730"/>
                  </a:lnTo>
                  <a:lnTo>
                    <a:pt x="273984" y="1500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4619" name="Google Shape;4619;p117"/>
          <p:cNvGrpSpPr/>
          <p:nvPr/>
        </p:nvGrpSpPr>
        <p:grpSpPr>
          <a:xfrm>
            <a:off x="-4697049" y="4377776"/>
            <a:ext cx="9269048" cy="542679"/>
            <a:chOff x="-62524" y="217501"/>
            <a:chExt cx="9269048" cy="542679"/>
          </a:xfrm>
        </p:grpSpPr>
        <p:sp>
          <p:nvSpPr>
            <p:cNvPr id="4620" name="Google Shape;4620;p117"/>
            <p:cNvSpPr/>
            <p:nvPr/>
          </p:nvSpPr>
          <p:spPr>
            <a:xfrm>
              <a:off x="-62524" y="217501"/>
              <a:ext cx="9267232" cy="540895"/>
            </a:xfrm>
            <a:custGeom>
              <a:avLst/>
              <a:gdLst/>
              <a:ahLst/>
              <a:cxnLst/>
              <a:rect l="l" t="t" r="r" b="b"/>
              <a:pathLst>
                <a:path w="285695" h="16675" extrusionOk="0">
                  <a:moveTo>
                    <a:pt x="669" y="0"/>
                  </a:moveTo>
                  <a:lnTo>
                    <a:pt x="502" y="56"/>
                  </a:lnTo>
                  <a:lnTo>
                    <a:pt x="223" y="223"/>
                  </a:lnTo>
                  <a:lnTo>
                    <a:pt x="56" y="502"/>
                  </a:lnTo>
                  <a:lnTo>
                    <a:pt x="0" y="669"/>
                  </a:lnTo>
                  <a:lnTo>
                    <a:pt x="0" y="837"/>
                  </a:lnTo>
                  <a:lnTo>
                    <a:pt x="0" y="1004"/>
                  </a:lnTo>
                  <a:lnTo>
                    <a:pt x="56" y="1171"/>
                  </a:lnTo>
                  <a:lnTo>
                    <a:pt x="223" y="1394"/>
                  </a:lnTo>
                  <a:lnTo>
                    <a:pt x="502" y="1617"/>
                  </a:lnTo>
                  <a:lnTo>
                    <a:pt x="669" y="1673"/>
                  </a:lnTo>
                  <a:lnTo>
                    <a:pt x="1004" y="1673"/>
                  </a:lnTo>
                  <a:lnTo>
                    <a:pt x="1171" y="1617"/>
                  </a:lnTo>
                  <a:lnTo>
                    <a:pt x="1394" y="1394"/>
                  </a:lnTo>
                  <a:lnTo>
                    <a:pt x="1617" y="1171"/>
                  </a:lnTo>
                  <a:lnTo>
                    <a:pt x="1617" y="1004"/>
                  </a:lnTo>
                  <a:lnTo>
                    <a:pt x="1673" y="837"/>
                  </a:lnTo>
                  <a:lnTo>
                    <a:pt x="1617" y="669"/>
                  </a:lnTo>
                  <a:lnTo>
                    <a:pt x="1617" y="502"/>
                  </a:lnTo>
                  <a:lnTo>
                    <a:pt x="1394" y="223"/>
                  </a:lnTo>
                  <a:lnTo>
                    <a:pt x="1171" y="56"/>
                  </a:lnTo>
                  <a:lnTo>
                    <a:pt x="1004" y="0"/>
                  </a:lnTo>
                  <a:close/>
                  <a:moveTo>
                    <a:pt x="3959" y="0"/>
                  </a:moveTo>
                  <a:lnTo>
                    <a:pt x="3792" y="56"/>
                  </a:lnTo>
                  <a:lnTo>
                    <a:pt x="3569" y="223"/>
                  </a:lnTo>
                  <a:lnTo>
                    <a:pt x="3402" y="502"/>
                  </a:lnTo>
                  <a:lnTo>
                    <a:pt x="3346" y="669"/>
                  </a:lnTo>
                  <a:lnTo>
                    <a:pt x="3290" y="837"/>
                  </a:lnTo>
                  <a:lnTo>
                    <a:pt x="3346" y="1004"/>
                  </a:lnTo>
                  <a:lnTo>
                    <a:pt x="3402" y="1171"/>
                  </a:lnTo>
                  <a:lnTo>
                    <a:pt x="3569" y="1394"/>
                  </a:lnTo>
                  <a:lnTo>
                    <a:pt x="3792" y="1617"/>
                  </a:lnTo>
                  <a:lnTo>
                    <a:pt x="3959" y="1673"/>
                  </a:lnTo>
                  <a:lnTo>
                    <a:pt x="4294" y="1673"/>
                  </a:lnTo>
                  <a:lnTo>
                    <a:pt x="4461" y="1617"/>
                  </a:lnTo>
                  <a:lnTo>
                    <a:pt x="4740" y="1394"/>
                  </a:lnTo>
                  <a:lnTo>
                    <a:pt x="4907" y="1171"/>
                  </a:lnTo>
                  <a:lnTo>
                    <a:pt x="4963" y="1004"/>
                  </a:lnTo>
                  <a:lnTo>
                    <a:pt x="4963" y="837"/>
                  </a:lnTo>
                  <a:lnTo>
                    <a:pt x="4963" y="669"/>
                  </a:lnTo>
                  <a:lnTo>
                    <a:pt x="4907" y="502"/>
                  </a:lnTo>
                  <a:lnTo>
                    <a:pt x="4740" y="223"/>
                  </a:lnTo>
                  <a:lnTo>
                    <a:pt x="4461" y="56"/>
                  </a:lnTo>
                  <a:lnTo>
                    <a:pt x="4294" y="0"/>
                  </a:lnTo>
                  <a:close/>
                  <a:moveTo>
                    <a:pt x="9090" y="0"/>
                  </a:moveTo>
                  <a:lnTo>
                    <a:pt x="8923" y="56"/>
                  </a:lnTo>
                  <a:lnTo>
                    <a:pt x="8644" y="223"/>
                  </a:lnTo>
                  <a:lnTo>
                    <a:pt x="8477" y="502"/>
                  </a:lnTo>
                  <a:lnTo>
                    <a:pt x="8421" y="669"/>
                  </a:lnTo>
                  <a:lnTo>
                    <a:pt x="8421" y="837"/>
                  </a:lnTo>
                  <a:lnTo>
                    <a:pt x="8421" y="1004"/>
                  </a:lnTo>
                  <a:lnTo>
                    <a:pt x="8477" y="1171"/>
                  </a:lnTo>
                  <a:lnTo>
                    <a:pt x="8644" y="1394"/>
                  </a:lnTo>
                  <a:lnTo>
                    <a:pt x="8923" y="1617"/>
                  </a:lnTo>
                  <a:lnTo>
                    <a:pt x="9090" y="1673"/>
                  </a:lnTo>
                  <a:lnTo>
                    <a:pt x="9425" y="1673"/>
                  </a:lnTo>
                  <a:lnTo>
                    <a:pt x="9536" y="1617"/>
                  </a:lnTo>
                  <a:lnTo>
                    <a:pt x="9815" y="1394"/>
                  </a:lnTo>
                  <a:lnTo>
                    <a:pt x="9982" y="1171"/>
                  </a:lnTo>
                  <a:lnTo>
                    <a:pt x="10038" y="1004"/>
                  </a:lnTo>
                  <a:lnTo>
                    <a:pt x="10038" y="837"/>
                  </a:lnTo>
                  <a:lnTo>
                    <a:pt x="10038" y="669"/>
                  </a:lnTo>
                  <a:lnTo>
                    <a:pt x="9982" y="502"/>
                  </a:lnTo>
                  <a:lnTo>
                    <a:pt x="9815" y="223"/>
                  </a:lnTo>
                  <a:lnTo>
                    <a:pt x="9536" y="56"/>
                  </a:lnTo>
                  <a:lnTo>
                    <a:pt x="9425" y="0"/>
                  </a:lnTo>
                  <a:close/>
                  <a:moveTo>
                    <a:pt x="14165" y="0"/>
                  </a:moveTo>
                  <a:lnTo>
                    <a:pt x="13998" y="56"/>
                  </a:lnTo>
                  <a:lnTo>
                    <a:pt x="13719" y="223"/>
                  </a:lnTo>
                  <a:lnTo>
                    <a:pt x="13551" y="502"/>
                  </a:lnTo>
                  <a:lnTo>
                    <a:pt x="13496" y="669"/>
                  </a:lnTo>
                  <a:lnTo>
                    <a:pt x="13496" y="837"/>
                  </a:lnTo>
                  <a:lnTo>
                    <a:pt x="13496" y="1004"/>
                  </a:lnTo>
                  <a:lnTo>
                    <a:pt x="13551" y="1171"/>
                  </a:lnTo>
                  <a:lnTo>
                    <a:pt x="13719" y="1394"/>
                  </a:lnTo>
                  <a:lnTo>
                    <a:pt x="13998" y="1617"/>
                  </a:lnTo>
                  <a:lnTo>
                    <a:pt x="14165" y="1673"/>
                  </a:lnTo>
                  <a:lnTo>
                    <a:pt x="14499" y="1673"/>
                  </a:lnTo>
                  <a:lnTo>
                    <a:pt x="14611" y="1617"/>
                  </a:lnTo>
                  <a:lnTo>
                    <a:pt x="14890" y="1394"/>
                  </a:lnTo>
                  <a:lnTo>
                    <a:pt x="15057" y="1171"/>
                  </a:lnTo>
                  <a:lnTo>
                    <a:pt x="15113" y="1004"/>
                  </a:lnTo>
                  <a:lnTo>
                    <a:pt x="15113" y="837"/>
                  </a:lnTo>
                  <a:lnTo>
                    <a:pt x="15113" y="669"/>
                  </a:lnTo>
                  <a:lnTo>
                    <a:pt x="15057" y="502"/>
                  </a:lnTo>
                  <a:lnTo>
                    <a:pt x="14890" y="223"/>
                  </a:lnTo>
                  <a:lnTo>
                    <a:pt x="14611" y="56"/>
                  </a:lnTo>
                  <a:lnTo>
                    <a:pt x="14499" y="0"/>
                  </a:lnTo>
                  <a:close/>
                  <a:moveTo>
                    <a:pt x="24203" y="0"/>
                  </a:moveTo>
                  <a:lnTo>
                    <a:pt x="24036" y="56"/>
                  </a:lnTo>
                  <a:lnTo>
                    <a:pt x="23757" y="223"/>
                  </a:lnTo>
                  <a:lnTo>
                    <a:pt x="23589" y="502"/>
                  </a:lnTo>
                  <a:lnTo>
                    <a:pt x="23534" y="669"/>
                  </a:lnTo>
                  <a:lnTo>
                    <a:pt x="23534" y="837"/>
                  </a:lnTo>
                  <a:lnTo>
                    <a:pt x="23534" y="1004"/>
                  </a:lnTo>
                  <a:lnTo>
                    <a:pt x="23589" y="1171"/>
                  </a:lnTo>
                  <a:lnTo>
                    <a:pt x="23757" y="1394"/>
                  </a:lnTo>
                  <a:lnTo>
                    <a:pt x="24036" y="1617"/>
                  </a:lnTo>
                  <a:lnTo>
                    <a:pt x="24203" y="1673"/>
                  </a:lnTo>
                  <a:lnTo>
                    <a:pt x="24537" y="1673"/>
                  </a:lnTo>
                  <a:lnTo>
                    <a:pt x="24649" y="1617"/>
                  </a:lnTo>
                  <a:lnTo>
                    <a:pt x="24928" y="1394"/>
                  </a:lnTo>
                  <a:lnTo>
                    <a:pt x="25095" y="1171"/>
                  </a:lnTo>
                  <a:lnTo>
                    <a:pt x="25151" y="1004"/>
                  </a:lnTo>
                  <a:lnTo>
                    <a:pt x="25207" y="837"/>
                  </a:lnTo>
                  <a:lnTo>
                    <a:pt x="25151" y="669"/>
                  </a:lnTo>
                  <a:lnTo>
                    <a:pt x="25095" y="502"/>
                  </a:lnTo>
                  <a:lnTo>
                    <a:pt x="24928" y="223"/>
                  </a:lnTo>
                  <a:lnTo>
                    <a:pt x="24649" y="56"/>
                  </a:lnTo>
                  <a:lnTo>
                    <a:pt x="24537" y="0"/>
                  </a:lnTo>
                  <a:close/>
                  <a:moveTo>
                    <a:pt x="32624" y="0"/>
                  </a:moveTo>
                  <a:lnTo>
                    <a:pt x="32456" y="56"/>
                  </a:lnTo>
                  <a:lnTo>
                    <a:pt x="32178" y="223"/>
                  </a:lnTo>
                  <a:lnTo>
                    <a:pt x="32010" y="502"/>
                  </a:lnTo>
                  <a:lnTo>
                    <a:pt x="31954" y="669"/>
                  </a:lnTo>
                  <a:lnTo>
                    <a:pt x="31954" y="837"/>
                  </a:lnTo>
                  <a:lnTo>
                    <a:pt x="31954" y="1004"/>
                  </a:lnTo>
                  <a:lnTo>
                    <a:pt x="32010" y="1171"/>
                  </a:lnTo>
                  <a:lnTo>
                    <a:pt x="32178" y="1394"/>
                  </a:lnTo>
                  <a:lnTo>
                    <a:pt x="32456" y="1617"/>
                  </a:lnTo>
                  <a:lnTo>
                    <a:pt x="32624" y="1673"/>
                  </a:lnTo>
                  <a:lnTo>
                    <a:pt x="32958" y="1673"/>
                  </a:lnTo>
                  <a:lnTo>
                    <a:pt x="33126" y="1617"/>
                  </a:lnTo>
                  <a:lnTo>
                    <a:pt x="33349" y="1394"/>
                  </a:lnTo>
                  <a:lnTo>
                    <a:pt x="33572" y="1171"/>
                  </a:lnTo>
                  <a:lnTo>
                    <a:pt x="33627" y="1004"/>
                  </a:lnTo>
                  <a:lnTo>
                    <a:pt x="33627" y="837"/>
                  </a:lnTo>
                  <a:lnTo>
                    <a:pt x="33627" y="669"/>
                  </a:lnTo>
                  <a:lnTo>
                    <a:pt x="33572" y="502"/>
                  </a:lnTo>
                  <a:lnTo>
                    <a:pt x="33349" y="223"/>
                  </a:lnTo>
                  <a:lnTo>
                    <a:pt x="33126" y="56"/>
                  </a:lnTo>
                  <a:lnTo>
                    <a:pt x="32958" y="0"/>
                  </a:lnTo>
                  <a:close/>
                  <a:moveTo>
                    <a:pt x="42773" y="0"/>
                  </a:moveTo>
                  <a:lnTo>
                    <a:pt x="42606" y="56"/>
                  </a:lnTo>
                  <a:lnTo>
                    <a:pt x="42383" y="223"/>
                  </a:lnTo>
                  <a:lnTo>
                    <a:pt x="42216" y="502"/>
                  </a:lnTo>
                  <a:lnTo>
                    <a:pt x="42160" y="669"/>
                  </a:lnTo>
                  <a:lnTo>
                    <a:pt x="42104" y="837"/>
                  </a:lnTo>
                  <a:lnTo>
                    <a:pt x="42160" y="1004"/>
                  </a:lnTo>
                  <a:lnTo>
                    <a:pt x="42216" y="1171"/>
                  </a:lnTo>
                  <a:lnTo>
                    <a:pt x="42383" y="1394"/>
                  </a:lnTo>
                  <a:lnTo>
                    <a:pt x="42606" y="1617"/>
                  </a:lnTo>
                  <a:lnTo>
                    <a:pt x="42773" y="1673"/>
                  </a:lnTo>
                  <a:lnTo>
                    <a:pt x="43108" y="1673"/>
                  </a:lnTo>
                  <a:lnTo>
                    <a:pt x="43275" y="1617"/>
                  </a:lnTo>
                  <a:lnTo>
                    <a:pt x="43554" y="1394"/>
                  </a:lnTo>
                  <a:lnTo>
                    <a:pt x="43721" y="1171"/>
                  </a:lnTo>
                  <a:lnTo>
                    <a:pt x="43777" y="1004"/>
                  </a:lnTo>
                  <a:lnTo>
                    <a:pt x="43777" y="837"/>
                  </a:lnTo>
                  <a:lnTo>
                    <a:pt x="43777" y="669"/>
                  </a:lnTo>
                  <a:lnTo>
                    <a:pt x="43721" y="502"/>
                  </a:lnTo>
                  <a:lnTo>
                    <a:pt x="43554" y="223"/>
                  </a:lnTo>
                  <a:lnTo>
                    <a:pt x="43275" y="56"/>
                  </a:lnTo>
                  <a:lnTo>
                    <a:pt x="43108" y="0"/>
                  </a:lnTo>
                  <a:close/>
                  <a:moveTo>
                    <a:pt x="51083" y="0"/>
                  </a:moveTo>
                  <a:lnTo>
                    <a:pt x="50915" y="56"/>
                  </a:lnTo>
                  <a:lnTo>
                    <a:pt x="50636" y="223"/>
                  </a:lnTo>
                  <a:lnTo>
                    <a:pt x="50469" y="502"/>
                  </a:lnTo>
                  <a:lnTo>
                    <a:pt x="50413" y="669"/>
                  </a:lnTo>
                  <a:lnTo>
                    <a:pt x="50413" y="837"/>
                  </a:lnTo>
                  <a:lnTo>
                    <a:pt x="50413" y="1004"/>
                  </a:lnTo>
                  <a:lnTo>
                    <a:pt x="50469" y="1171"/>
                  </a:lnTo>
                  <a:lnTo>
                    <a:pt x="50636" y="1394"/>
                  </a:lnTo>
                  <a:lnTo>
                    <a:pt x="50915" y="1617"/>
                  </a:lnTo>
                  <a:lnTo>
                    <a:pt x="51083" y="1673"/>
                  </a:lnTo>
                  <a:lnTo>
                    <a:pt x="51417" y="1673"/>
                  </a:lnTo>
                  <a:lnTo>
                    <a:pt x="51529" y="1617"/>
                  </a:lnTo>
                  <a:lnTo>
                    <a:pt x="51808" y="1394"/>
                  </a:lnTo>
                  <a:lnTo>
                    <a:pt x="51975" y="1171"/>
                  </a:lnTo>
                  <a:lnTo>
                    <a:pt x="52031" y="1004"/>
                  </a:lnTo>
                  <a:lnTo>
                    <a:pt x="52031" y="837"/>
                  </a:lnTo>
                  <a:lnTo>
                    <a:pt x="52031" y="669"/>
                  </a:lnTo>
                  <a:lnTo>
                    <a:pt x="51975" y="502"/>
                  </a:lnTo>
                  <a:lnTo>
                    <a:pt x="51808" y="223"/>
                  </a:lnTo>
                  <a:lnTo>
                    <a:pt x="51529" y="56"/>
                  </a:lnTo>
                  <a:lnTo>
                    <a:pt x="51417" y="0"/>
                  </a:lnTo>
                  <a:close/>
                  <a:moveTo>
                    <a:pt x="61176" y="0"/>
                  </a:moveTo>
                  <a:lnTo>
                    <a:pt x="61009" y="56"/>
                  </a:lnTo>
                  <a:lnTo>
                    <a:pt x="60730" y="223"/>
                  </a:lnTo>
                  <a:lnTo>
                    <a:pt x="60563" y="502"/>
                  </a:lnTo>
                  <a:lnTo>
                    <a:pt x="60507" y="669"/>
                  </a:lnTo>
                  <a:lnTo>
                    <a:pt x="60507" y="837"/>
                  </a:lnTo>
                  <a:lnTo>
                    <a:pt x="60507" y="1004"/>
                  </a:lnTo>
                  <a:lnTo>
                    <a:pt x="60563" y="1171"/>
                  </a:lnTo>
                  <a:lnTo>
                    <a:pt x="60730" y="1394"/>
                  </a:lnTo>
                  <a:lnTo>
                    <a:pt x="61009" y="1617"/>
                  </a:lnTo>
                  <a:lnTo>
                    <a:pt x="61176" y="1673"/>
                  </a:lnTo>
                  <a:lnTo>
                    <a:pt x="61511" y="1673"/>
                  </a:lnTo>
                  <a:lnTo>
                    <a:pt x="61623" y="1617"/>
                  </a:lnTo>
                  <a:lnTo>
                    <a:pt x="61901" y="1394"/>
                  </a:lnTo>
                  <a:lnTo>
                    <a:pt x="62069" y="1171"/>
                  </a:lnTo>
                  <a:lnTo>
                    <a:pt x="62124" y="1004"/>
                  </a:lnTo>
                  <a:lnTo>
                    <a:pt x="62124" y="837"/>
                  </a:lnTo>
                  <a:lnTo>
                    <a:pt x="62124" y="669"/>
                  </a:lnTo>
                  <a:lnTo>
                    <a:pt x="62069" y="502"/>
                  </a:lnTo>
                  <a:lnTo>
                    <a:pt x="61901" y="223"/>
                  </a:lnTo>
                  <a:lnTo>
                    <a:pt x="61623" y="56"/>
                  </a:lnTo>
                  <a:lnTo>
                    <a:pt x="61511" y="0"/>
                  </a:lnTo>
                  <a:close/>
                  <a:moveTo>
                    <a:pt x="64522" y="0"/>
                  </a:moveTo>
                  <a:lnTo>
                    <a:pt x="64355" y="56"/>
                  </a:lnTo>
                  <a:lnTo>
                    <a:pt x="64076" y="223"/>
                  </a:lnTo>
                  <a:lnTo>
                    <a:pt x="63909" y="502"/>
                  </a:lnTo>
                  <a:lnTo>
                    <a:pt x="63853" y="669"/>
                  </a:lnTo>
                  <a:lnTo>
                    <a:pt x="63853" y="837"/>
                  </a:lnTo>
                  <a:lnTo>
                    <a:pt x="63853" y="1004"/>
                  </a:lnTo>
                  <a:lnTo>
                    <a:pt x="63909" y="1171"/>
                  </a:lnTo>
                  <a:lnTo>
                    <a:pt x="64076" y="1394"/>
                  </a:lnTo>
                  <a:lnTo>
                    <a:pt x="64355" y="1617"/>
                  </a:lnTo>
                  <a:lnTo>
                    <a:pt x="64522" y="1673"/>
                  </a:lnTo>
                  <a:lnTo>
                    <a:pt x="64857" y="1673"/>
                  </a:lnTo>
                  <a:lnTo>
                    <a:pt x="65024" y="1617"/>
                  </a:lnTo>
                  <a:lnTo>
                    <a:pt x="65247" y="1394"/>
                  </a:lnTo>
                  <a:lnTo>
                    <a:pt x="65470" y="1171"/>
                  </a:lnTo>
                  <a:lnTo>
                    <a:pt x="65470" y="1004"/>
                  </a:lnTo>
                  <a:lnTo>
                    <a:pt x="65526" y="837"/>
                  </a:lnTo>
                  <a:lnTo>
                    <a:pt x="65470" y="669"/>
                  </a:lnTo>
                  <a:lnTo>
                    <a:pt x="65470" y="502"/>
                  </a:lnTo>
                  <a:lnTo>
                    <a:pt x="65247" y="223"/>
                  </a:lnTo>
                  <a:lnTo>
                    <a:pt x="65024" y="56"/>
                  </a:lnTo>
                  <a:lnTo>
                    <a:pt x="64857" y="0"/>
                  </a:lnTo>
                  <a:close/>
                  <a:moveTo>
                    <a:pt x="67868" y="0"/>
                  </a:moveTo>
                  <a:lnTo>
                    <a:pt x="67757" y="56"/>
                  </a:lnTo>
                  <a:lnTo>
                    <a:pt x="67478" y="223"/>
                  </a:lnTo>
                  <a:lnTo>
                    <a:pt x="67311" y="502"/>
                  </a:lnTo>
                  <a:lnTo>
                    <a:pt x="67255" y="669"/>
                  </a:lnTo>
                  <a:lnTo>
                    <a:pt x="67199" y="837"/>
                  </a:lnTo>
                  <a:lnTo>
                    <a:pt x="67255" y="1004"/>
                  </a:lnTo>
                  <a:lnTo>
                    <a:pt x="67311" y="1171"/>
                  </a:lnTo>
                  <a:lnTo>
                    <a:pt x="67478" y="1394"/>
                  </a:lnTo>
                  <a:lnTo>
                    <a:pt x="67757" y="1617"/>
                  </a:lnTo>
                  <a:lnTo>
                    <a:pt x="67868" y="1673"/>
                  </a:lnTo>
                  <a:lnTo>
                    <a:pt x="68203" y="1673"/>
                  </a:lnTo>
                  <a:lnTo>
                    <a:pt x="68370" y="1617"/>
                  </a:lnTo>
                  <a:lnTo>
                    <a:pt x="68649" y="1394"/>
                  </a:lnTo>
                  <a:lnTo>
                    <a:pt x="68816" y="1171"/>
                  </a:lnTo>
                  <a:lnTo>
                    <a:pt x="68872" y="1004"/>
                  </a:lnTo>
                  <a:lnTo>
                    <a:pt x="68872" y="837"/>
                  </a:lnTo>
                  <a:lnTo>
                    <a:pt x="68872" y="669"/>
                  </a:lnTo>
                  <a:lnTo>
                    <a:pt x="68816" y="502"/>
                  </a:lnTo>
                  <a:lnTo>
                    <a:pt x="68649" y="223"/>
                  </a:lnTo>
                  <a:lnTo>
                    <a:pt x="68370" y="56"/>
                  </a:lnTo>
                  <a:lnTo>
                    <a:pt x="68203" y="0"/>
                  </a:lnTo>
                  <a:close/>
                  <a:moveTo>
                    <a:pt x="72943" y="0"/>
                  </a:moveTo>
                  <a:lnTo>
                    <a:pt x="72776" y="56"/>
                  </a:lnTo>
                  <a:lnTo>
                    <a:pt x="72553" y="223"/>
                  </a:lnTo>
                  <a:lnTo>
                    <a:pt x="72386" y="502"/>
                  </a:lnTo>
                  <a:lnTo>
                    <a:pt x="72330" y="669"/>
                  </a:lnTo>
                  <a:lnTo>
                    <a:pt x="72274" y="837"/>
                  </a:lnTo>
                  <a:lnTo>
                    <a:pt x="72330" y="1004"/>
                  </a:lnTo>
                  <a:lnTo>
                    <a:pt x="72386" y="1171"/>
                  </a:lnTo>
                  <a:lnTo>
                    <a:pt x="72553" y="1394"/>
                  </a:lnTo>
                  <a:lnTo>
                    <a:pt x="72776" y="1617"/>
                  </a:lnTo>
                  <a:lnTo>
                    <a:pt x="72943" y="1673"/>
                  </a:lnTo>
                  <a:lnTo>
                    <a:pt x="73278" y="1673"/>
                  </a:lnTo>
                  <a:lnTo>
                    <a:pt x="73445" y="1617"/>
                  </a:lnTo>
                  <a:lnTo>
                    <a:pt x="73724" y="1394"/>
                  </a:lnTo>
                  <a:lnTo>
                    <a:pt x="73891" y="1171"/>
                  </a:lnTo>
                  <a:lnTo>
                    <a:pt x="73947" y="1004"/>
                  </a:lnTo>
                  <a:lnTo>
                    <a:pt x="73947" y="837"/>
                  </a:lnTo>
                  <a:lnTo>
                    <a:pt x="73947" y="669"/>
                  </a:lnTo>
                  <a:lnTo>
                    <a:pt x="73891" y="502"/>
                  </a:lnTo>
                  <a:lnTo>
                    <a:pt x="73724" y="223"/>
                  </a:lnTo>
                  <a:lnTo>
                    <a:pt x="73445" y="56"/>
                  </a:lnTo>
                  <a:lnTo>
                    <a:pt x="73278" y="0"/>
                  </a:lnTo>
                  <a:close/>
                  <a:moveTo>
                    <a:pt x="76289" y="0"/>
                  </a:moveTo>
                  <a:lnTo>
                    <a:pt x="76122" y="56"/>
                  </a:lnTo>
                  <a:lnTo>
                    <a:pt x="75899" y="223"/>
                  </a:lnTo>
                  <a:lnTo>
                    <a:pt x="75676" y="502"/>
                  </a:lnTo>
                  <a:lnTo>
                    <a:pt x="75620" y="669"/>
                  </a:lnTo>
                  <a:lnTo>
                    <a:pt x="75620" y="837"/>
                  </a:lnTo>
                  <a:lnTo>
                    <a:pt x="75620" y="1004"/>
                  </a:lnTo>
                  <a:lnTo>
                    <a:pt x="75676" y="1171"/>
                  </a:lnTo>
                  <a:lnTo>
                    <a:pt x="75899" y="1394"/>
                  </a:lnTo>
                  <a:lnTo>
                    <a:pt x="76122" y="1617"/>
                  </a:lnTo>
                  <a:lnTo>
                    <a:pt x="76289" y="1673"/>
                  </a:lnTo>
                  <a:lnTo>
                    <a:pt x="76624" y="1673"/>
                  </a:lnTo>
                  <a:lnTo>
                    <a:pt x="76791" y="1617"/>
                  </a:lnTo>
                  <a:lnTo>
                    <a:pt x="77070" y="1394"/>
                  </a:lnTo>
                  <a:lnTo>
                    <a:pt x="77237" y="1171"/>
                  </a:lnTo>
                  <a:lnTo>
                    <a:pt x="77293" y="1004"/>
                  </a:lnTo>
                  <a:lnTo>
                    <a:pt x="77293" y="837"/>
                  </a:lnTo>
                  <a:lnTo>
                    <a:pt x="77293" y="669"/>
                  </a:lnTo>
                  <a:lnTo>
                    <a:pt x="77237" y="502"/>
                  </a:lnTo>
                  <a:lnTo>
                    <a:pt x="77070" y="223"/>
                  </a:lnTo>
                  <a:lnTo>
                    <a:pt x="76791" y="56"/>
                  </a:lnTo>
                  <a:lnTo>
                    <a:pt x="76624" y="0"/>
                  </a:lnTo>
                  <a:close/>
                  <a:moveTo>
                    <a:pt x="88056" y="0"/>
                  </a:moveTo>
                  <a:lnTo>
                    <a:pt x="87889" y="56"/>
                  </a:lnTo>
                  <a:lnTo>
                    <a:pt x="87610" y="223"/>
                  </a:lnTo>
                  <a:lnTo>
                    <a:pt x="87443" y="502"/>
                  </a:lnTo>
                  <a:lnTo>
                    <a:pt x="87387" y="669"/>
                  </a:lnTo>
                  <a:lnTo>
                    <a:pt x="87387" y="837"/>
                  </a:lnTo>
                  <a:lnTo>
                    <a:pt x="87387" y="1004"/>
                  </a:lnTo>
                  <a:lnTo>
                    <a:pt x="87443" y="1171"/>
                  </a:lnTo>
                  <a:lnTo>
                    <a:pt x="87610" y="1394"/>
                  </a:lnTo>
                  <a:lnTo>
                    <a:pt x="87889" y="1617"/>
                  </a:lnTo>
                  <a:lnTo>
                    <a:pt x="88056" y="1673"/>
                  </a:lnTo>
                  <a:lnTo>
                    <a:pt x="88391" y="1673"/>
                  </a:lnTo>
                  <a:lnTo>
                    <a:pt x="88558" y="1617"/>
                  </a:lnTo>
                  <a:lnTo>
                    <a:pt x="88781" y="1394"/>
                  </a:lnTo>
                  <a:lnTo>
                    <a:pt x="88948" y="1171"/>
                  </a:lnTo>
                  <a:lnTo>
                    <a:pt x="89004" y="1004"/>
                  </a:lnTo>
                  <a:lnTo>
                    <a:pt x="89060" y="837"/>
                  </a:lnTo>
                  <a:lnTo>
                    <a:pt x="89004" y="669"/>
                  </a:lnTo>
                  <a:lnTo>
                    <a:pt x="88948" y="502"/>
                  </a:lnTo>
                  <a:lnTo>
                    <a:pt x="88781" y="223"/>
                  </a:lnTo>
                  <a:lnTo>
                    <a:pt x="88558" y="56"/>
                  </a:lnTo>
                  <a:lnTo>
                    <a:pt x="88391" y="0"/>
                  </a:lnTo>
                  <a:close/>
                  <a:moveTo>
                    <a:pt x="96477" y="0"/>
                  </a:moveTo>
                  <a:lnTo>
                    <a:pt x="96310" y="56"/>
                  </a:lnTo>
                  <a:lnTo>
                    <a:pt x="96087" y="223"/>
                  </a:lnTo>
                  <a:lnTo>
                    <a:pt x="95863" y="502"/>
                  </a:lnTo>
                  <a:lnTo>
                    <a:pt x="95863" y="669"/>
                  </a:lnTo>
                  <a:lnTo>
                    <a:pt x="95808" y="837"/>
                  </a:lnTo>
                  <a:lnTo>
                    <a:pt x="95863" y="1004"/>
                  </a:lnTo>
                  <a:lnTo>
                    <a:pt x="95863" y="1171"/>
                  </a:lnTo>
                  <a:lnTo>
                    <a:pt x="96087" y="1394"/>
                  </a:lnTo>
                  <a:lnTo>
                    <a:pt x="96310" y="1617"/>
                  </a:lnTo>
                  <a:lnTo>
                    <a:pt x="96477" y="1673"/>
                  </a:lnTo>
                  <a:lnTo>
                    <a:pt x="96811" y="1673"/>
                  </a:lnTo>
                  <a:lnTo>
                    <a:pt x="96979" y="1617"/>
                  </a:lnTo>
                  <a:lnTo>
                    <a:pt x="97258" y="1394"/>
                  </a:lnTo>
                  <a:lnTo>
                    <a:pt x="97425" y="1171"/>
                  </a:lnTo>
                  <a:lnTo>
                    <a:pt x="97481" y="1004"/>
                  </a:lnTo>
                  <a:lnTo>
                    <a:pt x="97481" y="837"/>
                  </a:lnTo>
                  <a:lnTo>
                    <a:pt x="97481" y="669"/>
                  </a:lnTo>
                  <a:lnTo>
                    <a:pt x="97425" y="502"/>
                  </a:lnTo>
                  <a:lnTo>
                    <a:pt x="97258" y="223"/>
                  </a:lnTo>
                  <a:lnTo>
                    <a:pt x="96979" y="56"/>
                  </a:lnTo>
                  <a:lnTo>
                    <a:pt x="96811" y="0"/>
                  </a:lnTo>
                  <a:close/>
                  <a:moveTo>
                    <a:pt x="99767" y="0"/>
                  </a:moveTo>
                  <a:lnTo>
                    <a:pt x="99656" y="56"/>
                  </a:lnTo>
                  <a:lnTo>
                    <a:pt x="99377" y="223"/>
                  </a:lnTo>
                  <a:lnTo>
                    <a:pt x="99209" y="502"/>
                  </a:lnTo>
                  <a:lnTo>
                    <a:pt x="99154" y="669"/>
                  </a:lnTo>
                  <a:lnTo>
                    <a:pt x="99154" y="837"/>
                  </a:lnTo>
                  <a:lnTo>
                    <a:pt x="99154" y="1004"/>
                  </a:lnTo>
                  <a:lnTo>
                    <a:pt x="99209" y="1171"/>
                  </a:lnTo>
                  <a:lnTo>
                    <a:pt x="99377" y="1394"/>
                  </a:lnTo>
                  <a:lnTo>
                    <a:pt x="99656" y="1617"/>
                  </a:lnTo>
                  <a:lnTo>
                    <a:pt x="99767" y="1673"/>
                  </a:lnTo>
                  <a:lnTo>
                    <a:pt x="100102" y="1673"/>
                  </a:lnTo>
                  <a:lnTo>
                    <a:pt x="100269" y="1617"/>
                  </a:lnTo>
                  <a:lnTo>
                    <a:pt x="100548" y="1394"/>
                  </a:lnTo>
                  <a:lnTo>
                    <a:pt x="100715" y="1171"/>
                  </a:lnTo>
                  <a:lnTo>
                    <a:pt x="100771" y="1004"/>
                  </a:lnTo>
                  <a:lnTo>
                    <a:pt x="100771" y="837"/>
                  </a:lnTo>
                  <a:lnTo>
                    <a:pt x="100771" y="669"/>
                  </a:lnTo>
                  <a:lnTo>
                    <a:pt x="100715" y="502"/>
                  </a:lnTo>
                  <a:lnTo>
                    <a:pt x="100548" y="223"/>
                  </a:lnTo>
                  <a:lnTo>
                    <a:pt x="100269" y="56"/>
                  </a:lnTo>
                  <a:lnTo>
                    <a:pt x="100102" y="0"/>
                  </a:lnTo>
                  <a:close/>
                  <a:moveTo>
                    <a:pt x="104898" y="0"/>
                  </a:moveTo>
                  <a:lnTo>
                    <a:pt x="104730" y="56"/>
                  </a:lnTo>
                  <a:lnTo>
                    <a:pt x="104452" y="223"/>
                  </a:lnTo>
                  <a:lnTo>
                    <a:pt x="104284" y="502"/>
                  </a:lnTo>
                  <a:lnTo>
                    <a:pt x="104228" y="669"/>
                  </a:lnTo>
                  <a:lnTo>
                    <a:pt x="104228" y="837"/>
                  </a:lnTo>
                  <a:lnTo>
                    <a:pt x="104228" y="1004"/>
                  </a:lnTo>
                  <a:lnTo>
                    <a:pt x="104284" y="1171"/>
                  </a:lnTo>
                  <a:lnTo>
                    <a:pt x="104452" y="1394"/>
                  </a:lnTo>
                  <a:lnTo>
                    <a:pt x="104730" y="1617"/>
                  </a:lnTo>
                  <a:lnTo>
                    <a:pt x="104898" y="1673"/>
                  </a:lnTo>
                  <a:lnTo>
                    <a:pt x="105232" y="1673"/>
                  </a:lnTo>
                  <a:lnTo>
                    <a:pt x="105344" y="1617"/>
                  </a:lnTo>
                  <a:lnTo>
                    <a:pt x="105623" y="1394"/>
                  </a:lnTo>
                  <a:lnTo>
                    <a:pt x="105790" y="1171"/>
                  </a:lnTo>
                  <a:lnTo>
                    <a:pt x="105846" y="1004"/>
                  </a:lnTo>
                  <a:lnTo>
                    <a:pt x="105901" y="837"/>
                  </a:lnTo>
                  <a:lnTo>
                    <a:pt x="105846" y="669"/>
                  </a:lnTo>
                  <a:lnTo>
                    <a:pt x="105790" y="502"/>
                  </a:lnTo>
                  <a:lnTo>
                    <a:pt x="105623" y="223"/>
                  </a:lnTo>
                  <a:lnTo>
                    <a:pt x="105344" y="56"/>
                  </a:lnTo>
                  <a:lnTo>
                    <a:pt x="105232" y="0"/>
                  </a:lnTo>
                  <a:close/>
                  <a:moveTo>
                    <a:pt x="109972" y="0"/>
                  </a:moveTo>
                  <a:lnTo>
                    <a:pt x="109805" y="56"/>
                  </a:lnTo>
                  <a:lnTo>
                    <a:pt x="109526" y="223"/>
                  </a:lnTo>
                  <a:lnTo>
                    <a:pt x="109359" y="502"/>
                  </a:lnTo>
                  <a:lnTo>
                    <a:pt x="109303" y="669"/>
                  </a:lnTo>
                  <a:lnTo>
                    <a:pt x="109303" y="837"/>
                  </a:lnTo>
                  <a:lnTo>
                    <a:pt x="109303" y="1004"/>
                  </a:lnTo>
                  <a:lnTo>
                    <a:pt x="109359" y="1171"/>
                  </a:lnTo>
                  <a:lnTo>
                    <a:pt x="109526" y="1394"/>
                  </a:lnTo>
                  <a:lnTo>
                    <a:pt x="109805" y="1617"/>
                  </a:lnTo>
                  <a:lnTo>
                    <a:pt x="109972" y="1673"/>
                  </a:lnTo>
                  <a:lnTo>
                    <a:pt x="110307" y="1673"/>
                  </a:lnTo>
                  <a:lnTo>
                    <a:pt x="110474" y="1617"/>
                  </a:lnTo>
                  <a:lnTo>
                    <a:pt x="110697" y="1394"/>
                  </a:lnTo>
                  <a:lnTo>
                    <a:pt x="110921" y="1171"/>
                  </a:lnTo>
                  <a:lnTo>
                    <a:pt x="110921" y="1004"/>
                  </a:lnTo>
                  <a:lnTo>
                    <a:pt x="110976" y="837"/>
                  </a:lnTo>
                  <a:lnTo>
                    <a:pt x="110921" y="669"/>
                  </a:lnTo>
                  <a:lnTo>
                    <a:pt x="110921" y="502"/>
                  </a:lnTo>
                  <a:lnTo>
                    <a:pt x="110697" y="223"/>
                  </a:lnTo>
                  <a:lnTo>
                    <a:pt x="110474" y="56"/>
                  </a:lnTo>
                  <a:lnTo>
                    <a:pt x="110307" y="0"/>
                  </a:lnTo>
                  <a:close/>
                  <a:moveTo>
                    <a:pt x="120011" y="0"/>
                  </a:moveTo>
                  <a:lnTo>
                    <a:pt x="119843" y="56"/>
                  </a:lnTo>
                  <a:lnTo>
                    <a:pt x="119564" y="223"/>
                  </a:lnTo>
                  <a:lnTo>
                    <a:pt x="119397" y="502"/>
                  </a:lnTo>
                  <a:lnTo>
                    <a:pt x="119341" y="669"/>
                  </a:lnTo>
                  <a:lnTo>
                    <a:pt x="119341" y="837"/>
                  </a:lnTo>
                  <a:lnTo>
                    <a:pt x="119341" y="1004"/>
                  </a:lnTo>
                  <a:lnTo>
                    <a:pt x="119397" y="1171"/>
                  </a:lnTo>
                  <a:lnTo>
                    <a:pt x="119564" y="1394"/>
                  </a:lnTo>
                  <a:lnTo>
                    <a:pt x="119843" y="1617"/>
                  </a:lnTo>
                  <a:lnTo>
                    <a:pt x="120011" y="1673"/>
                  </a:lnTo>
                  <a:lnTo>
                    <a:pt x="120345" y="1673"/>
                  </a:lnTo>
                  <a:lnTo>
                    <a:pt x="120512" y="1617"/>
                  </a:lnTo>
                  <a:lnTo>
                    <a:pt x="120736" y="1394"/>
                  </a:lnTo>
                  <a:lnTo>
                    <a:pt x="120959" y="1171"/>
                  </a:lnTo>
                  <a:lnTo>
                    <a:pt x="120959" y="1004"/>
                  </a:lnTo>
                  <a:lnTo>
                    <a:pt x="121014" y="837"/>
                  </a:lnTo>
                  <a:lnTo>
                    <a:pt x="120959" y="669"/>
                  </a:lnTo>
                  <a:lnTo>
                    <a:pt x="120959" y="502"/>
                  </a:lnTo>
                  <a:lnTo>
                    <a:pt x="120736" y="223"/>
                  </a:lnTo>
                  <a:lnTo>
                    <a:pt x="120512" y="56"/>
                  </a:lnTo>
                  <a:lnTo>
                    <a:pt x="120345" y="0"/>
                  </a:lnTo>
                  <a:close/>
                  <a:moveTo>
                    <a:pt x="128431" y="0"/>
                  </a:moveTo>
                  <a:lnTo>
                    <a:pt x="128264" y="56"/>
                  </a:lnTo>
                  <a:lnTo>
                    <a:pt x="128041" y="223"/>
                  </a:lnTo>
                  <a:lnTo>
                    <a:pt x="127818" y="502"/>
                  </a:lnTo>
                  <a:lnTo>
                    <a:pt x="127818" y="669"/>
                  </a:lnTo>
                  <a:lnTo>
                    <a:pt x="127762" y="837"/>
                  </a:lnTo>
                  <a:lnTo>
                    <a:pt x="127818" y="1004"/>
                  </a:lnTo>
                  <a:lnTo>
                    <a:pt x="127818" y="1171"/>
                  </a:lnTo>
                  <a:lnTo>
                    <a:pt x="128041" y="1394"/>
                  </a:lnTo>
                  <a:lnTo>
                    <a:pt x="128264" y="1617"/>
                  </a:lnTo>
                  <a:lnTo>
                    <a:pt x="128431" y="1673"/>
                  </a:lnTo>
                  <a:lnTo>
                    <a:pt x="128766" y="1673"/>
                  </a:lnTo>
                  <a:lnTo>
                    <a:pt x="128933" y="1617"/>
                  </a:lnTo>
                  <a:lnTo>
                    <a:pt x="129212" y="1394"/>
                  </a:lnTo>
                  <a:lnTo>
                    <a:pt x="129379" y="1171"/>
                  </a:lnTo>
                  <a:lnTo>
                    <a:pt x="129435" y="1004"/>
                  </a:lnTo>
                  <a:lnTo>
                    <a:pt x="129435" y="837"/>
                  </a:lnTo>
                  <a:lnTo>
                    <a:pt x="129435" y="669"/>
                  </a:lnTo>
                  <a:lnTo>
                    <a:pt x="129379" y="502"/>
                  </a:lnTo>
                  <a:lnTo>
                    <a:pt x="129212" y="223"/>
                  </a:lnTo>
                  <a:lnTo>
                    <a:pt x="128933" y="56"/>
                  </a:lnTo>
                  <a:lnTo>
                    <a:pt x="128766" y="0"/>
                  </a:lnTo>
                  <a:close/>
                  <a:moveTo>
                    <a:pt x="138581" y="0"/>
                  </a:moveTo>
                  <a:lnTo>
                    <a:pt x="138469" y="56"/>
                  </a:lnTo>
                  <a:lnTo>
                    <a:pt x="138191" y="223"/>
                  </a:lnTo>
                  <a:lnTo>
                    <a:pt x="138023" y="502"/>
                  </a:lnTo>
                  <a:lnTo>
                    <a:pt x="137968" y="669"/>
                  </a:lnTo>
                  <a:lnTo>
                    <a:pt x="137968" y="837"/>
                  </a:lnTo>
                  <a:lnTo>
                    <a:pt x="137968" y="1004"/>
                  </a:lnTo>
                  <a:lnTo>
                    <a:pt x="138023" y="1171"/>
                  </a:lnTo>
                  <a:lnTo>
                    <a:pt x="138191" y="1394"/>
                  </a:lnTo>
                  <a:lnTo>
                    <a:pt x="138469" y="1617"/>
                  </a:lnTo>
                  <a:lnTo>
                    <a:pt x="138581" y="1673"/>
                  </a:lnTo>
                  <a:lnTo>
                    <a:pt x="138916" y="1673"/>
                  </a:lnTo>
                  <a:lnTo>
                    <a:pt x="139083" y="1617"/>
                  </a:lnTo>
                  <a:lnTo>
                    <a:pt x="139362" y="1394"/>
                  </a:lnTo>
                  <a:lnTo>
                    <a:pt x="139529" y="1171"/>
                  </a:lnTo>
                  <a:lnTo>
                    <a:pt x="139585" y="1004"/>
                  </a:lnTo>
                  <a:lnTo>
                    <a:pt x="139585" y="837"/>
                  </a:lnTo>
                  <a:lnTo>
                    <a:pt x="139585" y="669"/>
                  </a:lnTo>
                  <a:lnTo>
                    <a:pt x="139529" y="502"/>
                  </a:lnTo>
                  <a:lnTo>
                    <a:pt x="139362" y="223"/>
                  </a:lnTo>
                  <a:lnTo>
                    <a:pt x="139083" y="56"/>
                  </a:lnTo>
                  <a:lnTo>
                    <a:pt x="138916" y="0"/>
                  </a:lnTo>
                  <a:close/>
                  <a:moveTo>
                    <a:pt x="146834" y="0"/>
                  </a:moveTo>
                  <a:lnTo>
                    <a:pt x="146723" y="56"/>
                  </a:lnTo>
                  <a:lnTo>
                    <a:pt x="146444" y="223"/>
                  </a:lnTo>
                  <a:lnTo>
                    <a:pt x="146277" y="502"/>
                  </a:lnTo>
                  <a:lnTo>
                    <a:pt x="146221" y="669"/>
                  </a:lnTo>
                  <a:lnTo>
                    <a:pt x="146221" y="837"/>
                  </a:lnTo>
                  <a:lnTo>
                    <a:pt x="146221" y="1004"/>
                  </a:lnTo>
                  <a:lnTo>
                    <a:pt x="146277" y="1171"/>
                  </a:lnTo>
                  <a:lnTo>
                    <a:pt x="146444" y="1394"/>
                  </a:lnTo>
                  <a:lnTo>
                    <a:pt x="146723" y="1617"/>
                  </a:lnTo>
                  <a:lnTo>
                    <a:pt x="146834" y="1673"/>
                  </a:lnTo>
                  <a:lnTo>
                    <a:pt x="147169" y="1673"/>
                  </a:lnTo>
                  <a:lnTo>
                    <a:pt x="147336" y="1617"/>
                  </a:lnTo>
                  <a:lnTo>
                    <a:pt x="147615" y="1394"/>
                  </a:lnTo>
                  <a:lnTo>
                    <a:pt x="147783" y="1171"/>
                  </a:lnTo>
                  <a:lnTo>
                    <a:pt x="147838" y="1004"/>
                  </a:lnTo>
                  <a:lnTo>
                    <a:pt x="147838" y="837"/>
                  </a:lnTo>
                  <a:lnTo>
                    <a:pt x="147838" y="669"/>
                  </a:lnTo>
                  <a:lnTo>
                    <a:pt x="147783" y="502"/>
                  </a:lnTo>
                  <a:lnTo>
                    <a:pt x="147615" y="223"/>
                  </a:lnTo>
                  <a:lnTo>
                    <a:pt x="147336" y="56"/>
                  </a:lnTo>
                  <a:lnTo>
                    <a:pt x="147169" y="0"/>
                  </a:lnTo>
                  <a:close/>
                  <a:moveTo>
                    <a:pt x="156928" y="0"/>
                  </a:moveTo>
                  <a:lnTo>
                    <a:pt x="156817" y="56"/>
                  </a:lnTo>
                  <a:lnTo>
                    <a:pt x="156538" y="223"/>
                  </a:lnTo>
                  <a:lnTo>
                    <a:pt x="156371" y="502"/>
                  </a:lnTo>
                  <a:lnTo>
                    <a:pt x="156315" y="669"/>
                  </a:lnTo>
                  <a:lnTo>
                    <a:pt x="156315" y="837"/>
                  </a:lnTo>
                  <a:lnTo>
                    <a:pt x="156315" y="1004"/>
                  </a:lnTo>
                  <a:lnTo>
                    <a:pt x="156371" y="1171"/>
                  </a:lnTo>
                  <a:lnTo>
                    <a:pt x="156538" y="1394"/>
                  </a:lnTo>
                  <a:lnTo>
                    <a:pt x="156817" y="1617"/>
                  </a:lnTo>
                  <a:lnTo>
                    <a:pt x="156928" y="1673"/>
                  </a:lnTo>
                  <a:lnTo>
                    <a:pt x="157263" y="1673"/>
                  </a:lnTo>
                  <a:lnTo>
                    <a:pt x="157430" y="1617"/>
                  </a:lnTo>
                  <a:lnTo>
                    <a:pt x="157709" y="1394"/>
                  </a:lnTo>
                  <a:lnTo>
                    <a:pt x="157876" y="1171"/>
                  </a:lnTo>
                  <a:lnTo>
                    <a:pt x="157932" y="1004"/>
                  </a:lnTo>
                  <a:lnTo>
                    <a:pt x="157932" y="837"/>
                  </a:lnTo>
                  <a:lnTo>
                    <a:pt x="157932" y="669"/>
                  </a:lnTo>
                  <a:lnTo>
                    <a:pt x="157876" y="502"/>
                  </a:lnTo>
                  <a:lnTo>
                    <a:pt x="157709" y="223"/>
                  </a:lnTo>
                  <a:lnTo>
                    <a:pt x="157430" y="56"/>
                  </a:lnTo>
                  <a:lnTo>
                    <a:pt x="157263" y="0"/>
                  </a:lnTo>
                  <a:close/>
                  <a:moveTo>
                    <a:pt x="160330" y="0"/>
                  </a:moveTo>
                  <a:lnTo>
                    <a:pt x="160163" y="56"/>
                  </a:lnTo>
                  <a:lnTo>
                    <a:pt x="159884" y="223"/>
                  </a:lnTo>
                  <a:lnTo>
                    <a:pt x="159717" y="502"/>
                  </a:lnTo>
                  <a:lnTo>
                    <a:pt x="159661" y="669"/>
                  </a:lnTo>
                  <a:lnTo>
                    <a:pt x="159661" y="837"/>
                  </a:lnTo>
                  <a:lnTo>
                    <a:pt x="159661" y="1004"/>
                  </a:lnTo>
                  <a:lnTo>
                    <a:pt x="159717" y="1171"/>
                  </a:lnTo>
                  <a:lnTo>
                    <a:pt x="159884" y="1394"/>
                  </a:lnTo>
                  <a:lnTo>
                    <a:pt x="160163" y="1617"/>
                  </a:lnTo>
                  <a:lnTo>
                    <a:pt x="160330" y="1673"/>
                  </a:lnTo>
                  <a:lnTo>
                    <a:pt x="160665" y="1673"/>
                  </a:lnTo>
                  <a:lnTo>
                    <a:pt x="160832" y="1617"/>
                  </a:lnTo>
                  <a:lnTo>
                    <a:pt x="161055" y="1394"/>
                  </a:lnTo>
                  <a:lnTo>
                    <a:pt x="161222" y="1171"/>
                  </a:lnTo>
                  <a:lnTo>
                    <a:pt x="161278" y="1004"/>
                  </a:lnTo>
                  <a:lnTo>
                    <a:pt x="161334" y="837"/>
                  </a:lnTo>
                  <a:lnTo>
                    <a:pt x="161278" y="669"/>
                  </a:lnTo>
                  <a:lnTo>
                    <a:pt x="161222" y="502"/>
                  </a:lnTo>
                  <a:lnTo>
                    <a:pt x="161055" y="223"/>
                  </a:lnTo>
                  <a:lnTo>
                    <a:pt x="160832" y="56"/>
                  </a:lnTo>
                  <a:lnTo>
                    <a:pt x="160665" y="0"/>
                  </a:lnTo>
                  <a:close/>
                  <a:moveTo>
                    <a:pt x="163676" y="0"/>
                  </a:moveTo>
                  <a:lnTo>
                    <a:pt x="163509" y="56"/>
                  </a:lnTo>
                  <a:lnTo>
                    <a:pt x="163286" y="223"/>
                  </a:lnTo>
                  <a:lnTo>
                    <a:pt x="163063" y="502"/>
                  </a:lnTo>
                  <a:lnTo>
                    <a:pt x="163063" y="669"/>
                  </a:lnTo>
                  <a:lnTo>
                    <a:pt x="163007" y="837"/>
                  </a:lnTo>
                  <a:lnTo>
                    <a:pt x="163063" y="1004"/>
                  </a:lnTo>
                  <a:lnTo>
                    <a:pt x="163063" y="1171"/>
                  </a:lnTo>
                  <a:lnTo>
                    <a:pt x="163286" y="1394"/>
                  </a:lnTo>
                  <a:lnTo>
                    <a:pt x="163509" y="1617"/>
                  </a:lnTo>
                  <a:lnTo>
                    <a:pt x="163676" y="1673"/>
                  </a:lnTo>
                  <a:lnTo>
                    <a:pt x="164011" y="1673"/>
                  </a:lnTo>
                  <a:lnTo>
                    <a:pt x="164178" y="1617"/>
                  </a:lnTo>
                  <a:lnTo>
                    <a:pt x="164457" y="1394"/>
                  </a:lnTo>
                  <a:lnTo>
                    <a:pt x="164624" y="1171"/>
                  </a:lnTo>
                  <a:lnTo>
                    <a:pt x="164680" y="1004"/>
                  </a:lnTo>
                  <a:lnTo>
                    <a:pt x="164680" y="837"/>
                  </a:lnTo>
                  <a:lnTo>
                    <a:pt x="164680" y="669"/>
                  </a:lnTo>
                  <a:lnTo>
                    <a:pt x="164624" y="502"/>
                  </a:lnTo>
                  <a:lnTo>
                    <a:pt x="164457" y="223"/>
                  </a:lnTo>
                  <a:lnTo>
                    <a:pt x="164178" y="56"/>
                  </a:lnTo>
                  <a:lnTo>
                    <a:pt x="164011" y="0"/>
                  </a:lnTo>
                  <a:close/>
                  <a:moveTo>
                    <a:pt x="168751" y="0"/>
                  </a:moveTo>
                  <a:lnTo>
                    <a:pt x="168584" y="56"/>
                  </a:lnTo>
                  <a:lnTo>
                    <a:pt x="168361" y="223"/>
                  </a:lnTo>
                  <a:lnTo>
                    <a:pt x="168137" y="502"/>
                  </a:lnTo>
                  <a:lnTo>
                    <a:pt x="168137" y="669"/>
                  </a:lnTo>
                  <a:lnTo>
                    <a:pt x="168082" y="837"/>
                  </a:lnTo>
                  <a:lnTo>
                    <a:pt x="168137" y="1004"/>
                  </a:lnTo>
                  <a:lnTo>
                    <a:pt x="168137" y="1171"/>
                  </a:lnTo>
                  <a:lnTo>
                    <a:pt x="168361" y="1394"/>
                  </a:lnTo>
                  <a:lnTo>
                    <a:pt x="168584" y="1617"/>
                  </a:lnTo>
                  <a:lnTo>
                    <a:pt x="168751" y="1673"/>
                  </a:lnTo>
                  <a:lnTo>
                    <a:pt x="169085" y="1673"/>
                  </a:lnTo>
                  <a:lnTo>
                    <a:pt x="169253" y="1617"/>
                  </a:lnTo>
                  <a:lnTo>
                    <a:pt x="169532" y="1394"/>
                  </a:lnTo>
                  <a:lnTo>
                    <a:pt x="169699" y="1171"/>
                  </a:lnTo>
                  <a:lnTo>
                    <a:pt x="169755" y="1004"/>
                  </a:lnTo>
                  <a:lnTo>
                    <a:pt x="169755" y="837"/>
                  </a:lnTo>
                  <a:lnTo>
                    <a:pt x="169755" y="669"/>
                  </a:lnTo>
                  <a:lnTo>
                    <a:pt x="169699" y="502"/>
                  </a:lnTo>
                  <a:lnTo>
                    <a:pt x="169532" y="223"/>
                  </a:lnTo>
                  <a:lnTo>
                    <a:pt x="169253" y="56"/>
                  </a:lnTo>
                  <a:lnTo>
                    <a:pt x="169085" y="0"/>
                  </a:lnTo>
                  <a:close/>
                  <a:moveTo>
                    <a:pt x="172097" y="0"/>
                  </a:moveTo>
                  <a:lnTo>
                    <a:pt x="171930" y="56"/>
                  </a:lnTo>
                  <a:lnTo>
                    <a:pt x="171651" y="223"/>
                  </a:lnTo>
                  <a:lnTo>
                    <a:pt x="171483" y="502"/>
                  </a:lnTo>
                  <a:lnTo>
                    <a:pt x="171428" y="669"/>
                  </a:lnTo>
                  <a:lnTo>
                    <a:pt x="171428" y="837"/>
                  </a:lnTo>
                  <a:lnTo>
                    <a:pt x="171428" y="1004"/>
                  </a:lnTo>
                  <a:lnTo>
                    <a:pt x="171483" y="1171"/>
                  </a:lnTo>
                  <a:lnTo>
                    <a:pt x="171651" y="1394"/>
                  </a:lnTo>
                  <a:lnTo>
                    <a:pt x="171930" y="1617"/>
                  </a:lnTo>
                  <a:lnTo>
                    <a:pt x="172097" y="1673"/>
                  </a:lnTo>
                  <a:lnTo>
                    <a:pt x="172432" y="1673"/>
                  </a:lnTo>
                  <a:lnTo>
                    <a:pt x="172599" y="1617"/>
                  </a:lnTo>
                  <a:lnTo>
                    <a:pt x="172822" y="1394"/>
                  </a:lnTo>
                  <a:lnTo>
                    <a:pt x="173045" y="1171"/>
                  </a:lnTo>
                  <a:lnTo>
                    <a:pt x="173045" y="1004"/>
                  </a:lnTo>
                  <a:lnTo>
                    <a:pt x="173101" y="837"/>
                  </a:lnTo>
                  <a:lnTo>
                    <a:pt x="173045" y="669"/>
                  </a:lnTo>
                  <a:lnTo>
                    <a:pt x="173045" y="502"/>
                  </a:lnTo>
                  <a:lnTo>
                    <a:pt x="172822" y="223"/>
                  </a:lnTo>
                  <a:lnTo>
                    <a:pt x="172599" y="56"/>
                  </a:lnTo>
                  <a:lnTo>
                    <a:pt x="172432" y="0"/>
                  </a:lnTo>
                  <a:close/>
                  <a:moveTo>
                    <a:pt x="183864" y="0"/>
                  </a:moveTo>
                  <a:lnTo>
                    <a:pt x="183696" y="56"/>
                  </a:lnTo>
                  <a:lnTo>
                    <a:pt x="183418" y="223"/>
                  </a:lnTo>
                  <a:lnTo>
                    <a:pt x="183250" y="502"/>
                  </a:lnTo>
                  <a:lnTo>
                    <a:pt x="183195" y="669"/>
                  </a:lnTo>
                  <a:lnTo>
                    <a:pt x="183195" y="837"/>
                  </a:lnTo>
                  <a:lnTo>
                    <a:pt x="183195" y="1004"/>
                  </a:lnTo>
                  <a:lnTo>
                    <a:pt x="183250" y="1171"/>
                  </a:lnTo>
                  <a:lnTo>
                    <a:pt x="183418" y="1394"/>
                  </a:lnTo>
                  <a:lnTo>
                    <a:pt x="183696" y="1617"/>
                  </a:lnTo>
                  <a:lnTo>
                    <a:pt x="183864" y="1673"/>
                  </a:lnTo>
                  <a:lnTo>
                    <a:pt x="184198" y="1673"/>
                  </a:lnTo>
                  <a:lnTo>
                    <a:pt x="184310" y="1617"/>
                  </a:lnTo>
                  <a:lnTo>
                    <a:pt x="184589" y="1394"/>
                  </a:lnTo>
                  <a:lnTo>
                    <a:pt x="184756" y="1171"/>
                  </a:lnTo>
                  <a:lnTo>
                    <a:pt x="184812" y="1004"/>
                  </a:lnTo>
                  <a:lnTo>
                    <a:pt x="184812" y="837"/>
                  </a:lnTo>
                  <a:lnTo>
                    <a:pt x="184812" y="669"/>
                  </a:lnTo>
                  <a:lnTo>
                    <a:pt x="184756" y="502"/>
                  </a:lnTo>
                  <a:lnTo>
                    <a:pt x="184589" y="223"/>
                  </a:lnTo>
                  <a:lnTo>
                    <a:pt x="184310" y="56"/>
                  </a:lnTo>
                  <a:lnTo>
                    <a:pt x="184198" y="0"/>
                  </a:lnTo>
                  <a:close/>
                  <a:moveTo>
                    <a:pt x="192285" y="0"/>
                  </a:moveTo>
                  <a:lnTo>
                    <a:pt x="192117" y="56"/>
                  </a:lnTo>
                  <a:lnTo>
                    <a:pt x="191838" y="223"/>
                  </a:lnTo>
                  <a:lnTo>
                    <a:pt x="191671" y="502"/>
                  </a:lnTo>
                  <a:lnTo>
                    <a:pt x="191615" y="669"/>
                  </a:lnTo>
                  <a:lnTo>
                    <a:pt x="191615" y="837"/>
                  </a:lnTo>
                  <a:lnTo>
                    <a:pt x="191615" y="1004"/>
                  </a:lnTo>
                  <a:lnTo>
                    <a:pt x="191671" y="1171"/>
                  </a:lnTo>
                  <a:lnTo>
                    <a:pt x="191838" y="1394"/>
                  </a:lnTo>
                  <a:lnTo>
                    <a:pt x="192117" y="1617"/>
                  </a:lnTo>
                  <a:lnTo>
                    <a:pt x="192285" y="1673"/>
                  </a:lnTo>
                  <a:lnTo>
                    <a:pt x="192619" y="1673"/>
                  </a:lnTo>
                  <a:lnTo>
                    <a:pt x="192786" y="1617"/>
                  </a:lnTo>
                  <a:lnTo>
                    <a:pt x="193010" y="1394"/>
                  </a:lnTo>
                  <a:lnTo>
                    <a:pt x="193233" y="1171"/>
                  </a:lnTo>
                  <a:lnTo>
                    <a:pt x="193233" y="1004"/>
                  </a:lnTo>
                  <a:lnTo>
                    <a:pt x="193288" y="837"/>
                  </a:lnTo>
                  <a:lnTo>
                    <a:pt x="193233" y="669"/>
                  </a:lnTo>
                  <a:lnTo>
                    <a:pt x="193233" y="502"/>
                  </a:lnTo>
                  <a:lnTo>
                    <a:pt x="193010" y="223"/>
                  </a:lnTo>
                  <a:lnTo>
                    <a:pt x="192786" y="56"/>
                  </a:lnTo>
                  <a:lnTo>
                    <a:pt x="192619" y="0"/>
                  </a:lnTo>
                  <a:close/>
                  <a:moveTo>
                    <a:pt x="195575" y="0"/>
                  </a:moveTo>
                  <a:lnTo>
                    <a:pt x="195463" y="56"/>
                  </a:lnTo>
                  <a:lnTo>
                    <a:pt x="195184" y="223"/>
                  </a:lnTo>
                  <a:lnTo>
                    <a:pt x="195017" y="502"/>
                  </a:lnTo>
                  <a:lnTo>
                    <a:pt x="194961" y="669"/>
                  </a:lnTo>
                  <a:lnTo>
                    <a:pt x="194906" y="837"/>
                  </a:lnTo>
                  <a:lnTo>
                    <a:pt x="194961" y="1004"/>
                  </a:lnTo>
                  <a:lnTo>
                    <a:pt x="195017" y="1171"/>
                  </a:lnTo>
                  <a:lnTo>
                    <a:pt x="195184" y="1394"/>
                  </a:lnTo>
                  <a:lnTo>
                    <a:pt x="195463" y="1617"/>
                  </a:lnTo>
                  <a:lnTo>
                    <a:pt x="195575" y="1673"/>
                  </a:lnTo>
                  <a:lnTo>
                    <a:pt x="195909" y="1673"/>
                  </a:lnTo>
                  <a:lnTo>
                    <a:pt x="196077" y="1617"/>
                  </a:lnTo>
                  <a:lnTo>
                    <a:pt x="196356" y="1394"/>
                  </a:lnTo>
                  <a:lnTo>
                    <a:pt x="196523" y="1171"/>
                  </a:lnTo>
                  <a:lnTo>
                    <a:pt x="196579" y="1004"/>
                  </a:lnTo>
                  <a:lnTo>
                    <a:pt x="196579" y="837"/>
                  </a:lnTo>
                  <a:lnTo>
                    <a:pt x="196579" y="669"/>
                  </a:lnTo>
                  <a:lnTo>
                    <a:pt x="196523" y="502"/>
                  </a:lnTo>
                  <a:lnTo>
                    <a:pt x="196356" y="223"/>
                  </a:lnTo>
                  <a:lnTo>
                    <a:pt x="196077" y="56"/>
                  </a:lnTo>
                  <a:lnTo>
                    <a:pt x="195909" y="0"/>
                  </a:lnTo>
                  <a:close/>
                  <a:moveTo>
                    <a:pt x="200705" y="0"/>
                  </a:moveTo>
                  <a:lnTo>
                    <a:pt x="200538" y="56"/>
                  </a:lnTo>
                  <a:lnTo>
                    <a:pt x="200259" y="223"/>
                  </a:lnTo>
                  <a:lnTo>
                    <a:pt x="200092" y="502"/>
                  </a:lnTo>
                  <a:lnTo>
                    <a:pt x="200036" y="669"/>
                  </a:lnTo>
                  <a:lnTo>
                    <a:pt x="200036" y="837"/>
                  </a:lnTo>
                  <a:lnTo>
                    <a:pt x="200036" y="1004"/>
                  </a:lnTo>
                  <a:lnTo>
                    <a:pt x="200092" y="1171"/>
                  </a:lnTo>
                  <a:lnTo>
                    <a:pt x="200259" y="1394"/>
                  </a:lnTo>
                  <a:lnTo>
                    <a:pt x="200538" y="1617"/>
                  </a:lnTo>
                  <a:lnTo>
                    <a:pt x="200705" y="1673"/>
                  </a:lnTo>
                  <a:lnTo>
                    <a:pt x="201040" y="1673"/>
                  </a:lnTo>
                  <a:lnTo>
                    <a:pt x="201152" y="1617"/>
                  </a:lnTo>
                  <a:lnTo>
                    <a:pt x="201430" y="1394"/>
                  </a:lnTo>
                  <a:lnTo>
                    <a:pt x="201598" y="1171"/>
                  </a:lnTo>
                  <a:lnTo>
                    <a:pt x="201653" y="1004"/>
                  </a:lnTo>
                  <a:lnTo>
                    <a:pt x="201653" y="837"/>
                  </a:lnTo>
                  <a:lnTo>
                    <a:pt x="201653" y="669"/>
                  </a:lnTo>
                  <a:lnTo>
                    <a:pt x="201598" y="502"/>
                  </a:lnTo>
                  <a:lnTo>
                    <a:pt x="201430" y="223"/>
                  </a:lnTo>
                  <a:lnTo>
                    <a:pt x="201152" y="56"/>
                  </a:lnTo>
                  <a:lnTo>
                    <a:pt x="201040" y="0"/>
                  </a:lnTo>
                  <a:close/>
                  <a:moveTo>
                    <a:pt x="205780" y="0"/>
                  </a:moveTo>
                  <a:lnTo>
                    <a:pt x="205613" y="56"/>
                  </a:lnTo>
                  <a:lnTo>
                    <a:pt x="205334" y="223"/>
                  </a:lnTo>
                  <a:lnTo>
                    <a:pt x="205167" y="502"/>
                  </a:lnTo>
                  <a:lnTo>
                    <a:pt x="205111" y="669"/>
                  </a:lnTo>
                  <a:lnTo>
                    <a:pt x="205111" y="837"/>
                  </a:lnTo>
                  <a:lnTo>
                    <a:pt x="205111" y="1004"/>
                  </a:lnTo>
                  <a:lnTo>
                    <a:pt x="205167" y="1171"/>
                  </a:lnTo>
                  <a:lnTo>
                    <a:pt x="205334" y="1394"/>
                  </a:lnTo>
                  <a:lnTo>
                    <a:pt x="205613" y="1617"/>
                  </a:lnTo>
                  <a:lnTo>
                    <a:pt x="205780" y="1673"/>
                  </a:lnTo>
                  <a:lnTo>
                    <a:pt x="206115" y="1673"/>
                  </a:lnTo>
                  <a:lnTo>
                    <a:pt x="206226" y="1617"/>
                  </a:lnTo>
                  <a:lnTo>
                    <a:pt x="206505" y="1394"/>
                  </a:lnTo>
                  <a:lnTo>
                    <a:pt x="206672" y="1171"/>
                  </a:lnTo>
                  <a:lnTo>
                    <a:pt x="206728" y="1004"/>
                  </a:lnTo>
                  <a:lnTo>
                    <a:pt x="206784" y="837"/>
                  </a:lnTo>
                  <a:lnTo>
                    <a:pt x="206728" y="669"/>
                  </a:lnTo>
                  <a:lnTo>
                    <a:pt x="206672" y="502"/>
                  </a:lnTo>
                  <a:lnTo>
                    <a:pt x="206505" y="223"/>
                  </a:lnTo>
                  <a:lnTo>
                    <a:pt x="206226" y="56"/>
                  </a:lnTo>
                  <a:lnTo>
                    <a:pt x="206115" y="0"/>
                  </a:lnTo>
                  <a:close/>
                  <a:moveTo>
                    <a:pt x="215818" y="0"/>
                  </a:moveTo>
                  <a:lnTo>
                    <a:pt x="215651" y="56"/>
                  </a:lnTo>
                  <a:lnTo>
                    <a:pt x="215372" y="223"/>
                  </a:lnTo>
                  <a:lnTo>
                    <a:pt x="215205" y="502"/>
                  </a:lnTo>
                  <a:lnTo>
                    <a:pt x="215149" y="669"/>
                  </a:lnTo>
                  <a:lnTo>
                    <a:pt x="215149" y="837"/>
                  </a:lnTo>
                  <a:lnTo>
                    <a:pt x="215149" y="1004"/>
                  </a:lnTo>
                  <a:lnTo>
                    <a:pt x="215205" y="1171"/>
                  </a:lnTo>
                  <a:lnTo>
                    <a:pt x="215372" y="1394"/>
                  </a:lnTo>
                  <a:lnTo>
                    <a:pt x="215651" y="1617"/>
                  </a:lnTo>
                  <a:lnTo>
                    <a:pt x="215818" y="1673"/>
                  </a:lnTo>
                  <a:lnTo>
                    <a:pt x="216153" y="1673"/>
                  </a:lnTo>
                  <a:lnTo>
                    <a:pt x="216264" y="1617"/>
                  </a:lnTo>
                  <a:lnTo>
                    <a:pt x="216543" y="1394"/>
                  </a:lnTo>
                  <a:lnTo>
                    <a:pt x="216710" y="1171"/>
                  </a:lnTo>
                  <a:lnTo>
                    <a:pt x="216766" y="1004"/>
                  </a:lnTo>
                  <a:lnTo>
                    <a:pt x="216822" y="837"/>
                  </a:lnTo>
                  <a:lnTo>
                    <a:pt x="216766" y="669"/>
                  </a:lnTo>
                  <a:lnTo>
                    <a:pt x="216710" y="502"/>
                  </a:lnTo>
                  <a:lnTo>
                    <a:pt x="216543" y="223"/>
                  </a:lnTo>
                  <a:lnTo>
                    <a:pt x="216264" y="56"/>
                  </a:lnTo>
                  <a:lnTo>
                    <a:pt x="216153" y="0"/>
                  </a:lnTo>
                  <a:close/>
                  <a:moveTo>
                    <a:pt x="224239" y="0"/>
                  </a:moveTo>
                  <a:lnTo>
                    <a:pt x="224072" y="56"/>
                  </a:lnTo>
                  <a:lnTo>
                    <a:pt x="223849" y="223"/>
                  </a:lnTo>
                  <a:lnTo>
                    <a:pt x="223626" y="502"/>
                  </a:lnTo>
                  <a:lnTo>
                    <a:pt x="223570" y="669"/>
                  </a:lnTo>
                  <a:lnTo>
                    <a:pt x="223570" y="837"/>
                  </a:lnTo>
                  <a:lnTo>
                    <a:pt x="223570" y="1004"/>
                  </a:lnTo>
                  <a:lnTo>
                    <a:pt x="223626" y="1171"/>
                  </a:lnTo>
                  <a:lnTo>
                    <a:pt x="223849" y="1394"/>
                  </a:lnTo>
                  <a:lnTo>
                    <a:pt x="224072" y="1617"/>
                  </a:lnTo>
                  <a:lnTo>
                    <a:pt x="224239" y="1673"/>
                  </a:lnTo>
                  <a:lnTo>
                    <a:pt x="224574" y="1673"/>
                  </a:lnTo>
                  <a:lnTo>
                    <a:pt x="224741" y="1617"/>
                  </a:lnTo>
                  <a:lnTo>
                    <a:pt x="225020" y="1394"/>
                  </a:lnTo>
                  <a:lnTo>
                    <a:pt x="225187" y="1171"/>
                  </a:lnTo>
                  <a:lnTo>
                    <a:pt x="225243" y="1004"/>
                  </a:lnTo>
                  <a:lnTo>
                    <a:pt x="225243" y="837"/>
                  </a:lnTo>
                  <a:lnTo>
                    <a:pt x="225243" y="669"/>
                  </a:lnTo>
                  <a:lnTo>
                    <a:pt x="225187" y="502"/>
                  </a:lnTo>
                  <a:lnTo>
                    <a:pt x="225020" y="223"/>
                  </a:lnTo>
                  <a:lnTo>
                    <a:pt x="224741" y="56"/>
                  </a:lnTo>
                  <a:lnTo>
                    <a:pt x="224574" y="0"/>
                  </a:lnTo>
                  <a:close/>
                  <a:moveTo>
                    <a:pt x="234389" y="0"/>
                  </a:moveTo>
                  <a:lnTo>
                    <a:pt x="234221" y="56"/>
                  </a:lnTo>
                  <a:lnTo>
                    <a:pt x="233998" y="223"/>
                  </a:lnTo>
                  <a:lnTo>
                    <a:pt x="233831" y="502"/>
                  </a:lnTo>
                  <a:lnTo>
                    <a:pt x="233775" y="669"/>
                  </a:lnTo>
                  <a:lnTo>
                    <a:pt x="233719" y="837"/>
                  </a:lnTo>
                  <a:lnTo>
                    <a:pt x="233775" y="1004"/>
                  </a:lnTo>
                  <a:lnTo>
                    <a:pt x="233831" y="1171"/>
                  </a:lnTo>
                  <a:lnTo>
                    <a:pt x="233998" y="1394"/>
                  </a:lnTo>
                  <a:lnTo>
                    <a:pt x="234221" y="1617"/>
                  </a:lnTo>
                  <a:lnTo>
                    <a:pt x="234389" y="1673"/>
                  </a:lnTo>
                  <a:lnTo>
                    <a:pt x="234723" y="1673"/>
                  </a:lnTo>
                  <a:lnTo>
                    <a:pt x="234891" y="1617"/>
                  </a:lnTo>
                  <a:lnTo>
                    <a:pt x="235169" y="1394"/>
                  </a:lnTo>
                  <a:lnTo>
                    <a:pt x="235337" y="1171"/>
                  </a:lnTo>
                  <a:lnTo>
                    <a:pt x="235392" y="1004"/>
                  </a:lnTo>
                  <a:lnTo>
                    <a:pt x="235392" y="837"/>
                  </a:lnTo>
                  <a:lnTo>
                    <a:pt x="235392" y="669"/>
                  </a:lnTo>
                  <a:lnTo>
                    <a:pt x="235337" y="502"/>
                  </a:lnTo>
                  <a:lnTo>
                    <a:pt x="235169" y="223"/>
                  </a:lnTo>
                  <a:lnTo>
                    <a:pt x="234891" y="56"/>
                  </a:lnTo>
                  <a:lnTo>
                    <a:pt x="234723" y="0"/>
                  </a:lnTo>
                  <a:close/>
                  <a:moveTo>
                    <a:pt x="242698" y="0"/>
                  </a:moveTo>
                  <a:lnTo>
                    <a:pt x="242531" y="56"/>
                  </a:lnTo>
                  <a:lnTo>
                    <a:pt x="242252" y="223"/>
                  </a:lnTo>
                  <a:lnTo>
                    <a:pt x="242084" y="502"/>
                  </a:lnTo>
                  <a:lnTo>
                    <a:pt x="242029" y="669"/>
                  </a:lnTo>
                  <a:lnTo>
                    <a:pt x="242029" y="837"/>
                  </a:lnTo>
                  <a:lnTo>
                    <a:pt x="242029" y="1004"/>
                  </a:lnTo>
                  <a:lnTo>
                    <a:pt x="242084" y="1171"/>
                  </a:lnTo>
                  <a:lnTo>
                    <a:pt x="242252" y="1394"/>
                  </a:lnTo>
                  <a:lnTo>
                    <a:pt x="242531" y="1617"/>
                  </a:lnTo>
                  <a:lnTo>
                    <a:pt x="242698" y="1673"/>
                  </a:lnTo>
                  <a:lnTo>
                    <a:pt x="243033" y="1673"/>
                  </a:lnTo>
                  <a:lnTo>
                    <a:pt x="243144" y="1617"/>
                  </a:lnTo>
                  <a:lnTo>
                    <a:pt x="243423" y="1394"/>
                  </a:lnTo>
                  <a:lnTo>
                    <a:pt x="243590" y="1171"/>
                  </a:lnTo>
                  <a:lnTo>
                    <a:pt x="243646" y="1004"/>
                  </a:lnTo>
                  <a:lnTo>
                    <a:pt x="243646" y="837"/>
                  </a:lnTo>
                  <a:lnTo>
                    <a:pt x="243646" y="669"/>
                  </a:lnTo>
                  <a:lnTo>
                    <a:pt x="243590" y="502"/>
                  </a:lnTo>
                  <a:lnTo>
                    <a:pt x="243423" y="223"/>
                  </a:lnTo>
                  <a:lnTo>
                    <a:pt x="243144" y="56"/>
                  </a:lnTo>
                  <a:lnTo>
                    <a:pt x="243033" y="0"/>
                  </a:lnTo>
                  <a:close/>
                  <a:moveTo>
                    <a:pt x="252792" y="0"/>
                  </a:moveTo>
                  <a:lnTo>
                    <a:pt x="252624" y="56"/>
                  </a:lnTo>
                  <a:lnTo>
                    <a:pt x="252346" y="223"/>
                  </a:lnTo>
                  <a:lnTo>
                    <a:pt x="252178" y="502"/>
                  </a:lnTo>
                  <a:lnTo>
                    <a:pt x="252123" y="669"/>
                  </a:lnTo>
                  <a:lnTo>
                    <a:pt x="252123" y="837"/>
                  </a:lnTo>
                  <a:lnTo>
                    <a:pt x="252123" y="1004"/>
                  </a:lnTo>
                  <a:lnTo>
                    <a:pt x="252178" y="1171"/>
                  </a:lnTo>
                  <a:lnTo>
                    <a:pt x="252346" y="1394"/>
                  </a:lnTo>
                  <a:lnTo>
                    <a:pt x="252624" y="1617"/>
                  </a:lnTo>
                  <a:lnTo>
                    <a:pt x="252792" y="1673"/>
                  </a:lnTo>
                  <a:lnTo>
                    <a:pt x="253126" y="1673"/>
                  </a:lnTo>
                  <a:lnTo>
                    <a:pt x="253238" y="1617"/>
                  </a:lnTo>
                  <a:lnTo>
                    <a:pt x="253517" y="1394"/>
                  </a:lnTo>
                  <a:lnTo>
                    <a:pt x="253684" y="1171"/>
                  </a:lnTo>
                  <a:lnTo>
                    <a:pt x="253740" y="1004"/>
                  </a:lnTo>
                  <a:lnTo>
                    <a:pt x="253740" y="837"/>
                  </a:lnTo>
                  <a:lnTo>
                    <a:pt x="253740" y="669"/>
                  </a:lnTo>
                  <a:lnTo>
                    <a:pt x="253684" y="502"/>
                  </a:lnTo>
                  <a:lnTo>
                    <a:pt x="253517" y="223"/>
                  </a:lnTo>
                  <a:lnTo>
                    <a:pt x="253238" y="56"/>
                  </a:lnTo>
                  <a:lnTo>
                    <a:pt x="253126" y="0"/>
                  </a:lnTo>
                  <a:close/>
                  <a:moveTo>
                    <a:pt x="256138" y="0"/>
                  </a:moveTo>
                  <a:lnTo>
                    <a:pt x="255970" y="56"/>
                  </a:lnTo>
                  <a:lnTo>
                    <a:pt x="255692" y="223"/>
                  </a:lnTo>
                  <a:lnTo>
                    <a:pt x="255524" y="502"/>
                  </a:lnTo>
                  <a:lnTo>
                    <a:pt x="255469" y="669"/>
                  </a:lnTo>
                  <a:lnTo>
                    <a:pt x="255469" y="837"/>
                  </a:lnTo>
                  <a:lnTo>
                    <a:pt x="255469" y="1004"/>
                  </a:lnTo>
                  <a:lnTo>
                    <a:pt x="255524" y="1171"/>
                  </a:lnTo>
                  <a:lnTo>
                    <a:pt x="255692" y="1394"/>
                  </a:lnTo>
                  <a:lnTo>
                    <a:pt x="255970" y="1617"/>
                  </a:lnTo>
                  <a:lnTo>
                    <a:pt x="256138" y="1673"/>
                  </a:lnTo>
                  <a:lnTo>
                    <a:pt x="256472" y="1673"/>
                  </a:lnTo>
                  <a:lnTo>
                    <a:pt x="256640" y="1617"/>
                  </a:lnTo>
                  <a:lnTo>
                    <a:pt x="256863" y="1394"/>
                  </a:lnTo>
                  <a:lnTo>
                    <a:pt x="257086" y="1171"/>
                  </a:lnTo>
                  <a:lnTo>
                    <a:pt x="257142" y="1004"/>
                  </a:lnTo>
                  <a:lnTo>
                    <a:pt x="257142" y="837"/>
                  </a:lnTo>
                  <a:lnTo>
                    <a:pt x="257142" y="669"/>
                  </a:lnTo>
                  <a:lnTo>
                    <a:pt x="257086" y="502"/>
                  </a:lnTo>
                  <a:lnTo>
                    <a:pt x="256863" y="223"/>
                  </a:lnTo>
                  <a:lnTo>
                    <a:pt x="256640" y="56"/>
                  </a:lnTo>
                  <a:lnTo>
                    <a:pt x="256472" y="0"/>
                  </a:lnTo>
                  <a:close/>
                  <a:moveTo>
                    <a:pt x="259484" y="0"/>
                  </a:moveTo>
                  <a:lnTo>
                    <a:pt x="259372" y="56"/>
                  </a:lnTo>
                  <a:lnTo>
                    <a:pt x="259093" y="223"/>
                  </a:lnTo>
                  <a:lnTo>
                    <a:pt x="258926" y="502"/>
                  </a:lnTo>
                  <a:lnTo>
                    <a:pt x="258870" y="669"/>
                  </a:lnTo>
                  <a:lnTo>
                    <a:pt x="258815" y="837"/>
                  </a:lnTo>
                  <a:lnTo>
                    <a:pt x="258870" y="1004"/>
                  </a:lnTo>
                  <a:lnTo>
                    <a:pt x="258926" y="1171"/>
                  </a:lnTo>
                  <a:lnTo>
                    <a:pt x="259093" y="1394"/>
                  </a:lnTo>
                  <a:lnTo>
                    <a:pt x="259372" y="1617"/>
                  </a:lnTo>
                  <a:lnTo>
                    <a:pt x="259484" y="1673"/>
                  </a:lnTo>
                  <a:lnTo>
                    <a:pt x="259818" y="1673"/>
                  </a:lnTo>
                  <a:lnTo>
                    <a:pt x="259986" y="1617"/>
                  </a:lnTo>
                  <a:lnTo>
                    <a:pt x="260265" y="1394"/>
                  </a:lnTo>
                  <a:lnTo>
                    <a:pt x="260432" y="1171"/>
                  </a:lnTo>
                  <a:lnTo>
                    <a:pt x="260488" y="1004"/>
                  </a:lnTo>
                  <a:lnTo>
                    <a:pt x="260488" y="837"/>
                  </a:lnTo>
                  <a:lnTo>
                    <a:pt x="260488" y="669"/>
                  </a:lnTo>
                  <a:lnTo>
                    <a:pt x="260432" y="502"/>
                  </a:lnTo>
                  <a:lnTo>
                    <a:pt x="260265" y="223"/>
                  </a:lnTo>
                  <a:lnTo>
                    <a:pt x="259986" y="56"/>
                  </a:lnTo>
                  <a:lnTo>
                    <a:pt x="259818" y="0"/>
                  </a:lnTo>
                  <a:close/>
                  <a:moveTo>
                    <a:pt x="264559" y="0"/>
                  </a:moveTo>
                  <a:lnTo>
                    <a:pt x="264447" y="56"/>
                  </a:lnTo>
                  <a:lnTo>
                    <a:pt x="264168" y="223"/>
                  </a:lnTo>
                  <a:lnTo>
                    <a:pt x="264001" y="502"/>
                  </a:lnTo>
                  <a:lnTo>
                    <a:pt x="263945" y="669"/>
                  </a:lnTo>
                  <a:lnTo>
                    <a:pt x="263889" y="837"/>
                  </a:lnTo>
                  <a:lnTo>
                    <a:pt x="263945" y="1004"/>
                  </a:lnTo>
                  <a:lnTo>
                    <a:pt x="264001" y="1171"/>
                  </a:lnTo>
                  <a:lnTo>
                    <a:pt x="264168" y="1394"/>
                  </a:lnTo>
                  <a:lnTo>
                    <a:pt x="264447" y="1617"/>
                  </a:lnTo>
                  <a:lnTo>
                    <a:pt x="264559" y="1673"/>
                  </a:lnTo>
                  <a:lnTo>
                    <a:pt x="264893" y="1673"/>
                  </a:lnTo>
                  <a:lnTo>
                    <a:pt x="265060" y="1617"/>
                  </a:lnTo>
                  <a:lnTo>
                    <a:pt x="265339" y="1394"/>
                  </a:lnTo>
                  <a:lnTo>
                    <a:pt x="265507" y="1171"/>
                  </a:lnTo>
                  <a:lnTo>
                    <a:pt x="265562" y="1004"/>
                  </a:lnTo>
                  <a:lnTo>
                    <a:pt x="265562" y="837"/>
                  </a:lnTo>
                  <a:lnTo>
                    <a:pt x="265562" y="669"/>
                  </a:lnTo>
                  <a:lnTo>
                    <a:pt x="265507" y="502"/>
                  </a:lnTo>
                  <a:lnTo>
                    <a:pt x="265339" y="223"/>
                  </a:lnTo>
                  <a:lnTo>
                    <a:pt x="265060" y="56"/>
                  </a:lnTo>
                  <a:lnTo>
                    <a:pt x="264893" y="0"/>
                  </a:lnTo>
                  <a:close/>
                  <a:moveTo>
                    <a:pt x="267905" y="0"/>
                  </a:moveTo>
                  <a:lnTo>
                    <a:pt x="267737" y="56"/>
                  </a:lnTo>
                  <a:lnTo>
                    <a:pt x="267514" y="223"/>
                  </a:lnTo>
                  <a:lnTo>
                    <a:pt x="267291" y="502"/>
                  </a:lnTo>
                  <a:lnTo>
                    <a:pt x="267291" y="669"/>
                  </a:lnTo>
                  <a:lnTo>
                    <a:pt x="267235" y="837"/>
                  </a:lnTo>
                  <a:lnTo>
                    <a:pt x="267291" y="1004"/>
                  </a:lnTo>
                  <a:lnTo>
                    <a:pt x="267291" y="1171"/>
                  </a:lnTo>
                  <a:lnTo>
                    <a:pt x="267514" y="1394"/>
                  </a:lnTo>
                  <a:lnTo>
                    <a:pt x="267737" y="1617"/>
                  </a:lnTo>
                  <a:lnTo>
                    <a:pt x="267905" y="1673"/>
                  </a:lnTo>
                  <a:lnTo>
                    <a:pt x="268239" y="1673"/>
                  </a:lnTo>
                  <a:lnTo>
                    <a:pt x="268406" y="1617"/>
                  </a:lnTo>
                  <a:lnTo>
                    <a:pt x="268685" y="1394"/>
                  </a:lnTo>
                  <a:lnTo>
                    <a:pt x="268853" y="1171"/>
                  </a:lnTo>
                  <a:lnTo>
                    <a:pt x="268908" y="1004"/>
                  </a:lnTo>
                  <a:lnTo>
                    <a:pt x="268908" y="837"/>
                  </a:lnTo>
                  <a:lnTo>
                    <a:pt x="268908" y="669"/>
                  </a:lnTo>
                  <a:lnTo>
                    <a:pt x="268853" y="502"/>
                  </a:lnTo>
                  <a:lnTo>
                    <a:pt x="268685" y="223"/>
                  </a:lnTo>
                  <a:lnTo>
                    <a:pt x="268406" y="56"/>
                  </a:lnTo>
                  <a:lnTo>
                    <a:pt x="268239" y="0"/>
                  </a:lnTo>
                  <a:close/>
                  <a:moveTo>
                    <a:pt x="279671" y="0"/>
                  </a:moveTo>
                  <a:lnTo>
                    <a:pt x="279504" y="56"/>
                  </a:lnTo>
                  <a:lnTo>
                    <a:pt x="279225" y="223"/>
                  </a:lnTo>
                  <a:lnTo>
                    <a:pt x="279058" y="502"/>
                  </a:lnTo>
                  <a:lnTo>
                    <a:pt x="279002" y="669"/>
                  </a:lnTo>
                  <a:lnTo>
                    <a:pt x="279002" y="837"/>
                  </a:lnTo>
                  <a:lnTo>
                    <a:pt x="279002" y="1004"/>
                  </a:lnTo>
                  <a:lnTo>
                    <a:pt x="279058" y="1171"/>
                  </a:lnTo>
                  <a:lnTo>
                    <a:pt x="279225" y="1394"/>
                  </a:lnTo>
                  <a:lnTo>
                    <a:pt x="279504" y="1617"/>
                  </a:lnTo>
                  <a:lnTo>
                    <a:pt x="279671" y="1673"/>
                  </a:lnTo>
                  <a:lnTo>
                    <a:pt x="280006" y="1673"/>
                  </a:lnTo>
                  <a:lnTo>
                    <a:pt x="280173" y="1617"/>
                  </a:lnTo>
                  <a:lnTo>
                    <a:pt x="280396" y="1394"/>
                  </a:lnTo>
                  <a:lnTo>
                    <a:pt x="280564" y="1171"/>
                  </a:lnTo>
                  <a:lnTo>
                    <a:pt x="280619" y="1004"/>
                  </a:lnTo>
                  <a:lnTo>
                    <a:pt x="280675" y="837"/>
                  </a:lnTo>
                  <a:lnTo>
                    <a:pt x="280619" y="669"/>
                  </a:lnTo>
                  <a:lnTo>
                    <a:pt x="280564" y="502"/>
                  </a:lnTo>
                  <a:lnTo>
                    <a:pt x="280396" y="223"/>
                  </a:lnTo>
                  <a:lnTo>
                    <a:pt x="280173" y="56"/>
                  </a:lnTo>
                  <a:lnTo>
                    <a:pt x="280006" y="0"/>
                  </a:lnTo>
                  <a:close/>
                  <a:moveTo>
                    <a:pt x="2510" y="3346"/>
                  </a:moveTo>
                  <a:lnTo>
                    <a:pt x="2342" y="3402"/>
                  </a:lnTo>
                  <a:lnTo>
                    <a:pt x="2175" y="3458"/>
                  </a:lnTo>
                  <a:lnTo>
                    <a:pt x="1896" y="3625"/>
                  </a:lnTo>
                  <a:lnTo>
                    <a:pt x="1729" y="3848"/>
                  </a:lnTo>
                  <a:lnTo>
                    <a:pt x="1673" y="4015"/>
                  </a:lnTo>
                  <a:lnTo>
                    <a:pt x="1673" y="4183"/>
                  </a:lnTo>
                  <a:lnTo>
                    <a:pt x="1673" y="4350"/>
                  </a:lnTo>
                  <a:lnTo>
                    <a:pt x="1729" y="4517"/>
                  </a:lnTo>
                  <a:lnTo>
                    <a:pt x="1896" y="4796"/>
                  </a:lnTo>
                  <a:lnTo>
                    <a:pt x="2175" y="4963"/>
                  </a:lnTo>
                  <a:lnTo>
                    <a:pt x="2342" y="5019"/>
                  </a:lnTo>
                  <a:lnTo>
                    <a:pt x="2677" y="5019"/>
                  </a:lnTo>
                  <a:lnTo>
                    <a:pt x="2788" y="4963"/>
                  </a:lnTo>
                  <a:lnTo>
                    <a:pt x="3067" y="4796"/>
                  </a:lnTo>
                  <a:lnTo>
                    <a:pt x="3234" y="4517"/>
                  </a:lnTo>
                  <a:lnTo>
                    <a:pt x="3290" y="4350"/>
                  </a:lnTo>
                  <a:lnTo>
                    <a:pt x="3290" y="4183"/>
                  </a:lnTo>
                  <a:lnTo>
                    <a:pt x="3290" y="4015"/>
                  </a:lnTo>
                  <a:lnTo>
                    <a:pt x="3234" y="3848"/>
                  </a:lnTo>
                  <a:lnTo>
                    <a:pt x="3067" y="3625"/>
                  </a:lnTo>
                  <a:lnTo>
                    <a:pt x="2788" y="3458"/>
                  </a:lnTo>
                  <a:lnTo>
                    <a:pt x="2677" y="3402"/>
                  </a:lnTo>
                  <a:lnTo>
                    <a:pt x="2510" y="3346"/>
                  </a:lnTo>
                  <a:close/>
                  <a:moveTo>
                    <a:pt x="10930" y="3346"/>
                  </a:moveTo>
                  <a:lnTo>
                    <a:pt x="10763" y="3402"/>
                  </a:lnTo>
                  <a:lnTo>
                    <a:pt x="10596" y="3458"/>
                  </a:lnTo>
                  <a:lnTo>
                    <a:pt x="10317" y="3625"/>
                  </a:lnTo>
                  <a:lnTo>
                    <a:pt x="10150" y="3848"/>
                  </a:lnTo>
                  <a:lnTo>
                    <a:pt x="10094" y="4015"/>
                  </a:lnTo>
                  <a:lnTo>
                    <a:pt x="10094" y="4183"/>
                  </a:lnTo>
                  <a:lnTo>
                    <a:pt x="10094" y="4350"/>
                  </a:lnTo>
                  <a:lnTo>
                    <a:pt x="10150" y="4517"/>
                  </a:lnTo>
                  <a:lnTo>
                    <a:pt x="10317" y="4796"/>
                  </a:lnTo>
                  <a:lnTo>
                    <a:pt x="10596" y="4963"/>
                  </a:lnTo>
                  <a:lnTo>
                    <a:pt x="10763" y="5019"/>
                  </a:lnTo>
                  <a:lnTo>
                    <a:pt x="11098" y="5019"/>
                  </a:lnTo>
                  <a:lnTo>
                    <a:pt x="11265" y="4963"/>
                  </a:lnTo>
                  <a:lnTo>
                    <a:pt x="11488" y="4796"/>
                  </a:lnTo>
                  <a:lnTo>
                    <a:pt x="11711" y="4517"/>
                  </a:lnTo>
                  <a:lnTo>
                    <a:pt x="11711" y="4350"/>
                  </a:lnTo>
                  <a:lnTo>
                    <a:pt x="11767" y="4183"/>
                  </a:lnTo>
                  <a:lnTo>
                    <a:pt x="11711" y="4015"/>
                  </a:lnTo>
                  <a:lnTo>
                    <a:pt x="11711" y="3848"/>
                  </a:lnTo>
                  <a:lnTo>
                    <a:pt x="11488" y="3625"/>
                  </a:lnTo>
                  <a:lnTo>
                    <a:pt x="11265" y="3458"/>
                  </a:lnTo>
                  <a:lnTo>
                    <a:pt x="11098" y="3402"/>
                  </a:lnTo>
                  <a:lnTo>
                    <a:pt x="10930" y="3346"/>
                  </a:lnTo>
                  <a:close/>
                  <a:moveTo>
                    <a:pt x="15949" y="3346"/>
                  </a:moveTo>
                  <a:lnTo>
                    <a:pt x="15782" y="3402"/>
                  </a:lnTo>
                  <a:lnTo>
                    <a:pt x="15671" y="3458"/>
                  </a:lnTo>
                  <a:lnTo>
                    <a:pt x="15392" y="3625"/>
                  </a:lnTo>
                  <a:lnTo>
                    <a:pt x="15224" y="3848"/>
                  </a:lnTo>
                  <a:lnTo>
                    <a:pt x="15169" y="4015"/>
                  </a:lnTo>
                  <a:lnTo>
                    <a:pt x="15113" y="4183"/>
                  </a:lnTo>
                  <a:lnTo>
                    <a:pt x="15169" y="4350"/>
                  </a:lnTo>
                  <a:lnTo>
                    <a:pt x="15224" y="4517"/>
                  </a:lnTo>
                  <a:lnTo>
                    <a:pt x="15392" y="4796"/>
                  </a:lnTo>
                  <a:lnTo>
                    <a:pt x="15671" y="4963"/>
                  </a:lnTo>
                  <a:lnTo>
                    <a:pt x="15782" y="5019"/>
                  </a:lnTo>
                  <a:lnTo>
                    <a:pt x="16117" y="5019"/>
                  </a:lnTo>
                  <a:lnTo>
                    <a:pt x="16284" y="4963"/>
                  </a:lnTo>
                  <a:lnTo>
                    <a:pt x="16563" y="4796"/>
                  </a:lnTo>
                  <a:lnTo>
                    <a:pt x="16730" y="4517"/>
                  </a:lnTo>
                  <a:lnTo>
                    <a:pt x="16786" y="4350"/>
                  </a:lnTo>
                  <a:lnTo>
                    <a:pt x="16786" y="4183"/>
                  </a:lnTo>
                  <a:lnTo>
                    <a:pt x="16786" y="4015"/>
                  </a:lnTo>
                  <a:lnTo>
                    <a:pt x="16730" y="3848"/>
                  </a:lnTo>
                  <a:lnTo>
                    <a:pt x="16563" y="3625"/>
                  </a:lnTo>
                  <a:lnTo>
                    <a:pt x="16284" y="3458"/>
                  </a:lnTo>
                  <a:lnTo>
                    <a:pt x="16117" y="3402"/>
                  </a:lnTo>
                  <a:lnTo>
                    <a:pt x="15949" y="3346"/>
                  </a:lnTo>
                  <a:close/>
                  <a:moveTo>
                    <a:pt x="19295" y="3346"/>
                  </a:moveTo>
                  <a:lnTo>
                    <a:pt x="19128" y="3402"/>
                  </a:lnTo>
                  <a:lnTo>
                    <a:pt x="18961" y="3458"/>
                  </a:lnTo>
                  <a:lnTo>
                    <a:pt x="18682" y="3625"/>
                  </a:lnTo>
                  <a:lnTo>
                    <a:pt x="18515" y="3848"/>
                  </a:lnTo>
                  <a:lnTo>
                    <a:pt x="18459" y="4015"/>
                  </a:lnTo>
                  <a:lnTo>
                    <a:pt x="18459" y="4183"/>
                  </a:lnTo>
                  <a:lnTo>
                    <a:pt x="18459" y="4350"/>
                  </a:lnTo>
                  <a:lnTo>
                    <a:pt x="18515" y="4517"/>
                  </a:lnTo>
                  <a:lnTo>
                    <a:pt x="18682" y="4796"/>
                  </a:lnTo>
                  <a:lnTo>
                    <a:pt x="18961" y="4963"/>
                  </a:lnTo>
                  <a:lnTo>
                    <a:pt x="19128" y="5019"/>
                  </a:lnTo>
                  <a:lnTo>
                    <a:pt x="19463" y="5019"/>
                  </a:lnTo>
                  <a:lnTo>
                    <a:pt x="19630" y="4963"/>
                  </a:lnTo>
                  <a:lnTo>
                    <a:pt x="19853" y="4796"/>
                  </a:lnTo>
                  <a:lnTo>
                    <a:pt x="20076" y="4517"/>
                  </a:lnTo>
                  <a:lnTo>
                    <a:pt x="20076" y="4350"/>
                  </a:lnTo>
                  <a:lnTo>
                    <a:pt x="20132" y="4183"/>
                  </a:lnTo>
                  <a:lnTo>
                    <a:pt x="20076" y="4015"/>
                  </a:lnTo>
                  <a:lnTo>
                    <a:pt x="20076" y="3848"/>
                  </a:lnTo>
                  <a:lnTo>
                    <a:pt x="19853" y="3625"/>
                  </a:lnTo>
                  <a:lnTo>
                    <a:pt x="19630" y="3458"/>
                  </a:lnTo>
                  <a:lnTo>
                    <a:pt x="19463" y="3402"/>
                  </a:lnTo>
                  <a:lnTo>
                    <a:pt x="19295" y="3346"/>
                  </a:lnTo>
                  <a:close/>
                  <a:moveTo>
                    <a:pt x="24370" y="3346"/>
                  </a:moveTo>
                  <a:lnTo>
                    <a:pt x="24203" y="3402"/>
                  </a:lnTo>
                  <a:lnTo>
                    <a:pt x="24036" y="3458"/>
                  </a:lnTo>
                  <a:lnTo>
                    <a:pt x="23757" y="3625"/>
                  </a:lnTo>
                  <a:lnTo>
                    <a:pt x="23589" y="3848"/>
                  </a:lnTo>
                  <a:lnTo>
                    <a:pt x="23534" y="4015"/>
                  </a:lnTo>
                  <a:lnTo>
                    <a:pt x="23534" y="4183"/>
                  </a:lnTo>
                  <a:lnTo>
                    <a:pt x="23534" y="4350"/>
                  </a:lnTo>
                  <a:lnTo>
                    <a:pt x="23589" y="4517"/>
                  </a:lnTo>
                  <a:lnTo>
                    <a:pt x="23757" y="4796"/>
                  </a:lnTo>
                  <a:lnTo>
                    <a:pt x="24036" y="4963"/>
                  </a:lnTo>
                  <a:lnTo>
                    <a:pt x="24203" y="5019"/>
                  </a:lnTo>
                  <a:lnTo>
                    <a:pt x="24537" y="5019"/>
                  </a:lnTo>
                  <a:lnTo>
                    <a:pt x="24649" y="4963"/>
                  </a:lnTo>
                  <a:lnTo>
                    <a:pt x="24928" y="4796"/>
                  </a:lnTo>
                  <a:lnTo>
                    <a:pt x="25095" y="4517"/>
                  </a:lnTo>
                  <a:lnTo>
                    <a:pt x="25151" y="4350"/>
                  </a:lnTo>
                  <a:lnTo>
                    <a:pt x="25207" y="4183"/>
                  </a:lnTo>
                  <a:lnTo>
                    <a:pt x="25151" y="4015"/>
                  </a:lnTo>
                  <a:lnTo>
                    <a:pt x="25095" y="3848"/>
                  </a:lnTo>
                  <a:lnTo>
                    <a:pt x="24928" y="3625"/>
                  </a:lnTo>
                  <a:lnTo>
                    <a:pt x="24649" y="3458"/>
                  </a:lnTo>
                  <a:lnTo>
                    <a:pt x="24537" y="3402"/>
                  </a:lnTo>
                  <a:lnTo>
                    <a:pt x="24370" y="3346"/>
                  </a:lnTo>
                  <a:close/>
                  <a:moveTo>
                    <a:pt x="27660" y="3346"/>
                  </a:moveTo>
                  <a:lnTo>
                    <a:pt x="27493" y="3402"/>
                  </a:lnTo>
                  <a:lnTo>
                    <a:pt x="27326" y="3458"/>
                  </a:lnTo>
                  <a:lnTo>
                    <a:pt x="27103" y="3625"/>
                  </a:lnTo>
                  <a:lnTo>
                    <a:pt x="26880" y="3848"/>
                  </a:lnTo>
                  <a:lnTo>
                    <a:pt x="26880" y="4015"/>
                  </a:lnTo>
                  <a:lnTo>
                    <a:pt x="26824" y="4183"/>
                  </a:lnTo>
                  <a:lnTo>
                    <a:pt x="26880" y="4350"/>
                  </a:lnTo>
                  <a:lnTo>
                    <a:pt x="26880" y="4517"/>
                  </a:lnTo>
                  <a:lnTo>
                    <a:pt x="27103" y="4796"/>
                  </a:lnTo>
                  <a:lnTo>
                    <a:pt x="27326" y="4963"/>
                  </a:lnTo>
                  <a:lnTo>
                    <a:pt x="27493" y="5019"/>
                  </a:lnTo>
                  <a:lnTo>
                    <a:pt x="27828" y="5019"/>
                  </a:lnTo>
                  <a:lnTo>
                    <a:pt x="27995" y="4963"/>
                  </a:lnTo>
                  <a:lnTo>
                    <a:pt x="28274" y="4796"/>
                  </a:lnTo>
                  <a:lnTo>
                    <a:pt x="28441" y="4517"/>
                  </a:lnTo>
                  <a:lnTo>
                    <a:pt x="28497" y="4350"/>
                  </a:lnTo>
                  <a:lnTo>
                    <a:pt x="28497" y="4183"/>
                  </a:lnTo>
                  <a:lnTo>
                    <a:pt x="28497" y="4015"/>
                  </a:lnTo>
                  <a:lnTo>
                    <a:pt x="28441" y="3848"/>
                  </a:lnTo>
                  <a:lnTo>
                    <a:pt x="28274" y="3625"/>
                  </a:lnTo>
                  <a:lnTo>
                    <a:pt x="27995" y="3458"/>
                  </a:lnTo>
                  <a:lnTo>
                    <a:pt x="27828" y="3402"/>
                  </a:lnTo>
                  <a:lnTo>
                    <a:pt x="27660" y="3346"/>
                  </a:lnTo>
                  <a:close/>
                  <a:moveTo>
                    <a:pt x="31118" y="3346"/>
                  </a:moveTo>
                  <a:lnTo>
                    <a:pt x="30951" y="3402"/>
                  </a:lnTo>
                  <a:lnTo>
                    <a:pt x="30783" y="3458"/>
                  </a:lnTo>
                  <a:lnTo>
                    <a:pt x="30505" y="3625"/>
                  </a:lnTo>
                  <a:lnTo>
                    <a:pt x="30337" y="3848"/>
                  </a:lnTo>
                  <a:lnTo>
                    <a:pt x="30281" y="4015"/>
                  </a:lnTo>
                  <a:lnTo>
                    <a:pt x="30281" y="4183"/>
                  </a:lnTo>
                  <a:lnTo>
                    <a:pt x="30281" y="4350"/>
                  </a:lnTo>
                  <a:lnTo>
                    <a:pt x="30337" y="4517"/>
                  </a:lnTo>
                  <a:lnTo>
                    <a:pt x="30505" y="4796"/>
                  </a:lnTo>
                  <a:lnTo>
                    <a:pt x="30783" y="4963"/>
                  </a:lnTo>
                  <a:lnTo>
                    <a:pt x="30951" y="5019"/>
                  </a:lnTo>
                  <a:lnTo>
                    <a:pt x="31285" y="5019"/>
                  </a:lnTo>
                  <a:lnTo>
                    <a:pt x="31397" y="4963"/>
                  </a:lnTo>
                  <a:lnTo>
                    <a:pt x="31676" y="4796"/>
                  </a:lnTo>
                  <a:lnTo>
                    <a:pt x="31843" y="4517"/>
                  </a:lnTo>
                  <a:lnTo>
                    <a:pt x="31899" y="4350"/>
                  </a:lnTo>
                  <a:lnTo>
                    <a:pt x="31899" y="4183"/>
                  </a:lnTo>
                  <a:lnTo>
                    <a:pt x="31899" y="4015"/>
                  </a:lnTo>
                  <a:lnTo>
                    <a:pt x="31843" y="3848"/>
                  </a:lnTo>
                  <a:lnTo>
                    <a:pt x="31676" y="3625"/>
                  </a:lnTo>
                  <a:lnTo>
                    <a:pt x="31397" y="3458"/>
                  </a:lnTo>
                  <a:lnTo>
                    <a:pt x="31285" y="3402"/>
                  </a:lnTo>
                  <a:lnTo>
                    <a:pt x="31118" y="3346"/>
                  </a:lnTo>
                  <a:close/>
                  <a:moveTo>
                    <a:pt x="41156" y="3346"/>
                  </a:moveTo>
                  <a:lnTo>
                    <a:pt x="40989" y="3402"/>
                  </a:lnTo>
                  <a:lnTo>
                    <a:pt x="40821" y="3458"/>
                  </a:lnTo>
                  <a:lnTo>
                    <a:pt x="40543" y="3625"/>
                  </a:lnTo>
                  <a:lnTo>
                    <a:pt x="40375" y="3848"/>
                  </a:lnTo>
                  <a:lnTo>
                    <a:pt x="40320" y="4015"/>
                  </a:lnTo>
                  <a:lnTo>
                    <a:pt x="40320" y="4183"/>
                  </a:lnTo>
                  <a:lnTo>
                    <a:pt x="40320" y="4350"/>
                  </a:lnTo>
                  <a:lnTo>
                    <a:pt x="40375" y="4517"/>
                  </a:lnTo>
                  <a:lnTo>
                    <a:pt x="40543" y="4796"/>
                  </a:lnTo>
                  <a:lnTo>
                    <a:pt x="40821" y="4963"/>
                  </a:lnTo>
                  <a:lnTo>
                    <a:pt x="40989" y="5019"/>
                  </a:lnTo>
                  <a:lnTo>
                    <a:pt x="41323" y="5019"/>
                  </a:lnTo>
                  <a:lnTo>
                    <a:pt x="41435" y="4963"/>
                  </a:lnTo>
                  <a:lnTo>
                    <a:pt x="41714" y="4796"/>
                  </a:lnTo>
                  <a:lnTo>
                    <a:pt x="41881" y="4517"/>
                  </a:lnTo>
                  <a:lnTo>
                    <a:pt x="41937" y="4350"/>
                  </a:lnTo>
                  <a:lnTo>
                    <a:pt x="41937" y="4183"/>
                  </a:lnTo>
                  <a:lnTo>
                    <a:pt x="41937" y="4015"/>
                  </a:lnTo>
                  <a:lnTo>
                    <a:pt x="41881" y="3848"/>
                  </a:lnTo>
                  <a:lnTo>
                    <a:pt x="41714" y="3625"/>
                  </a:lnTo>
                  <a:lnTo>
                    <a:pt x="41435" y="3458"/>
                  </a:lnTo>
                  <a:lnTo>
                    <a:pt x="41323" y="3402"/>
                  </a:lnTo>
                  <a:lnTo>
                    <a:pt x="41156" y="3346"/>
                  </a:lnTo>
                  <a:close/>
                  <a:moveTo>
                    <a:pt x="83037" y="3402"/>
                  </a:moveTo>
                  <a:lnTo>
                    <a:pt x="82870" y="3458"/>
                  </a:lnTo>
                  <a:lnTo>
                    <a:pt x="82591" y="3625"/>
                  </a:lnTo>
                  <a:lnTo>
                    <a:pt x="82424" y="3904"/>
                  </a:lnTo>
                  <a:lnTo>
                    <a:pt x="82368" y="4015"/>
                  </a:lnTo>
                  <a:lnTo>
                    <a:pt x="82368" y="4183"/>
                  </a:lnTo>
                  <a:lnTo>
                    <a:pt x="82368" y="4350"/>
                  </a:lnTo>
                  <a:lnTo>
                    <a:pt x="82424" y="4517"/>
                  </a:lnTo>
                  <a:lnTo>
                    <a:pt x="82591" y="4796"/>
                  </a:lnTo>
                  <a:lnTo>
                    <a:pt x="82870" y="4963"/>
                  </a:lnTo>
                  <a:lnTo>
                    <a:pt x="83037" y="5019"/>
                  </a:lnTo>
                  <a:lnTo>
                    <a:pt x="83372" y="5019"/>
                  </a:lnTo>
                  <a:lnTo>
                    <a:pt x="83539" y="4963"/>
                  </a:lnTo>
                  <a:lnTo>
                    <a:pt x="83762" y="4796"/>
                  </a:lnTo>
                  <a:lnTo>
                    <a:pt x="83985" y="4517"/>
                  </a:lnTo>
                  <a:lnTo>
                    <a:pt x="83985" y="4350"/>
                  </a:lnTo>
                  <a:lnTo>
                    <a:pt x="84041" y="4183"/>
                  </a:lnTo>
                  <a:lnTo>
                    <a:pt x="83985" y="4015"/>
                  </a:lnTo>
                  <a:lnTo>
                    <a:pt x="83985" y="3904"/>
                  </a:lnTo>
                  <a:lnTo>
                    <a:pt x="83762" y="3625"/>
                  </a:lnTo>
                  <a:lnTo>
                    <a:pt x="83539" y="3458"/>
                  </a:lnTo>
                  <a:lnTo>
                    <a:pt x="83372" y="3402"/>
                  </a:lnTo>
                  <a:close/>
                  <a:moveTo>
                    <a:pt x="86383" y="3402"/>
                  </a:moveTo>
                  <a:lnTo>
                    <a:pt x="86216" y="3458"/>
                  </a:lnTo>
                  <a:lnTo>
                    <a:pt x="85993" y="3625"/>
                  </a:lnTo>
                  <a:lnTo>
                    <a:pt x="85825" y="3904"/>
                  </a:lnTo>
                  <a:lnTo>
                    <a:pt x="85770" y="4015"/>
                  </a:lnTo>
                  <a:lnTo>
                    <a:pt x="85714" y="4183"/>
                  </a:lnTo>
                  <a:lnTo>
                    <a:pt x="85770" y="4350"/>
                  </a:lnTo>
                  <a:lnTo>
                    <a:pt x="85825" y="4517"/>
                  </a:lnTo>
                  <a:lnTo>
                    <a:pt x="85993" y="4796"/>
                  </a:lnTo>
                  <a:lnTo>
                    <a:pt x="86216" y="4963"/>
                  </a:lnTo>
                  <a:lnTo>
                    <a:pt x="86383" y="5019"/>
                  </a:lnTo>
                  <a:lnTo>
                    <a:pt x="86718" y="5019"/>
                  </a:lnTo>
                  <a:lnTo>
                    <a:pt x="86885" y="4963"/>
                  </a:lnTo>
                  <a:lnTo>
                    <a:pt x="87164" y="4796"/>
                  </a:lnTo>
                  <a:lnTo>
                    <a:pt x="87331" y="4517"/>
                  </a:lnTo>
                  <a:lnTo>
                    <a:pt x="87387" y="4350"/>
                  </a:lnTo>
                  <a:lnTo>
                    <a:pt x="87387" y="4183"/>
                  </a:lnTo>
                  <a:lnTo>
                    <a:pt x="87387" y="4015"/>
                  </a:lnTo>
                  <a:lnTo>
                    <a:pt x="87331" y="3904"/>
                  </a:lnTo>
                  <a:lnTo>
                    <a:pt x="87164" y="3625"/>
                  </a:lnTo>
                  <a:lnTo>
                    <a:pt x="86885" y="3458"/>
                  </a:lnTo>
                  <a:lnTo>
                    <a:pt x="86718" y="3402"/>
                  </a:lnTo>
                  <a:close/>
                  <a:moveTo>
                    <a:pt x="89785" y="3402"/>
                  </a:moveTo>
                  <a:lnTo>
                    <a:pt x="89618" y="3458"/>
                  </a:lnTo>
                  <a:lnTo>
                    <a:pt x="89339" y="3625"/>
                  </a:lnTo>
                  <a:lnTo>
                    <a:pt x="89171" y="3904"/>
                  </a:lnTo>
                  <a:lnTo>
                    <a:pt x="89116" y="4015"/>
                  </a:lnTo>
                  <a:lnTo>
                    <a:pt x="89116" y="4183"/>
                  </a:lnTo>
                  <a:lnTo>
                    <a:pt x="89116" y="4350"/>
                  </a:lnTo>
                  <a:lnTo>
                    <a:pt x="89171" y="4517"/>
                  </a:lnTo>
                  <a:lnTo>
                    <a:pt x="89339" y="4796"/>
                  </a:lnTo>
                  <a:lnTo>
                    <a:pt x="89618" y="4963"/>
                  </a:lnTo>
                  <a:lnTo>
                    <a:pt x="89785" y="5019"/>
                  </a:lnTo>
                  <a:lnTo>
                    <a:pt x="90119" y="5019"/>
                  </a:lnTo>
                  <a:lnTo>
                    <a:pt x="90231" y="4963"/>
                  </a:lnTo>
                  <a:lnTo>
                    <a:pt x="90510" y="4796"/>
                  </a:lnTo>
                  <a:lnTo>
                    <a:pt x="90677" y="4517"/>
                  </a:lnTo>
                  <a:lnTo>
                    <a:pt x="90733" y="4350"/>
                  </a:lnTo>
                  <a:lnTo>
                    <a:pt x="90733" y="4183"/>
                  </a:lnTo>
                  <a:lnTo>
                    <a:pt x="90733" y="4015"/>
                  </a:lnTo>
                  <a:lnTo>
                    <a:pt x="90677" y="3904"/>
                  </a:lnTo>
                  <a:lnTo>
                    <a:pt x="90510" y="3625"/>
                  </a:lnTo>
                  <a:lnTo>
                    <a:pt x="90231" y="3458"/>
                  </a:lnTo>
                  <a:lnTo>
                    <a:pt x="90119" y="3402"/>
                  </a:lnTo>
                  <a:close/>
                  <a:moveTo>
                    <a:pt x="93075" y="3402"/>
                  </a:moveTo>
                  <a:lnTo>
                    <a:pt x="92908" y="3458"/>
                  </a:lnTo>
                  <a:lnTo>
                    <a:pt x="92685" y="3625"/>
                  </a:lnTo>
                  <a:lnTo>
                    <a:pt x="92462" y="3904"/>
                  </a:lnTo>
                  <a:lnTo>
                    <a:pt x="92462" y="4015"/>
                  </a:lnTo>
                  <a:lnTo>
                    <a:pt x="92406" y="4183"/>
                  </a:lnTo>
                  <a:lnTo>
                    <a:pt x="92462" y="4350"/>
                  </a:lnTo>
                  <a:lnTo>
                    <a:pt x="92462" y="4517"/>
                  </a:lnTo>
                  <a:lnTo>
                    <a:pt x="92685" y="4796"/>
                  </a:lnTo>
                  <a:lnTo>
                    <a:pt x="92908" y="4963"/>
                  </a:lnTo>
                  <a:lnTo>
                    <a:pt x="93075" y="5019"/>
                  </a:lnTo>
                  <a:lnTo>
                    <a:pt x="93410" y="5019"/>
                  </a:lnTo>
                  <a:lnTo>
                    <a:pt x="93577" y="4963"/>
                  </a:lnTo>
                  <a:lnTo>
                    <a:pt x="93856" y="4796"/>
                  </a:lnTo>
                  <a:lnTo>
                    <a:pt x="94023" y="4517"/>
                  </a:lnTo>
                  <a:lnTo>
                    <a:pt x="94079" y="4350"/>
                  </a:lnTo>
                  <a:lnTo>
                    <a:pt x="94079" y="4183"/>
                  </a:lnTo>
                  <a:lnTo>
                    <a:pt x="94079" y="4015"/>
                  </a:lnTo>
                  <a:lnTo>
                    <a:pt x="94023" y="3904"/>
                  </a:lnTo>
                  <a:lnTo>
                    <a:pt x="93856" y="3625"/>
                  </a:lnTo>
                  <a:lnTo>
                    <a:pt x="93577" y="3458"/>
                  </a:lnTo>
                  <a:lnTo>
                    <a:pt x="93410" y="3402"/>
                  </a:lnTo>
                  <a:close/>
                  <a:moveTo>
                    <a:pt x="98317" y="3346"/>
                  </a:moveTo>
                  <a:lnTo>
                    <a:pt x="98150" y="3402"/>
                  </a:lnTo>
                  <a:lnTo>
                    <a:pt x="97983" y="3458"/>
                  </a:lnTo>
                  <a:lnTo>
                    <a:pt x="97704" y="3625"/>
                  </a:lnTo>
                  <a:lnTo>
                    <a:pt x="97536" y="3848"/>
                  </a:lnTo>
                  <a:lnTo>
                    <a:pt x="97481" y="4015"/>
                  </a:lnTo>
                  <a:lnTo>
                    <a:pt x="97481" y="4183"/>
                  </a:lnTo>
                  <a:lnTo>
                    <a:pt x="97481" y="4350"/>
                  </a:lnTo>
                  <a:lnTo>
                    <a:pt x="97536" y="4517"/>
                  </a:lnTo>
                  <a:lnTo>
                    <a:pt x="97704" y="4796"/>
                  </a:lnTo>
                  <a:lnTo>
                    <a:pt x="97983" y="4963"/>
                  </a:lnTo>
                  <a:lnTo>
                    <a:pt x="98150" y="5019"/>
                  </a:lnTo>
                  <a:lnTo>
                    <a:pt x="98484" y="5019"/>
                  </a:lnTo>
                  <a:lnTo>
                    <a:pt x="98652" y="4963"/>
                  </a:lnTo>
                  <a:lnTo>
                    <a:pt x="98875" y="4796"/>
                  </a:lnTo>
                  <a:lnTo>
                    <a:pt x="99042" y="4517"/>
                  </a:lnTo>
                  <a:lnTo>
                    <a:pt x="99098" y="4350"/>
                  </a:lnTo>
                  <a:lnTo>
                    <a:pt x="99154" y="4183"/>
                  </a:lnTo>
                  <a:lnTo>
                    <a:pt x="99098" y="4015"/>
                  </a:lnTo>
                  <a:lnTo>
                    <a:pt x="99042" y="3848"/>
                  </a:lnTo>
                  <a:lnTo>
                    <a:pt x="98875" y="3625"/>
                  </a:lnTo>
                  <a:lnTo>
                    <a:pt x="98652" y="3458"/>
                  </a:lnTo>
                  <a:lnTo>
                    <a:pt x="98484" y="3402"/>
                  </a:lnTo>
                  <a:lnTo>
                    <a:pt x="98317" y="3346"/>
                  </a:lnTo>
                  <a:close/>
                  <a:moveTo>
                    <a:pt x="106738" y="3346"/>
                  </a:moveTo>
                  <a:lnTo>
                    <a:pt x="106571" y="3402"/>
                  </a:lnTo>
                  <a:lnTo>
                    <a:pt x="106403" y="3458"/>
                  </a:lnTo>
                  <a:lnTo>
                    <a:pt x="106180" y="3625"/>
                  </a:lnTo>
                  <a:lnTo>
                    <a:pt x="105957" y="3848"/>
                  </a:lnTo>
                  <a:lnTo>
                    <a:pt x="105957" y="4015"/>
                  </a:lnTo>
                  <a:lnTo>
                    <a:pt x="105901" y="4183"/>
                  </a:lnTo>
                  <a:lnTo>
                    <a:pt x="105957" y="4350"/>
                  </a:lnTo>
                  <a:lnTo>
                    <a:pt x="105957" y="4517"/>
                  </a:lnTo>
                  <a:lnTo>
                    <a:pt x="106180" y="4796"/>
                  </a:lnTo>
                  <a:lnTo>
                    <a:pt x="106403" y="4963"/>
                  </a:lnTo>
                  <a:lnTo>
                    <a:pt x="106571" y="5019"/>
                  </a:lnTo>
                  <a:lnTo>
                    <a:pt x="106905" y="5019"/>
                  </a:lnTo>
                  <a:lnTo>
                    <a:pt x="107073" y="4963"/>
                  </a:lnTo>
                  <a:lnTo>
                    <a:pt x="107351" y="4796"/>
                  </a:lnTo>
                  <a:lnTo>
                    <a:pt x="107519" y="4517"/>
                  </a:lnTo>
                  <a:lnTo>
                    <a:pt x="107575" y="4350"/>
                  </a:lnTo>
                  <a:lnTo>
                    <a:pt x="107575" y="4183"/>
                  </a:lnTo>
                  <a:lnTo>
                    <a:pt x="107575" y="4015"/>
                  </a:lnTo>
                  <a:lnTo>
                    <a:pt x="107519" y="3848"/>
                  </a:lnTo>
                  <a:lnTo>
                    <a:pt x="107351" y="3625"/>
                  </a:lnTo>
                  <a:lnTo>
                    <a:pt x="107073" y="3458"/>
                  </a:lnTo>
                  <a:lnTo>
                    <a:pt x="106905" y="3402"/>
                  </a:lnTo>
                  <a:lnTo>
                    <a:pt x="106738" y="3346"/>
                  </a:lnTo>
                  <a:close/>
                  <a:moveTo>
                    <a:pt x="111813" y="3346"/>
                  </a:moveTo>
                  <a:lnTo>
                    <a:pt x="111645" y="3402"/>
                  </a:lnTo>
                  <a:lnTo>
                    <a:pt x="111478" y="3458"/>
                  </a:lnTo>
                  <a:lnTo>
                    <a:pt x="111199" y="3625"/>
                  </a:lnTo>
                  <a:lnTo>
                    <a:pt x="111032" y="3848"/>
                  </a:lnTo>
                  <a:lnTo>
                    <a:pt x="110976" y="4015"/>
                  </a:lnTo>
                  <a:lnTo>
                    <a:pt x="110976" y="4183"/>
                  </a:lnTo>
                  <a:lnTo>
                    <a:pt x="110976" y="4350"/>
                  </a:lnTo>
                  <a:lnTo>
                    <a:pt x="111032" y="4517"/>
                  </a:lnTo>
                  <a:lnTo>
                    <a:pt x="111199" y="4796"/>
                  </a:lnTo>
                  <a:lnTo>
                    <a:pt x="111478" y="4963"/>
                  </a:lnTo>
                  <a:lnTo>
                    <a:pt x="111645" y="5019"/>
                  </a:lnTo>
                  <a:lnTo>
                    <a:pt x="111980" y="5019"/>
                  </a:lnTo>
                  <a:lnTo>
                    <a:pt x="112092" y="4963"/>
                  </a:lnTo>
                  <a:lnTo>
                    <a:pt x="112370" y="4796"/>
                  </a:lnTo>
                  <a:lnTo>
                    <a:pt x="112538" y="4517"/>
                  </a:lnTo>
                  <a:lnTo>
                    <a:pt x="112594" y="4350"/>
                  </a:lnTo>
                  <a:lnTo>
                    <a:pt x="112594" y="4183"/>
                  </a:lnTo>
                  <a:lnTo>
                    <a:pt x="112594" y="4015"/>
                  </a:lnTo>
                  <a:lnTo>
                    <a:pt x="112538" y="3848"/>
                  </a:lnTo>
                  <a:lnTo>
                    <a:pt x="112370" y="3625"/>
                  </a:lnTo>
                  <a:lnTo>
                    <a:pt x="112092" y="3458"/>
                  </a:lnTo>
                  <a:lnTo>
                    <a:pt x="111980" y="3402"/>
                  </a:lnTo>
                  <a:lnTo>
                    <a:pt x="111813" y="3346"/>
                  </a:lnTo>
                  <a:close/>
                  <a:moveTo>
                    <a:pt x="115103" y="3346"/>
                  </a:moveTo>
                  <a:lnTo>
                    <a:pt x="114936" y="3402"/>
                  </a:lnTo>
                  <a:lnTo>
                    <a:pt x="114768" y="3458"/>
                  </a:lnTo>
                  <a:lnTo>
                    <a:pt x="114545" y="3625"/>
                  </a:lnTo>
                  <a:lnTo>
                    <a:pt x="114322" y="3848"/>
                  </a:lnTo>
                  <a:lnTo>
                    <a:pt x="114267" y="4015"/>
                  </a:lnTo>
                  <a:lnTo>
                    <a:pt x="114267" y="4183"/>
                  </a:lnTo>
                  <a:lnTo>
                    <a:pt x="114267" y="4350"/>
                  </a:lnTo>
                  <a:lnTo>
                    <a:pt x="114322" y="4517"/>
                  </a:lnTo>
                  <a:lnTo>
                    <a:pt x="114545" y="4796"/>
                  </a:lnTo>
                  <a:lnTo>
                    <a:pt x="114768" y="4963"/>
                  </a:lnTo>
                  <a:lnTo>
                    <a:pt x="114936" y="5019"/>
                  </a:lnTo>
                  <a:lnTo>
                    <a:pt x="115270" y="5019"/>
                  </a:lnTo>
                  <a:lnTo>
                    <a:pt x="115438" y="4963"/>
                  </a:lnTo>
                  <a:lnTo>
                    <a:pt x="115716" y="4796"/>
                  </a:lnTo>
                  <a:lnTo>
                    <a:pt x="115884" y="4517"/>
                  </a:lnTo>
                  <a:lnTo>
                    <a:pt x="115940" y="4350"/>
                  </a:lnTo>
                  <a:lnTo>
                    <a:pt x="115940" y="4183"/>
                  </a:lnTo>
                  <a:lnTo>
                    <a:pt x="115940" y="4015"/>
                  </a:lnTo>
                  <a:lnTo>
                    <a:pt x="115884" y="3848"/>
                  </a:lnTo>
                  <a:lnTo>
                    <a:pt x="115716" y="3625"/>
                  </a:lnTo>
                  <a:lnTo>
                    <a:pt x="115438" y="3458"/>
                  </a:lnTo>
                  <a:lnTo>
                    <a:pt x="115270" y="3402"/>
                  </a:lnTo>
                  <a:lnTo>
                    <a:pt x="115103" y="3346"/>
                  </a:lnTo>
                  <a:close/>
                  <a:moveTo>
                    <a:pt x="120178" y="3346"/>
                  </a:moveTo>
                  <a:lnTo>
                    <a:pt x="120011" y="3402"/>
                  </a:lnTo>
                  <a:lnTo>
                    <a:pt x="119843" y="3458"/>
                  </a:lnTo>
                  <a:lnTo>
                    <a:pt x="119564" y="3625"/>
                  </a:lnTo>
                  <a:lnTo>
                    <a:pt x="119397" y="3848"/>
                  </a:lnTo>
                  <a:lnTo>
                    <a:pt x="119341" y="4015"/>
                  </a:lnTo>
                  <a:lnTo>
                    <a:pt x="119341" y="4183"/>
                  </a:lnTo>
                  <a:lnTo>
                    <a:pt x="119341" y="4350"/>
                  </a:lnTo>
                  <a:lnTo>
                    <a:pt x="119397" y="4517"/>
                  </a:lnTo>
                  <a:lnTo>
                    <a:pt x="119564" y="4796"/>
                  </a:lnTo>
                  <a:lnTo>
                    <a:pt x="119843" y="4963"/>
                  </a:lnTo>
                  <a:lnTo>
                    <a:pt x="120011" y="5019"/>
                  </a:lnTo>
                  <a:lnTo>
                    <a:pt x="120345" y="5019"/>
                  </a:lnTo>
                  <a:lnTo>
                    <a:pt x="120512" y="4963"/>
                  </a:lnTo>
                  <a:lnTo>
                    <a:pt x="120736" y="4796"/>
                  </a:lnTo>
                  <a:lnTo>
                    <a:pt x="120959" y="4517"/>
                  </a:lnTo>
                  <a:lnTo>
                    <a:pt x="120959" y="4350"/>
                  </a:lnTo>
                  <a:lnTo>
                    <a:pt x="121014" y="4183"/>
                  </a:lnTo>
                  <a:lnTo>
                    <a:pt x="120959" y="4015"/>
                  </a:lnTo>
                  <a:lnTo>
                    <a:pt x="120959" y="3848"/>
                  </a:lnTo>
                  <a:lnTo>
                    <a:pt x="120736" y="3625"/>
                  </a:lnTo>
                  <a:lnTo>
                    <a:pt x="120512" y="3458"/>
                  </a:lnTo>
                  <a:lnTo>
                    <a:pt x="120345" y="3402"/>
                  </a:lnTo>
                  <a:lnTo>
                    <a:pt x="120178" y="3346"/>
                  </a:lnTo>
                  <a:close/>
                  <a:moveTo>
                    <a:pt x="123468" y="3346"/>
                  </a:moveTo>
                  <a:lnTo>
                    <a:pt x="123301" y="3402"/>
                  </a:lnTo>
                  <a:lnTo>
                    <a:pt x="123189" y="3458"/>
                  </a:lnTo>
                  <a:lnTo>
                    <a:pt x="122910" y="3625"/>
                  </a:lnTo>
                  <a:lnTo>
                    <a:pt x="122743" y="3848"/>
                  </a:lnTo>
                  <a:lnTo>
                    <a:pt x="122687" y="4015"/>
                  </a:lnTo>
                  <a:lnTo>
                    <a:pt x="122632" y="4183"/>
                  </a:lnTo>
                  <a:lnTo>
                    <a:pt x="122687" y="4350"/>
                  </a:lnTo>
                  <a:lnTo>
                    <a:pt x="122743" y="4517"/>
                  </a:lnTo>
                  <a:lnTo>
                    <a:pt x="122910" y="4796"/>
                  </a:lnTo>
                  <a:lnTo>
                    <a:pt x="123189" y="4963"/>
                  </a:lnTo>
                  <a:lnTo>
                    <a:pt x="123301" y="5019"/>
                  </a:lnTo>
                  <a:lnTo>
                    <a:pt x="123635" y="5019"/>
                  </a:lnTo>
                  <a:lnTo>
                    <a:pt x="123803" y="4963"/>
                  </a:lnTo>
                  <a:lnTo>
                    <a:pt x="124082" y="4796"/>
                  </a:lnTo>
                  <a:lnTo>
                    <a:pt x="124249" y="4517"/>
                  </a:lnTo>
                  <a:lnTo>
                    <a:pt x="124305" y="4350"/>
                  </a:lnTo>
                  <a:lnTo>
                    <a:pt x="124305" y="4183"/>
                  </a:lnTo>
                  <a:lnTo>
                    <a:pt x="124305" y="4015"/>
                  </a:lnTo>
                  <a:lnTo>
                    <a:pt x="124249" y="3848"/>
                  </a:lnTo>
                  <a:lnTo>
                    <a:pt x="124082" y="3625"/>
                  </a:lnTo>
                  <a:lnTo>
                    <a:pt x="123803" y="3458"/>
                  </a:lnTo>
                  <a:lnTo>
                    <a:pt x="123635" y="3402"/>
                  </a:lnTo>
                  <a:lnTo>
                    <a:pt x="123468" y="3346"/>
                  </a:lnTo>
                  <a:close/>
                  <a:moveTo>
                    <a:pt x="126926" y="3346"/>
                  </a:moveTo>
                  <a:lnTo>
                    <a:pt x="126758" y="3402"/>
                  </a:lnTo>
                  <a:lnTo>
                    <a:pt x="126591" y="3458"/>
                  </a:lnTo>
                  <a:lnTo>
                    <a:pt x="126312" y="3625"/>
                  </a:lnTo>
                  <a:lnTo>
                    <a:pt x="126145" y="3848"/>
                  </a:lnTo>
                  <a:lnTo>
                    <a:pt x="126089" y="4015"/>
                  </a:lnTo>
                  <a:lnTo>
                    <a:pt x="126089" y="4183"/>
                  </a:lnTo>
                  <a:lnTo>
                    <a:pt x="126089" y="4350"/>
                  </a:lnTo>
                  <a:lnTo>
                    <a:pt x="126145" y="4517"/>
                  </a:lnTo>
                  <a:lnTo>
                    <a:pt x="126312" y="4796"/>
                  </a:lnTo>
                  <a:lnTo>
                    <a:pt x="126591" y="4963"/>
                  </a:lnTo>
                  <a:lnTo>
                    <a:pt x="126758" y="5019"/>
                  </a:lnTo>
                  <a:lnTo>
                    <a:pt x="127093" y="5019"/>
                  </a:lnTo>
                  <a:lnTo>
                    <a:pt x="127260" y="4963"/>
                  </a:lnTo>
                  <a:lnTo>
                    <a:pt x="127483" y="4796"/>
                  </a:lnTo>
                  <a:lnTo>
                    <a:pt x="127651" y="4517"/>
                  </a:lnTo>
                  <a:lnTo>
                    <a:pt x="127706" y="4350"/>
                  </a:lnTo>
                  <a:lnTo>
                    <a:pt x="127762" y="4183"/>
                  </a:lnTo>
                  <a:lnTo>
                    <a:pt x="127706" y="4015"/>
                  </a:lnTo>
                  <a:lnTo>
                    <a:pt x="127651" y="3848"/>
                  </a:lnTo>
                  <a:lnTo>
                    <a:pt x="127483" y="3625"/>
                  </a:lnTo>
                  <a:lnTo>
                    <a:pt x="127260" y="3458"/>
                  </a:lnTo>
                  <a:lnTo>
                    <a:pt x="127093" y="3402"/>
                  </a:lnTo>
                  <a:lnTo>
                    <a:pt x="126926" y="3346"/>
                  </a:lnTo>
                  <a:close/>
                  <a:moveTo>
                    <a:pt x="136964" y="3346"/>
                  </a:moveTo>
                  <a:lnTo>
                    <a:pt x="136796" y="3402"/>
                  </a:lnTo>
                  <a:lnTo>
                    <a:pt x="136629" y="3458"/>
                  </a:lnTo>
                  <a:lnTo>
                    <a:pt x="136350" y="3625"/>
                  </a:lnTo>
                  <a:lnTo>
                    <a:pt x="136183" y="3848"/>
                  </a:lnTo>
                  <a:lnTo>
                    <a:pt x="136127" y="4015"/>
                  </a:lnTo>
                  <a:lnTo>
                    <a:pt x="136127" y="4183"/>
                  </a:lnTo>
                  <a:lnTo>
                    <a:pt x="136127" y="4350"/>
                  </a:lnTo>
                  <a:lnTo>
                    <a:pt x="136183" y="4517"/>
                  </a:lnTo>
                  <a:lnTo>
                    <a:pt x="136350" y="4796"/>
                  </a:lnTo>
                  <a:lnTo>
                    <a:pt x="136629" y="4963"/>
                  </a:lnTo>
                  <a:lnTo>
                    <a:pt x="136796" y="5019"/>
                  </a:lnTo>
                  <a:lnTo>
                    <a:pt x="137131" y="5019"/>
                  </a:lnTo>
                  <a:lnTo>
                    <a:pt x="137298" y="4963"/>
                  </a:lnTo>
                  <a:lnTo>
                    <a:pt x="137521" y="4796"/>
                  </a:lnTo>
                  <a:lnTo>
                    <a:pt x="137689" y="4517"/>
                  </a:lnTo>
                  <a:lnTo>
                    <a:pt x="137744" y="4350"/>
                  </a:lnTo>
                  <a:lnTo>
                    <a:pt x="137800" y="4183"/>
                  </a:lnTo>
                  <a:lnTo>
                    <a:pt x="137744" y="4015"/>
                  </a:lnTo>
                  <a:lnTo>
                    <a:pt x="137689" y="3848"/>
                  </a:lnTo>
                  <a:lnTo>
                    <a:pt x="137521" y="3625"/>
                  </a:lnTo>
                  <a:lnTo>
                    <a:pt x="137298" y="3458"/>
                  </a:lnTo>
                  <a:lnTo>
                    <a:pt x="137131" y="3402"/>
                  </a:lnTo>
                  <a:lnTo>
                    <a:pt x="136964" y="3346"/>
                  </a:lnTo>
                  <a:close/>
                  <a:moveTo>
                    <a:pt x="178845" y="3402"/>
                  </a:moveTo>
                  <a:lnTo>
                    <a:pt x="178677" y="3458"/>
                  </a:lnTo>
                  <a:lnTo>
                    <a:pt x="178399" y="3625"/>
                  </a:lnTo>
                  <a:lnTo>
                    <a:pt x="178231" y="3904"/>
                  </a:lnTo>
                  <a:lnTo>
                    <a:pt x="178176" y="4015"/>
                  </a:lnTo>
                  <a:lnTo>
                    <a:pt x="178176" y="4183"/>
                  </a:lnTo>
                  <a:lnTo>
                    <a:pt x="178176" y="4350"/>
                  </a:lnTo>
                  <a:lnTo>
                    <a:pt x="178231" y="4517"/>
                  </a:lnTo>
                  <a:lnTo>
                    <a:pt x="178399" y="4796"/>
                  </a:lnTo>
                  <a:lnTo>
                    <a:pt x="178677" y="4963"/>
                  </a:lnTo>
                  <a:lnTo>
                    <a:pt x="178845" y="5019"/>
                  </a:lnTo>
                  <a:lnTo>
                    <a:pt x="179179" y="5019"/>
                  </a:lnTo>
                  <a:lnTo>
                    <a:pt x="179347" y="4963"/>
                  </a:lnTo>
                  <a:lnTo>
                    <a:pt x="179570" y="4796"/>
                  </a:lnTo>
                  <a:lnTo>
                    <a:pt x="179737" y="4517"/>
                  </a:lnTo>
                  <a:lnTo>
                    <a:pt x="179793" y="4350"/>
                  </a:lnTo>
                  <a:lnTo>
                    <a:pt x="179849" y="4183"/>
                  </a:lnTo>
                  <a:lnTo>
                    <a:pt x="179793" y="4015"/>
                  </a:lnTo>
                  <a:lnTo>
                    <a:pt x="179737" y="3904"/>
                  </a:lnTo>
                  <a:lnTo>
                    <a:pt x="179570" y="3625"/>
                  </a:lnTo>
                  <a:lnTo>
                    <a:pt x="179347" y="3458"/>
                  </a:lnTo>
                  <a:lnTo>
                    <a:pt x="179179" y="3402"/>
                  </a:lnTo>
                  <a:close/>
                  <a:moveTo>
                    <a:pt x="182191" y="3402"/>
                  </a:moveTo>
                  <a:lnTo>
                    <a:pt x="182023" y="3458"/>
                  </a:lnTo>
                  <a:lnTo>
                    <a:pt x="181800" y="3625"/>
                  </a:lnTo>
                  <a:lnTo>
                    <a:pt x="181577" y="3904"/>
                  </a:lnTo>
                  <a:lnTo>
                    <a:pt x="181577" y="4015"/>
                  </a:lnTo>
                  <a:lnTo>
                    <a:pt x="181522" y="4183"/>
                  </a:lnTo>
                  <a:lnTo>
                    <a:pt x="181577" y="4350"/>
                  </a:lnTo>
                  <a:lnTo>
                    <a:pt x="181577" y="4517"/>
                  </a:lnTo>
                  <a:lnTo>
                    <a:pt x="181800" y="4796"/>
                  </a:lnTo>
                  <a:lnTo>
                    <a:pt x="182023" y="4963"/>
                  </a:lnTo>
                  <a:lnTo>
                    <a:pt x="182191" y="5019"/>
                  </a:lnTo>
                  <a:lnTo>
                    <a:pt x="182525" y="5019"/>
                  </a:lnTo>
                  <a:lnTo>
                    <a:pt x="182693" y="4963"/>
                  </a:lnTo>
                  <a:lnTo>
                    <a:pt x="182971" y="4796"/>
                  </a:lnTo>
                  <a:lnTo>
                    <a:pt x="183139" y="4517"/>
                  </a:lnTo>
                  <a:lnTo>
                    <a:pt x="183195" y="4350"/>
                  </a:lnTo>
                  <a:lnTo>
                    <a:pt x="183195" y="4183"/>
                  </a:lnTo>
                  <a:lnTo>
                    <a:pt x="183195" y="4015"/>
                  </a:lnTo>
                  <a:lnTo>
                    <a:pt x="183139" y="3904"/>
                  </a:lnTo>
                  <a:lnTo>
                    <a:pt x="182971" y="3625"/>
                  </a:lnTo>
                  <a:lnTo>
                    <a:pt x="182693" y="3458"/>
                  </a:lnTo>
                  <a:lnTo>
                    <a:pt x="182525" y="3402"/>
                  </a:lnTo>
                  <a:close/>
                  <a:moveTo>
                    <a:pt x="185537" y="3402"/>
                  </a:moveTo>
                  <a:lnTo>
                    <a:pt x="185425" y="3458"/>
                  </a:lnTo>
                  <a:lnTo>
                    <a:pt x="185146" y="3625"/>
                  </a:lnTo>
                  <a:lnTo>
                    <a:pt x="184979" y="3904"/>
                  </a:lnTo>
                  <a:lnTo>
                    <a:pt x="184923" y="4015"/>
                  </a:lnTo>
                  <a:lnTo>
                    <a:pt x="184923" y="4183"/>
                  </a:lnTo>
                  <a:lnTo>
                    <a:pt x="184923" y="4350"/>
                  </a:lnTo>
                  <a:lnTo>
                    <a:pt x="184979" y="4517"/>
                  </a:lnTo>
                  <a:lnTo>
                    <a:pt x="185146" y="4796"/>
                  </a:lnTo>
                  <a:lnTo>
                    <a:pt x="185425" y="4963"/>
                  </a:lnTo>
                  <a:lnTo>
                    <a:pt x="185537" y="5019"/>
                  </a:lnTo>
                  <a:lnTo>
                    <a:pt x="185871" y="5019"/>
                  </a:lnTo>
                  <a:lnTo>
                    <a:pt x="186039" y="4963"/>
                  </a:lnTo>
                  <a:lnTo>
                    <a:pt x="186317" y="4796"/>
                  </a:lnTo>
                  <a:lnTo>
                    <a:pt x="186485" y="4517"/>
                  </a:lnTo>
                  <a:lnTo>
                    <a:pt x="186541" y="4350"/>
                  </a:lnTo>
                  <a:lnTo>
                    <a:pt x="186541" y="4183"/>
                  </a:lnTo>
                  <a:lnTo>
                    <a:pt x="186541" y="4015"/>
                  </a:lnTo>
                  <a:lnTo>
                    <a:pt x="186485" y="3904"/>
                  </a:lnTo>
                  <a:lnTo>
                    <a:pt x="186317" y="3625"/>
                  </a:lnTo>
                  <a:lnTo>
                    <a:pt x="186039" y="3458"/>
                  </a:lnTo>
                  <a:lnTo>
                    <a:pt x="185871" y="3402"/>
                  </a:lnTo>
                  <a:close/>
                  <a:moveTo>
                    <a:pt x="188883" y="3402"/>
                  </a:moveTo>
                  <a:lnTo>
                    <a:pt x="188715" y="3458"/>
                  </a:lnTo>
                  <a:lnTo>
                    <a:pt x="188437" y="3625"/>
                  </a:lnTo>
                  <a:lnTo>
                    <a:pt x="188269" y="3904"/>
                  </a:lnTo>
                  <a:lnTo>
                    <a:pt x="188214" y="4015"/>
                  </a:lnTo>
                  <a:lnTo>
                    <a:pt x="188214" y="4183"/>
                  </a:lnTo>
                  <a:lnTo>
                    <a:pt x="188214" y="4350"/>
                  </a:lnTo>
                  <a:lnTo>
                    <a:pt x="188269" y="4517"/>
                  </a:lnTo>
                  <a:lnTo>
                    <a:pt x="188437" y="4796"/>
                  </a:lnTo>
                  <a:lnTo>
                    <a:pt x="188715" y="4963"/>
                  </a:lnTo>
                  <a:lnTo>
                    <a:pt x="188883" y="5019"/>
                  </a:lnTo>
                  <a:lnTo>
                    <a:pt x="189217" y="5019"/>
                  </a:lnTo>
                  <a:lnTo>
                    <a:pt x="189385" y="4963"/>
                  </a:lnTo>
                  <a:lnTo>
                    <a:pt x="189608" y="4796"/>
                  </a:lnTo>
                  <a:lnTo>
                    <a:pt x="189831" y="4517"/>
                  </a:lnTo>
                  <a:lnTo>
                    <a:pt x="189887" y="4350"/>
                  </a:lnTo>
                  <a:lnTo>
                    <a:pt x="189887" y="4183"/>
                  </a:lnTo>
                  <a:lnTo>
                    <a:pt x="189887" y="4015"/>
                  </a:lnTo>
                  <a:lnTo>
                    <a:pt x="189831" y="3904"/>
                  </a:lnTo>
                  <a:lnTo>
                    <a:pt x="189608" y="3625"/>
                  </a:lnTo>
                  <a:lnTo>
                    <a:pt x="189385" y="3458"/>
                  </a:lnTo>
                  <a:lnTo>
                    <a:pt x="189217" y="3402"/>
                  </a:lnTo>
                  <a:close/>
                  <a:moveTo>
                    <a:pt x="194125" y="3346"/>
                  </a:moveTo>
                  <a:lnTo>
                    <a:pt x="193958" y="3402"/>
                  </a:lnTo>
                  <a:lnTo>
                    <a:pt x="193790" y="3458"/>
                  </a:lnTo>
                  <a:lnTo>
                    <a:pt x="193511" y="3625"/>
                  </a:lnTo>
                  <a:lnTo>
                    <a:pt x="193344" y="3848"/>
                  </a:lnTo>
                  <a:lnTo>
                    <a:pt x="193288" y="4015"/>
                  </a:lnTo>
                  <a:lnTo>
                    <a:pt x="193288" y="4183"/>
                  </a:lnTo>
                  <a:lnTo>
                    <a:pt x="193288" y="4350"/>
                  </a:lnTo>
                  <a:lnTo>
                    <a:pt x="193344" y="4517"/>
                  </a:lnTo>
                  <a:lnTo>
                    <a:pt x="193511" y="4796"/>
                  </a:lnTo>
                  <a:lnTo>
                    <a:pt x="193790" y="4963"/>
                  </a:lnTo>
                  <a:lnTo>
                    <a:pt x="193958" y="5019"/>
                  </a:lnTo>
                  <a:lnTo>
                    <a:pt x="194292" y="5019"/>
                  </a:lnTo>
                  <a:lnTo>
                    <a:pt x="194404" y="4963"/>
                  </a:lnTo>
                  <a:lnTo>
                    <a:pt x="194683" y="4796"/>
                  </a:lnTo>
                  <a:lnTo>
                    <a:pt x="194850" y="4517"/>
                  </a:lnTo>
                  <a:lnTo>
                    <a:pt x="194906" y="4350"/>
                  </a:lnTo>
                  <a:lnTo>
                    <a:pt x="194961" y="4183"/>
                  </a:lnTo>
                  <a:lnTo>
                    <a:pt x="194906" y="4015"/>
                  </a:lnTo>
                  <a:lnTo>
                    <a:pt x="194850" y="3848"/>
                  </a:lnTo>
                  <a:lnTo>
                    <a:pt x="194683" y="3625"/>
                  </a:lnTo>
                  <a:lnTo>
                    <a:pt x="194404" y="3458"/>
                  </a:lnTo>
                  <a:lnTo>
                    <a:pt x="194292" y="3402"/>
                  </a:lnTo>
                  <a:lnTo>
                    <a:pt x="194125" y="3346"/>
                  </a:lnTo>
                  <a:close/>
                  <a:moveTo>
                    <a:pt x="202546" y="3346"/>
                  </a:moveTo>
                  <a:lnTo>
                    <a:pt x="202378" y="3402"/>
                  </a:lnTo>
                  <a:lnTo>
                    <a:pt x="202211" y="3458"/>
                  </a:lnTo>
                  <a:lnTo>
                    <a:pt x="201932" y="3625"/>
                  </a:lnTo>
                  <a:lnTo>
                    <a:pt x="201765" y="3848"/>
                  </a:lnTo>
                  <a:lnTo>
                    <a:pt x="201709" y="4015"/>
                  </a:lnTo>
                  <a:lnTo>
                    <a:pt x="201709" y="4183"/>
                  </a:lnTo>
                  <a:lnTo>
                    <a:pt x="201709" y="4350"/>
                  </a:lnTo>
                  <a:lnTo>
                    <a:pt x="201765" y="4517"/>
                  </a:lnTo>
                  <a:lnTo>
                    <a:pt x="201932" y="4796"/>
                  </a:lnTo>
                  <a:lnTo>
                    <a:pt x="202211" y="4963"/>
                  </a:lnTo>
                  <a:lnTo>
                    <a:pt x="202378" y="5019"/>
                  </a:lnTo>
                  <a:lnTo>
                    <a:pt x="202713" y="5019"/>
                  </a:lnTo>
                  <a:lnTo>
                    <a:pt x="202880" y="4963"/>
                  </a:lnTo>
                  <a:lnTo>
                    <a:pt x="203103" y="4796"/>
                  </a:lnTo>
                  <a:lnTo>
                    <a:pt x="203326" y="4517"/>
                  </a:lnTo>
                  <a:lnTo>
                    <a:pt x="203382" y="4350"/>
                  </a:lnTo>
                  <a:lnTo>
                    <a:pt x="203382" y="4183"/>
                  </a:lnTo>
                  <a:lnTo>
                    <a:pt x="203382" y="4015"/>
                  </a:lnTo>
                  <a:lnTo>
                    <a:pt x="203326" y="3848"/>
                  </a:lnTo>
                  <a:lnTo>
                    <a:pt x="203103" y="3625"/>
                  </a:lnTo>
                  <a:lnTo>
                    <a:pt x="202880" y="3458"/>
                  </a:lnTo>
                  <a:lnTo>
                    <a:pt x="202713" y="3402"/>
                  </a:lnTo>
                  <a:lnTo>
                    <a:pt x="202546" y="3346"/>
                  </a:lnTo>
                  <a:close/>
                  <a:moveTo>
                    <a:pt x="207565" y="3346"/>
                  </a:moveTo>
                  <a:lnTo>
                    <a:pt x="207397" y="3402"/>
                  </a:lnTo>
                  <a:lnTo>
                    <a:pt x="207286" y="3458"/>
                  </a:lnTo>
                  <a:lnTo>
                    <a:pt x="207007" y="3625"/>
                  </a:lnTo>
                  <a:lnTo>
                    <a:pt x="206840" y="3848"/>
                  </a:lnTo>
                  <a:lnTo>
                    <a:pt x="206784" y="4015"/>
                  </a:lnTo>
                  <a:lnTo>
                    <a:pt x="206784" y="4183"/>
                  </a:lnTo>
                  <a:lnTo>
                    <a:pt x="206784" y="4350"/>
                  </a:lnTo>
                  <a:lnTo>
                    <a:pt x="206840" y="4517"/>
                  </a:lnTo>
                  <a:lnTo>
                    <a:pt x="207007" y="4796"/>
                  </a:lnTo>
                  <a:lnTo>
                    <a:pt x="207286" y="4963"/>
                  </a:lnTo>
                  <a:lnTo>
                    <a:pt x="207397" y="5019"/>
                  </a:lnTo>
                  <a:lnTo>
                    <a:pt x="207732" y="5019"/>
                  </a:lnTo>
                  <a:lnTo>
                    <a:pt x="207899" y="4963"/>
                  </a:lnTo>
                  <a:lnTo>
                    <a:pt x="208178" y="4796"/>
                  </a:lnTo>
                  <a:lnTo>
                    <a:pt x="208345" y="4517"/>
                  </a:lnTo>
                  <a:lnTo>
                    <a:pt x="208401" y="4350"/>
                  </a:lnTo>
                  <a:lnTo>
                    <a:pt x="208401" y="4183"/>
                  </a:lnTo>
                  <a:lnTo>
                    <a:pt x="208401" y="4015"/>
                  </a:lnTo>
                  <a:lnTo>
                    <a:pt x="208345" y="3848"/>
                  </a:lnTo>
                  <a:lnTo>
                    <a:pt x="208178" y="3625"/>
                  </a:lnTo>
                  <a:lnTo>
                    <a:pt x="207899" y="3458"/>
                  </a:lnTo>
                  <a:lnTo>
                    <a:pt x="207732" y="3402"/>
                  </a:lnTo>
                  <a:lnTo>
                    <a:pt x="207565" y="3346"/>
                  </a:lnTo>
                  <a:close/>
                  <a:moveTo>
                    <a:pt x="210911" y="3346"/>
                  </a:moveTo>
                  <a:lnTo>
                    <a:pt x="210743" y="3402"/>
                  </a:lnTo>
                  <a:lnTo>
                    <a:pt x="210576" y="3458"/>
                  </a:lnTo>
                  <a:lnTo>
                    <a:pt x="210297" y="3625"/>
                  </a:lnTo>
                  <a:lnTo>
                    <a:pt x="210130" y="3848"/>
                  </a:lnTo>
                  <a:lnTo>
                    <a:pt x="210074" y="4015"/>
                  </a:lnTo>
                  <a:lnTo>
                    <a:pt x="210074" y="4183"/>
                  </a:lnTo>
                  <a:lnTo>
                    <a:pt x="210074" y="4350"/>
                  </a:lnTo>
                  <a:lnTo>
                    <a:pt x="210130" y="4517"/>
                  </a:lnTo>
                  <a:lnTo>
                    <a:pt x="210297" y="4796"/>
                  </a:lnTo>
                  <a:lnTo>
                    <a:pt x="210576" y="4963"/>
                  </a:lnTo>
                  <a:lnTo>
                    <a:pt x="210743" y="5019"/>
                  </a:lnTo>
                  <a:lnTo>
                    <a:pt x="211078" y="5019"/>
                  </a:lnTo>
                  <a:lnTo>
                    <a:pt x="211245" y="4963"/>
                  </a:lnTo>
                  <a:lnTo>
                    <a:pt x="211468" y="4796"/>
                  </a:lnTo>
                  <a:lnTo>
                    <a:pt x="211691" y="4517"/>
                  </a:lnTo>
                  <a:lnTo>
                    <a:pt x="211691" y="4350"/>
                  </a:lnTo>
                  <a:lnTo>
                    <a:pt x="211747" y="4183"/>
                  </a:lnTo>
                  <a:lnTo>
                    <a:pt x="211691" y="4015"/>
                  </a:lnTo>
                  <a:lnTo>
                    <a:pt x="211691" y="3848"/>
                  </a:lnTo>
                  <a:lnTo>
                    <a:pt x="211468" y="3625"/>
                  </a:lnTo>
                  <a:lnTo>
                    <a:pt x="211245" y="3458"/>
                  </a:lnTo>
                  <a:lnTo>
                    <a:pt x="211078" y="3402"/>
                  </a:lnTo>
                  <a:lnTo>
                    <a:pt x="210911" y="3346"/>
                  </a:lnTo>
                  <a:close/>
                  <a:moveTo>
                    <a:pt x="215986" y="3346"/>
                  </a:moveTo>
                  <a:lnTo>
                    <a:pt x="215818" y="3402"/>
                  </a:lnTo>
                  <a:lnTo>
                    <a:pt x="215651" y="3458"/>
                  </a:lnTo>
                  <a:lnTo>
                    <a:pt x="215372" y="3625"/>
                  </a:lnTo>
                  <a:lnTo>
                    <a:pt x="215205" y="3848"/>
                  </a:lnTo>
                  <a:lnTo>
                    <a:pt x="215149" y="4015"/>
                  </a:lnTo>
                  <a:lnTo>
                    <a:pt x="215149" y="4183"/>
                  </a:lnTo>
                  <a:lnTo>
                    <a:pt x="215149" y="4350"/>
                  </a:lnTo>
                  <a:lnTo>
                    <a:pt x="215205" y="4517"/>
                  </a:lnTo>
                  <a:lnTo>
                    <a:pt x="215372" y="4796"/>
                  </a:lnTo>
                  <a:lnTo>
                    <a:pt x="215651" y="4963"/>
                  </a:lnTo>
                  <a:lnTo>
                    <a:pt x="215818" y="5019"/>
                  </a:lnTo>
                  <a:lnTo>
                    <a:pt x="216153" y="5019"/>
                  </a:lnTo>
                  <a:lnTo>
                    <a:pt x="216264" y="4963"/>
                  </a:lnTo>
                  <a:lnTo>
                    <a:pt x="216543" y="4796"/>
                  </a:lnTo>
                  <a:lnTo>
                    <a:pt x="216710" y="4517"/>
                  </a:lnTo>
                  <a:lnTo>
                    <a:pt x="216766" y="4350"/>
                  </a:lnTo>
                  <a:lnTo>
                    <a:pt x="216822" y="4183"/>
                  </a:lnTo>
                  <a:lnTo>
                    <a:pt x="216766" y="4015"/>
                  </a:lnTo>
                  <a:lnTo>
                    <a:pt x="216710" y="3848"/>
                  </a:lnTo>
                  <a:lnTo>
                    <a:pt x="216543" y="3625"/>
                  </a:lnTo>
                  <a:lnTo>
                    <a:pt x="216264" y="3458"/>
                  </a:lnTo>
                  <a:lnTo>
                    <a:pt x="216153" y="3402"/>
                  </a:lnTo>
                  <a:lnTo>
                    <a:pt x="215986" y="3346"/>
                  </a:lnTo>
                  <a:close/>
                  <a:moveTo>
                    <a:pt x="219276" y="3346"/>
                  </a:moveTo>
                  <a:lnTo>
                    <a:pt x="219108" y="3402"/>
                  </a:lnTo>
                  <a:lnTo>
                    <a:pt x="218941" y="3458"/>
                  </a:lnTo>
                  <a:lnTo>
                    <a:pt x="218718" y="3625"/>
                  </a:lnTo>
                  <a:lnTo>
                    <a:pt x="218551" y="3848"/>
                  </a:lnTo>
                  <a:lnTo>
                    <a:pt x="218495" y="4015"/>
                  </a:lnTo>
                  <a:lnTo>
                    <a:pt x="218439" y="4183"/>
                  </a:lnTo>
                  <a:lnTo>
                    <a:pt x="218495" y="4350"/>
                  </a:lnTo>
                  <a:lnTo>
                    <a:pt x="218551" y="4517"/>
                  </a:lnTo>
                  <a:lnTo>
                    <a:pt x="218718" y="4796"/>
                  </a:lnTo>
                  <a:lnTo>
                    <a:pt x="218941" y="4963"/>
                  </a:lnTo>
                  <a:lnTo>
                    <a:pt x="219108" y="5019"/>
                  </a:lnTo>
                  <a:lnTo>
                    <a:pt x="219443" y="5019"/>
                  </a:lnTo>
                  <a:lnTo>
                    <a:pt x="219610" y="4963"/>
                  </a:lnTo>
                  <a:lnTo>
                    <a:pt x="219889" y="4796"/>
                  </a:lnTo>
                  <a:lnTo>
                    <a:pt x="220057" y="4517"/>
                  </a:lnTo>
                  <a:lnTo>
                    <a:pt x="220112" y="4350"/>
                  </a:lnTo>
                  <a:lnTo>
                    <a:pt x="220112" y="4183"/>
                  </a:lnTo>
                  <a:lnTo>
                    <a:pt x="220112" y="4015"/>
                  </a:lnTo>
                  <a:lnTo>
                    <a:pt x="220057" y="3848"/>
                  </a:lnTo>
                  <a:lnTo>
                    <a:pt x="219889" y="3625"/>
                  </a:lnTo>
                  <a:lnTo>
                    <a:pt x="219610" y="3458"/>
                  </a:lnTo>
                  <a:lnTo>
                    <a:pt x="219443" y="3402"/>
                  </a:lnTo>
                  <a:lnTo>
                    <a:pt x="219276" y="3346"/>
                  </a:lnTo>
                  <a:close/>
                  <a:moveTo>
                    <a:pt x="222733" y="3346"/>
                  </a:moveTo>
                  <a:lnTo>
                    <a:pt x="222566" y="3402"/>
                  </a:lnTo>
                  <a:lnTo>
                    <a:pt x="222399" y="3458"/>
                  </a:lnTo>
                  <a:lnTo>
                    <a:pt x="222120" y="3625"/>
                  </a:lnTo>
                  <a:lnTo>
                    <a:pt x="221953" y="3848"/>
                  </a:lnTo>
                  <a:lnTo>
                    <a:pt x="221897" y="4015"/>
                  </a:lnTo>
                  <a:lnTo>
                    <a:pt x="221897" y="4183"/>
                  </a:lnTo>
                  <a:lnTo>
                    <a:pt x="221897" y="4350"/>
                  </a:lnTo>
                  <a:lnTo>
                    <a:pt x="221953" y="4517"/>
                  </a:lnTo>
                  <a:lnTo>
                    <a:pt x="222120" y="4796"/>
                  </a:lnTo>
                  <a:lnTo>
                    <a:pt x="222399" y="4963"/>
                  </a:lnTo>
                  <a:lnTo>
                    <a:pt x="222566" y="5019"/>
                  </a:lnTo>
                  <a:lnTo>
                    <a:pt x="222901" y="5019"/>
                  </a:lnTo>
                  <a:lnTo>
                    <a:pt x="223012" y="4963"/>
                  </a:lnTo>
                  <a:lnTo>
                    <a:pt x="223291" y="4796"/>
                  </a:lnTo>
                  <a:lnTo>
                    <a:pt x="223458" y="4517"/>
                  </a:lnTo>
                  <a:lnTo>
                    <a:pt x="223514" y="4350"/>
                  </a:lnTo>
                  <a:lnTo>
                    <a:pt x="223514" y="4183"/>
                  </a:lnTo>
                  <a:lnTo>
                    <a:pt x="223514" y="4015"/>
                  </a:lnTo>
                  <a:lnTo>
                    <a:pt x="223458" y="3848"/>
                  </a:lnTo>
                  <a:lnTo>
                    <a:pt x="223291" y="3625"/>
                  </a:lnTo>
                  <a:lnTo>
                    <a:pt x="223012" y="3458"/>
                  </a:lnTo>
                  <a:lnTo>
                    <a:pt x="222901" y="3402"/>
                  </a:lnTo>
                  <a:lnTo>
                    <a:pt x="222733" y="3346"/>
                  </a:lnTo>
                  <a:close/>
                  <a:moveTo>
                    <a:pt x="232771" y="3346"/>
                  </a:moveTo>
                  <a:lnTo>
                    <a:pt x="232604" y="3402"/>
                  </a:lnTo>
                  <a:lnTo>
                    <a:pt x="232437" y="3458"/>
                  </a:lnTo>
                  <a:lnTo>
                    <a:pt x="232158" y="3625"/>
                  </a:lnTo>
                  <a:lnTo>
                    <a:pt x="231991" y="3848"/>
                  </a:lnTo>
                  <a:lnTo>
                    <a:pt x="231935" y="4015"/>
                  </a:lnTo>
                  <a:lnTo>
                    <a:pt x="231935" y="4183"/>
                  </a:lnTo>
                  <a:lnTo>
                    <a:pt x="231935" y="4350"/>
                  </a:lnTo>
                  <a:lnTo>
                    <a:pt x="231991" y="4517"/>
                  </a:lnTo>
                  <a:lnTo>
                    <a:pt x="232158" y="4796"/>
                  </a:lnTo>
                  <a:lnTo>
                    <a:pt x="232437" y="4963"/>
                  </a:lnTo>
                  <a:lnTo>
                    <a:pt x="232604" y="5019"/>
                  </a:lnTo>
                  <a:lnTo>
                    <a:pt x="232939" y="5019"/>
                  </a:lnTo>
                  <a:lnTo>
                    <a:pt x="233050" y="4963"/>
                  </a:lnTo>
                  <a:lnTo>
                    <a:pt x="233329" y="4796"/>
                  </a:lnTo>
                  <a:lnTo>
                    <a:pt x="233496" y="4517"/>
                  </a:lnTo>
                  <a:lnTo>
                    <a:pt x="233552" y="4350"/>
                  </a:lnTo>
                  <a:lnTo>
                    <a:pt x="233552" y="4183"/>
                  </a:lnTo>
                  <a:lnTo>
                    <a:pt x="233552" y="4015"/>
                  </a:lnTo>
                  <a:lnTo>
                    <a:pt x="233496" y="3848"/>
                  </a:lnTo>
                  <a:lnTo>
                    <a:pt x="233329" y="3625"/>
                  </a:lnTo>
                  <a:lnTo>
                    <a:pt x="233050" y="3458"/>
                  </a:lnTo>
                  <a:lnTo>
                    <a:pt x="232939" y="3402"/>
                  </a:lnTo>
                  <a:lnTo>
                    <a:pt x="232771" y="3346"/>
                  </a:lnTo>
                  <a:close/>
                  <a:moveTo>
                    <a:pt x="274652" y="3402"/>
                  </a:moveTo>
                  <a:lnTo>
                    <a:pt x="274485" y="3458"/>
                  </a:lnTo>
                  <a:lnTo>
                    <a:pt x="274206" y="3625"/>
                  </a:lnTo>
                  <a:lnTo>
                    <a:pt x="274039" y="3904"/>
                  </a:lnTo>
                  <a:lnTo>
                    <a:pt x="273983" y="4015"/>
                  </a:lnTo>
                  <a:lnTo>
                    <a:pt x="273983" y="4183"/>
                  </a:lnTo>
                  <a:lnTo>
                    <a:pt x="273983" y="4350"/>
                  </a:lnTo>
                  <a:lnTo>
                    <a:pt x="274039" y="4517"/>
                  </a:lnTo>
                  <a:lnTo>
                    <a:pt x="274206" y="4796"/>
                  </a:lnTo>
                  <a:lnTo>
                    <a:pt x="274485" y="4963"/>
                  </a:lnTo>
                  <a:lnTo>
                    <a:pt x="274652" y="5019"/>
                  </a:lnTo>
                  <a:lnTo>
                    <a:pt x="274987" y="5019"/>
                  </a:lnTo>
                  <a:lnTo>
                    <a:pt x="275154" y="4963"/>
                  </a:lnTo>
                  <a:lnTo>
                    <a:pt x="275377" y="4796"/>
                  </a:lnTo>
                  <a:lnTo>
                    <a:pt x="275600" y="4517"/>
                  </a:lnTo>
                  <a:lnTo>
                    <a:pt x="275600" y="4350"/>
                  </a:lnTo>
                  <a:lnTo>
                    <a:pt x="275656" y="4183"/>
                  </a:lnTo>
                  <a:lnTo>
                    <a:pt x="275600" y="4015"/>
                  </a:lnTo>
                  <a:lnTo>
                    <a:pt x="275600" y="3904"/>
                  </a:lnTo>
                  <a:lnTo>
                    <a:pt x="275377" y="3625"/>
                  </a:lnTo>
                  <a:lnTo>
                    <a:pt x="275154" y="3458"/>
                  </a:lnTo>
                  <a:lnTo>
                    <a:pt x="274987" y="3402"/>
                  </a:lnTo>
                  <a:close/>
                  <a:moveTo>
                    <a:pt x="277998" y="3402"/>
                  </a:moveTo>
                  <a:lnTo>
                    <a:pt x="277831" y="3458"/>
                  </a:lnTo>
                  <a:lnTo>
                    <a:pt x="277608" y="3625"/>
                  </a:lnTo>
                  <a:lnTo>
                    <a:pt x="277441" y="3904"/>
                  </a:lnTo>
                  <a:lnTo>
                    <a:pt x="277385" y="4015"/>
                  </a:lnTo>
                  <a:lnTo>
                    <a:pt x="277329" y="4183"/>
                  </a:lnTo>
                  <a:lnTo>
                    <a:pt x="277385" y="4350"/>
                  </a:lnTo>
                  <a:lnTo>
                    <a:pt x="277441" y="4517"/>
                  </a:lnTo>
                  <a:lnTo>
                    <a:pt x="277608" y="4796"/>
                  </a:lnTo>
                  <a:lnTo>
                    <a:pt x="277831" y="4963"/>
                  </a:lnTo>
                  <a:lnTo>
                    <a:pt x="277998" y="5019"/>
                  </a:lnTo>
                  <a:lnTo>
                    <a:pt x="278333" y="5019"/>
                  </a:lnTo>
                  <a:lnTo>
                    <a:pt x="278500" y="4963"/>
                  </a:lnTo>
                  <a:lnTo>
                    <a:pt x="278779" y="4796"/>
                  </a:lnTo>
                  <a:lnTo>
                    <a:pt x="278946" y="4517"/>
                  </a:lnTo>
                  <a:lnTo>
                    <a:pt x="279002" y="4350"/>
                  </a:lnTo>
                  <a:lnTo>
                    <a:pt x="279002" y="4183"/>
                  </a:lnTo>
                  <a:lnTo>
                    <a:pt x="279002" y="4015"/>
                  </a:lnTo>
                  <a:lnTo>
                    <a:pt x="278946" y="3904"/>
                  </a:lnTo>
                  <a:lnTo>
                    <a:pt x="278779" y="3625"/>
                  </a:lnTo>
                  <a:lnTo>
                    <a:pt x="278500" y="3458"/>
                  </a:lnTo>
                  <a:lnTo>
                    <a:pt x="278333" y="3402"/>
                  </a:lnTo>
                  <a:close/>
                  <a:moveTo>
                    <a:pt x="281400" y="3402"/>
                  </a:moveTo>
                  <a:lnTo>
                    <a:pt x="281233" y="3458"/>
                  </a:lnTo>
                  <a:lnTo>
                    <a:pt x="280954" y="3625"/>
                  </a:lnTo>
                  <a:lnTo>
                    <a:pt x="280787" y="3904"/>
                  </a:lnTo>
                  <a:lnTo>
                    <a:pt x="280731" y="4015"/>
                  </a:lnTo>
                  <a:lnTo>
                    <a:pt x="280731" y="4183"/>
                  </a:lnTo>
                  <a:lnTo>
                    <a:pt x="280731" y="4350"/>
                  </a:lnTo>
                  <a:lnTo>
                    <a:pt x="280787" y="4517"/>
                  </a:lnTo>
                  <a:lnTo>
                    <a:pt x="280954" y="4796"/>
                  </a:lnTo>
                  <a:lnTo>
                    <a:pt x="281233" y="4963"/>
                  </a:lnTo>
                  <a:lnTo>
                    <a:pt x="281400" y="5019"/>
                  </a:lnTo>
                  <a:lnTo>
                    <a:pt x="281735" y="5019"/>
                  </a:lnTo>
                  <a:lnTo>
                    <a:pt x="281846" y="4963"/>
                  </a:lnTo>
                  <a:lnTo>
                    <a:pt x="282125" y="4796"/>
                  </a:lnTo>
                  <a:lnTo>
                    <a:pt x="282292" y="4517"/>
                  </a:lnTo>
                  <a:lnTo>
                    <a:pt x="282348" y="4350"/>
                  </a:lnTo>
                  <a:lnTo>
                    <a:pt x="282348" y="4183"/>
                  </a:lnTo>
                  <a:lnTo>
                    <a:pt x="282348" y="4015"/>
                  </a:lnTo>
                  <a:lnTo>
                    <a:pt x="282292" y="3904"/>
                  </a:lnTo>
                  <a:lnTo>
                    <a:pt x="282125" y="3625"/>
                  </a:lnTo>
                  <a:lnTo>
                    <a:pt x="281846" y="3458"/>
                  </a:lnTo>
                  <a:lnTo>
                    <a:pt x="281735" y="3402"/>
                  </a:lnTo>
                  <a:close/>
                  <a:moveTo>
                    <a:pt x="284690" y="3402"/>
                  </a:moveTo>
                  <a:lnTo>
                    <a:pt x="284523" y="3458"/>
                  </a:lnTo>
                  <a:lnTo>
                    <a:pt x="284300" y="3625"/>
                  </a:lnTo>
                  <a:lnTo>
                    <a:pt x="284077" y="3904"/>
                  </a:lnTo>
                  <a:lnTo>
                    <a:pt x="284077" y="4015"/>
                  </a:lnTo>
                  <a:lnTo>
                    <a:pt x="284021" y="4183"/>
                  </a:lnTo>
                  <a:lnTo>
                    <a:pt x="284077" y="4350"/>
                  </a:lnTo>
                  <a:lnTo>
                    <a:pt x="284077" y="4517"/>
                  </a:lnTo>
                  <a:lnTo>
                    <a:pt x="284300" y="4796"/>
                  </a:lnTo>
                  <a:lnTo>
                    <a:pt x="284523" y="4963"/>
                  </a:lnTo>
                  <a:lnTo>
                    <a:pt x="284690" y="5019"/>
                  </a:lnTo>
                  <a:lnTo>
                    <a:pt x="285025" y="5019"/>
                  </a:lnTo>
                  <a:lnTo>
                    <a:pt x="285192" y="4963"/>
                  </a:lnTo>
                  <a:lnTo>
                    <a:pt x="285471" y="4796"/>
                  </a:lnTo>
                  <a:lnTo>
                    <a:pt x="285638" y="4517"/>
                  </a:lnTo>
                  <a:lnTo>
                    <a:pt x="285694" y="4350"/>
                  </a:lnTo>
                  <a:lnTo>
                    <a:pt x="285694" y="4183"/>
                  </a:lnTo>
                  <a:lnTo>
                    <a:pt x="285694" y="4015"/>
                  </a:lnTo>
                  <a:lnTo>
                    <a:pt x="285638" y="3904"/>
                  </a:lnTo>
                  <a:lnTo>
                    <a:pt x="285471" y="3625"/>
                  </a:lnTo>
                  <a:lnTo>
                    <a:pt x="285192" y="3458"/>
                  </a:lnTo>
                  <a:lnTo>
                    <a:pt x="285025" y="3402"/>
                  </a:lnTo>
                  <a:close/>
                  <a:moveTo>
                    <a:pt x="3179" y="11711"/>
                  </a:moveTo>
                  <a:lnTo>
                    <a:pt x="3067" y="11767"/>
                  </a:lnTo>
                  <a:lnTo>
                    <a:pt x="2788" y="11934"/>
                  </a:lnTo>
                  <a:lnTo>
                    <a:pt x="2621" y="12213"/>
                  </a:lnTo>
                  <a:lnTo>
                    <a:pt x="2565" y="12324"/>
                  </a:lnTo>
                  <a:lnTo>
                    <a:pt x="2510" y="12492"/>
                  </a:lnTo>
                  <a:lnTo>
                    <a:pt x="2565" y="12659"/>
                  </a:lnTo>
                  <a:lnTo>
                    <a:pt x="2621" y="12826"/>
                  </a:lnTo>
                  <a:lnTo>
                    <a:pt x="2788" y="13105"/>
                  </a:lnTo>
                  <a:lnTo>
                    <a:pt x="3067" y="13272"/>
                  </a:lnTo>
                  <a:lnTo>
                    <a:pt x="3179" y="13328"/>
                  </a:lnTo>
                  <a:lnTo>
                    <a:pt x="3513" y="13328"/>
                  </a:lnTo>
                  <a:lnTo>
                    <a:pt x="3681" y="13272"/>
                  </a:lnTo>
                  <a:lnTo>
                    <a:pt x="3959" y="13105"/>
                  </a:lnTo>
                  <a:lnTo>
                    <a:pt x="4127" y="12826"/>
                  </a:lnTo>
                  <a:lnTo>
                    <a:pt x="4183" y="12659"/>
                  </a:lnTo>
                  <a:lnTo>
                    <a:pt x="4183" y="12492"/>
                  </a:lnTo>
                  <a:lnTo>
                    <a:pt x="4183" y="12324"/>
                  </a:lnTo>
                  <a:lnTo>
                    <a:pt x="4127" y="12213"/>
                  </a:lnTo>
                  <a:lnTo>
                    <a:pt x="3959" y="11934"/>
                  </a:lnTo>
                  <a:lnTo>
                    <a:pt x="3681" y="11767"/>
                  </a:lnTo>
                  <a:lnTo>
                    <a:pt x="3513" y="11711"/>
                  </a:lnTo>
                  <a:close/>
                  <a:moveTo>
                    <a:pt x="13273" y="11711"/>
                  </a:moveTo>
                  <a:lnTo>
                    <a:pt x="13161" y="11767"/>
                  </a:lnTo>
                  <a:lnTo>
                    <a:pt x="12882" y="11934"/>
                  </a:lnTo>
                  <a:lnTo>
                    <a:pt x="12715" y="12213"/>
                  </a:lnTo>
                  <a:lnTo>
                    <a:pt x="12659" y="12324"/>
                  </a:lnTo>
                  <a:lnTo>
                    <a:pt x="12603" y="12492"/>
                  </a:lnTo>
                  <a:lnTo>
                    <a:pt x="12659" y="12659"/>
                  </a:lnTo>
                  <a:lnTo>
                    <a:pt x="12715" y="12826"/>
                  </a:lnTo>
                  <a:lnTo>
                    <a:pt x="12882" y="13105"/>
                  </a:lnTo>
                  <a:lnTo>
                    <a:pt x="13161" y="13272"/>
                  </a:lnTo>
                  <a:lnTo>
                    <a:pt x="13273" y="13328"/>
                  </a:lnTo>
                  <a:lnTo>
                    <a:pt x="13607" y="13328"/>
                  </a:lnTo>
                  <a:lnTo>
                    <a:pt x="13774" y="13272"/>
                  </a:lnTo>
                  <a:lnTo>
                    <a:pt x="14053" y="13105"/>
                  </a:lnTo>
                  <a:lnTo>
                    <a:pt x="14221" y="12826"/>
                  </a:lnTo>
                  <a:lnTo>
                    <a:pt x="14276" y="12659"/>
                  </a:lnTo>
                  <a:lnTo>
                    <a:pt x="14276" y="12492"/>
                  </a:lnTo>
                  <a:lnTo>
                    <a:pt x="14276" y="12324"/>
                  </a:lnTo>
                  <a:lnTo>
                    <a:pt x="14221" y="12213"/>
                  </a:lnTo>
                  <a:lnTo>
                    <a:pt x="14053" y="11934"/>
                  </a:lnTo>
                  <a:lnTo>
                    <a:pt x="13774" y="11767"/>
                  </a:lnTo>
                  <a:lnTo>
                    <a:pt x="13607" y="11711"/>
                  </a:lnTo>
                  <a:close/>
                  <a:moveTo>
                    <a:pt x="16674" y="11711"/>
                  </a:moveTo>
                  <a:lnTo>
                    <a:pt x="16507" y="11767"/>
                  </a:lnTo>
                  <a:lnTo>
                    <a:pt x="16228" y="11934"/>
                  </a:lnTo>
                  <a:lnTo>
                    <a:pt x="16061" y="12213"/>
                  </a:lnTo>
                  <a:lnTo>
                    <a:pt x="16005" y="12324"/>
                  </a:lnTo>
                  <a:lnTo>
                    <a:pt x="16005" y="12492"/>
                  </a:lnTo>
                  <a:lnTo>
                    <a:pt x="16005" y="12659"/>
                  </a:lnTo>
                  <a:lnTo>
                    <a:pt x="16061" y="12826"/>
                  </a:lnTo>
                  <a:lnTo>
                    <a:pt x="16228" y="13105"/>
                  </a:lnTo>
                  <a:lnTo>
                    <a:pt x="16507" y="13272"/>
                  </a:lnTo>
                  <a:lnTo>
                    <a:pt x="16674" y="13328"/>
                  </a:lnTo>
                  <a:lnTo>
                    <a:pt x="17009" y="13328"/>
                  </a:lnTo>
                  <a:lnTo>
                    <a:pt x="17120" y="13272"/>
                  </a:lnTo>
                  <a:lnTo>
                    <a:pt x="17399" y="13105"/>
                  </a:lnTo>
                  <a:lnTo>
                    <a:pt x="17567" y="12826"/>
                  </a:lnTo>
                  <a:lnTo>
                    <a:pt x="17622" y="12659"/>
                  </a:lnTo>
                  <a:lnTo>
                    <a:pt x="17678" y="12492"/>
                  </a:lnTo>
                  <a:lnTo>
                    <a:pt x="17622" y="12324"/>
                  </a:lnTo>
                  <a:lnTo>
                    <a:pt x="17567" y="12213"/>
                  </a:lnTo>
                  <a:lnTo>
                    <a:pt x="17399" y="11934"/>
                  </a:lnTo>
                  <a:lnTo>
                    <a:pt x="17120" y="11767"/>
                  </a:lnTo>
                  <a:lnTo>
                    <a:pt x="17009" y="11711"/>
                  </a:lnTo>
                  <a:close/>
                  <a:moveTo>
                    <a:pt x="20020" y="11711"/>
                  </a:moveTo>
                  <a:lnTo>
                    <a:pt x="19853" y="11767"/>
                  </a:lnTo>
                  <a:lnTo>
                    <a:pt x="19630" y="11934"/>
                  </a:lnTo>
                  <a:lnTo>
                    <a:pt x="19407" y="12213"/>
                  </a:lnTo>
                  <a:lnTo>
                    <a:pt x="19351" y="12324"/>
                  </a:lnTo>
                  <a:lnTo>
                    <a:pt x="19351" y="12492"/>
                  </a:lnTo>
                  <a:lnTo>
                    <a:pt x="19351" y="12659"/>
                  </a:lnTo>
                  <a:lnTo>
                    <a:pt x="19407" y="12826"/>
                  </a:lnTo>
                  <a:lnTo>
                    <a:pt x="19630" y="13105"/>
                  </a:lnTo>
                  <a:lnTo>
                    <a:pt x="19853" y="13272"/>
                  </a:lnTo>
                  <a:lnTo>
                    <a:pt x="20020" y="13328"/>
                  </a:lnTo>
                  <a:lnTo>
                    <a:pt x="20355" y="13328"/>
                  </a:lnTo>
                  <a:lnTo>
                    <a:pt x="20522" y="13272"/>
                  </a:lnTo>
                  <a:lnTo>
                    <a:pt x="20801" y="13105"/>
                  </a:lnTo>
                  <a:lnTo>
                    <a:pt x="20968" y="12826"/>
                  </a:lnTo>
                  <a:lnTo>
                    <a:pt x="21024" y="12659"/>
                  </a:lnTo>
                  <a:lnTo>
                    <a:pt x="21024" y="12492"/>
                  </a:lnTo>
                  <a:lnTo>
                    <a:pt x="21024" y="12324"/>
                  </a:lnTo>
                  <a:lnTo>
                    <a:pt x="20968" y="12213"/>
                  </a:lnTo>
                  <a:lnTo>
                    <a:pt x="20801" y="11934"/>
                  </a:lnTo>
                  <a:lnTo>
                    <a:pt x="20522" y="11767"/>
                  </a:lnTo>
                  <a:lnTo>
                    <a:pt x="20355" y="11711"/>
                  </a:lnTo>
                  <a:close/>
                  <a:moveTo>
                    <a:pt x="25095" y="11711"/>
                  </a:moveTo>
                  <a:lnTo>
                    <a:pt x="24928" y="11767"/>
                  </a:lnTo>
                  <a:lnTo>
                    <a:pt x="24705" y="11934"/>
                  </a:lnTo>
                  <a:lnTo>
                    <a:pt x="24482" y="12213"/>
                  </a:lnTo>
                  <a:lnTo>
                    <a:pt x="24426" y="12324"/>
                  </a:lnTo>
                  <a:lnTo>
                    <a:pt x="24426" y="12492"/>
                  </a:lnTo>
                  <a:lnTo>
                    <a:pt x="24426" y="12659"/>
                  </a:lnTo>
                  <a:lnTo>
                    <a:pt x="24482" y="12826"/>
                  </a:lnTo>
                  <a:lnTo>
                    <a:pt x="24705" y="13105"/>
                  </a:lnTo>
                  <a:lnTo>
                    <a:pt x="24928" y="13272"/>
                  </a:lnTo>
                  <a:lnTo>
                    <a:pt x="25095" y="13328"/>
                  </a:lnTo>
                  <a:lnTo>
                    <a:pt x="25430" y="13328"/>
                  </a:lnTo>
                  <a:lnTo>
                    <a:pt x="25597" y="13272"/>
                  </a:lnTo>
                  <a:lnTo>
                    <a:pt x="25876" y="13105"/>
                  </a:lnTo>
                  <a:lnTo>
                    <a:pt x="26043" y="12826"/>
                  </a:lnTo>
                  <a:lnTo>
                    <a:pt x="26099" y="12659"/>
                  </a:lnTo>
                  <a:lnTo>
                    <a:pt x="26099" y="12492"/>
                  </a:lnTo>
                  <a:lnTo>
                    <a:pt x="26099" y="12324"/>
                  </a:lnTo>
                  <a:lnTo>
                    <a:pt x="26043" y="12213"/>
                  </a:lnTo>
                  <a:lnTo>
                    <a:pt x="25876" y="11934"/>
                  </a:lnTo>
                  <a:lnTo>
                    <a:pt x="25597" y="11767"/>
                  </a:lnTo>
                  <a:lnTo>
                    <a:pt x="25430" y="11711"/>
                  </a:lnTo>
                  <a:close/>
                  <a:moveTo>
                    <a:pt x="28441" y="11711"/>
                  </a:moveTo>
                  <a:lnTo>
                    <a:pt x="28274" y="11767"/>
                  </a:lnTo>
                  <a:lnTo>
                    <a:pt x="27995" y="11934"/>
                  </a:lnTo>
                  <a:lnTo>
                    <a:pt x="27828" y="12213"/>
                  </a:lnTo>
                  <a:lnTo>
                    <a:pt x="27772" y="12324"/>
                  </a:lnTo>
                  <a:lnTo>
                    <a:pt x="27772" y="12492"/>
                  </a:lnTo>
                  <a:lnTo>
                    <a:pt x="27772" y="12659"/>
                  </a:lnTo>
                  <a:lnTo>
                    <a:pt x="27828" y="12826"/>
                  </a:lnTo>
                  <a:lnTo>
                    <a:pt x="27995" y="13105"/>
                  </a:lnTo>
                  <a:lnTo>
                    <a:pt x="28274" y="13272"/>
                  </a:lnTo>
                  <a:lnTo>
                    <a:pt x="28441" y="13328"/>
                  </a:lnTo>
                  <a:lnTo>
                    <a:pt x="28776" y="13328"/>
                  </a:lnTo>
                  <a:lnTo>
                    <a:pt x="28943" y="13272"/>
                  </a:lnTo>
                  <a:lnTo>
                    <a:pt x="29166" y="13105"/>
                  </a:lnTo>
                  <a:lnTo>
                    <a:pt x="29333" y="12826"/>
                  </a:lnTo>
                  <a:lnTo>
                    <a:pt x="29389" y="12659"/>
                  </a:lnTo>
                  <a:lnTo>
                    <a:pt x="29445" y="12492"/>
                  </a:lnTo>
                  <a:lnTo>
                    <a:pt x="29389" y="12324"/>
                  </a:lnTo>
                  <a:lnTo>
                    <a:pt x="29333" y="12213"/>
                  </a:lnTo>
                  <a:lnTo>
                    <a:pt x="29166" y="11934"/>
                  </a:lnTo>
                  <a:lnTo>
                    <a:pt x="28943" y="11767"/>
                  </a:lnTo>
                  <a:lnTo>
                    <a:pt x="28776" y="11711"/>
                  </a:lnTo>
                  <a:close/>
                  <a:moveTo>
                    <a:pt x="40152" y="11711"/>
                  </a:moveTo>
                  <a:lnTo>
                    <a:pt x="40041" y="11767"/>
                  </a:lnTo>
                  <a:lnTo>
                    <a:pt x="39762" y="11934"/>
                  </a:lnTo>
                  <a:lnTo>
                    <a:pt x="39595" y="12213"/>
                  </a:lnTo>
                  <a:lnTo>
                    <a:pt x="39539" y="12324"/>
                  </a:lnTo>
                  <a:lnTo>
                    <a:pt x="39539" y="12492"/>
                  </a:lnTo>
                  <a:lnTo>
                    <a:pt x="39539" y="12659"/>
                  </a:lnTo>
                  <a:lnTo>
                    <a:pt x="39595" y="12826"/>
                  </a:lnTo>
                  <a:lnTo>
                    <a:pt x="39762" y="13105"/>
                  </a:lnTo>
                  <a:lnTo>
                    <a:pt x="40041" y="13272"/>
                  </a:lnTo>
                  <a:lnTo>
                    <a:pt x="40152" y="13328"/>
                  </a:lnTo>
                  <a:lnTo>
                    <a:pt x="40487" y="13328"/>
                  </a:lnTo>
                  <a:lnTo>
                    <a:pt x="40654" y="13272"/>
                  </a:lnTo>
                  <a:lnTo>
                    <a:pt x="40933" y="13105"/>
                  </a:lnTo>
                  <a:lnTo>
                    <a:pt x="41100" y="12826"/>
                  </a:lnTo>
                  <a:lnTo>
                    <a:pt x="41156" y="12659"/>
                  </a:lnTo>
                  <a:lnTo>
                    <a:pt x="41156" y="12492"/>
                  </a:lnTo>
                  <a:lnTo>
                    <a:pt x="41156" y="12324"/>
                  </a:lnTo>
                  <a:lnTo>
                    <a:pt x="41100" y="12213"/>
                  </a:lnTo>
                  <a:lnTo>
                    <a:pt x="40933" y="11934"/>
                  </a:lnTo>
                  <a:lnTo>
                    <a:pt x="40654" y="11767"/>
                  </a:lnTo>
                  <a:lnTo>
                    <a:pt x="40487" y="11711"/>
                  </a:lnTo>
                  <a:close/>
                  <a:moveTo>
                    <a:pt x="48517" y="11711"/>
                  </a:moveTo>
                  <a:lnTo>
                    <a:pt x="48350" y="11767"/>
                  </a:lnTo>
                  <a:lnTo>
                    <a:pt x="48127" y="11934"/>
                  </a:lnTo>
                  <a:lnTo>
                    <a:pt x="47904" y="12213"/>
                  </a:lnTo>
                  <a:lnTo>
                    <a:pt x="47904" y="12324"/>
                  </a:lnTo>
                  <a:lnTo>
                    <a:pt x="47848" y="12492"/>
                  </a:lnTo>
                  <a:lnTo>
                    <a:pt x="47904" y="12659"/>
                  </a:lnTo>
                  <a:lnTo>
                    <a:pt x="47904" y="12826"/>
                  </a:lnTo>
                  <a:lnTo>
                    <a:pt x="48127" y="13105"/>
                  </a:lnTo>
                  <a:lnTo>
                    <a:pt x="48350" y="13272"/>
                  </a:lnTo>
                  <a:lnTo>
                    <a:pt x="48517" y="13328"/>
                  </a:lnTo>
                  <a:lnTo>
                    <a:pt x="48852" y="13328"/>
                  </a:lnTo>
                  <a:lnTo>
                    <a:pt x="49019" y="13272"/>
                  </a:lnTo>
                  <a:lnTo>
                    <a:pt x="49298" y="13105"/>
                  </a:lnTo>
                  <a:lnTo>
                    <a:pt x="49465" y="12826"/>
                  </a:lnTo>
                  <a:lnTo>
                    <a:pt x="49521" y="12659"/>
                  </a:lnTo>
                  <a:lnTo>
                    <a:pt x="49521" y="12492"/>
                  </a:lnTo>
                  <a:lnTo>
                    <a:pt x="49521" y="12324"/>
                  </a:lnTo>
                  <a:lnTo>
                    <a:pt x="49465" y="12213"/>
                  </a:lnTo>
                  <a:lnTo>
                    <a:pt x="49298" y="11934"/>
                  </a:lnTo>
                  <a:lnTo>
                    <a:pt x="49019" y="11767"/>
                  </a:lnTo>
                  <a:lnTo>
                    <a:pt x="48852" y="11711"/>
                  </a:lnTo>
                  <a:close/>
                  <a:moveTo>
                    <a:pt x="51808" y="11711"/>
                  </a:moveTo>
                  <a:lnTo>
                    <a:pt x="51696" y="11767"/>
                  </a:lnTo>
                  <a:lnTo>
                    <a:pt x="51417" y="11934"/>
                  </a:lnTo>
                  <a:lnTo>
                    <a:pt x="51250" y="12213"/>
                  </a:lnTo>
                  <a:lnTo>
                    <a:pt x="51194" y="12324"/>
                  </a:lnTo>
                  <a:lnTo>
                    <a:pt x="51194" y="12492"/>
                  </a:lnTo>
                  <a:lnTo>
                    <a:pt x="51194" y="12659"/>
                  </a:lnTo>
                  <a:lnTo>
                    <a:pt x="51250" y="12826"/>
                  </a:lnTo>
                  <a:lnTo>
                    <a:pt x="51417" y="13105"/>
                  </a:lnTo>
                  <a:lnTo>
                    <a:pt x="51696" y="13272"/>
                  </a:lnTo>
                  <a:lnTo>
                    <a:pt x="51808" y="13328"/>
                  </a:lnTo>
                  <a:lnTo>
                    <a:pt x="52142" y="13328"/>
                  </a:lnTo>
                  <a:lnTo>
                    <a:pt x="52309" y="13272"/>
                  </a:lnTo>
                  <a:lnTo>
                    <a:pt x="52588" y="13105"/>
                  </a:lnTo>
                  <a:lnTo>
                    <a:pt x="52756" y="12826"/>
                  </a:lnTo>
                  <a:lnTo>
                    <a:pt x="52811" y="12659"/>
                  </a:lnTo>
                  <a:lnTo>
                    <a:pt x="52811" y="12492"/>
                  </a:lnTo>
                  <a:lnTo>
                    <a:pt x="52811" y="12324"/>
                  </a:lnTo>
                  <a:lnTo>
                    <a:pt x="52756" y="12213"/>
                  </a:lnTo>
                  <a:lnTo>
                    <a:pt x="52588" y="11934"/>
                  </a:lnTo>
                  <a:lnTo>
                    <a:pt x="52309" y="11767"/>
                  </a:lnTo>
                  <a:lnTo>
                    <a:pt x="52142" y="11711"/>
                  </a:lnTo>
                  <a:close/>
                  <a:moveTo>
                    <a:pt x="56938" y="11711"/>
                  </a:moveTo>
                  <a:lnTo>
                    <a:pt x="56771" y="11767"/>
                  </a:lnTo>
                  <a:lnTo>
                    <a:pt x="56492" y="11934"/>
                  </a:lnTo>
                  <a:lnTo>
                    <a:pt x="56325" y="12213"/>
                  </a:lnTo>
                  <a:lnTo>
                    <a:pt x="56269" y="12324"/>
                  </a:lnTo>
                  <a:lnTo>
                    <a:pt x="56269" y="12492"/>
                  </a:lnTo>
                  <a:lnTo>
                    <a:pt x="56269" y="12659"/>
                  </a:lnTo>
                  <a:lnTo>
                    <a:pt x="56325" y="12826"/>
                  </a:lnTo>
                  <a:lnTo>
                    <a:pt x="56492" y="13105"/>
                  </a:lnTo>
                  <a:lnTo>
                    <a:pt x="56771" y="13272"/>
                  </a:lnTo>
                  <a:lnTo>
                    <a:pt x="56938" y="13328"/>
                  </a:lnTo>
                  <a:lnTo>
                    <a:pt x="57273" y="13328"/>
                  </a:lnTo>
                  <a:lnTo>
                    <a:pt x="57440" y="13272"/>
                  </a:lnTo>
                  <a:lnTo>
                    <a:pt x="57663" y="13105"/>
                  </a:lnTo>
                  <a:lnTo>
                    <a:pt x="57830" y="12826"/>
                  </a:lnTo>
                  <a:lnTo>
                    <a:pt x="57886" y="12659"/>
                  </a:lnTo>
                  <a:lnTo>
                    <a:pt x="57942" y="12492"/>
                  </a:lnTo>
                  <a:lnTo>
                    <a:pt x="57886" y="12324"/>
                  </a:lnTo>
                  <a:lnTo>
                    <a:pt x="57830" y="12213"/>
                  </a:lnTo>
                  <a:lnTo>
                    <a:pt x="57663" y="11934"/>
                  </a:lnTo>
                  <a:lnTo>
                    <a:pt x="57440" y="11767"/>
                  </a:lnTo>
                  <a:lnTo>
                    <a:pt x="57273" y="11711"/>
                  </a:lnTo>
                  <a:close/>
                  <a:moveTo>
                    <a:pt x="62013" y="11711"/>
                  </a:moveTo>
                  <a:lnTo>
                    <a:pt x="61846" y="11767"/>
                  </a:lnTo>
                  <a:lnTo>
                    <a:pt x="61567" y="11934"/>
                  </a:lnTo>
                  <a:lnTo>
                    <a:pt x="61399" y="12213"/>
                  </a:lnTo>
                  <a:lnTo>
                    <a:pt x="61344" y="12324"/>
                  </a:lnTo>
                  <a:lnTo>
                    <a:pt x="61344" y="12492"/>
                  </a:lnTo>
                  <a:lnTo>
                    <a:pt x="61344" y="12659"/>
                  </a:lnTo>
                  <a:lnTo>
                    <a:pt x="61399" y="12826"/>
                  </a:lnTo>
                  <a:lnTo>
                    <a:pt x="61567" y="13105"/>
                  </a:lnTo>
                  <a:lnTo>
                    <a:pt x="61846" y="13272"/>
                  </a:lnTo>
                  <a:lnTo>
                    <a:pt x="62013" y="13328"/>
                  </a:lnTo>
                  <a:lnTo>
                    <a:pt x="62347" y="13328"/>
                  </a:lnTo>
                  <a:lnTo>
                    <a:pt x="62515" y="13272"/>
                  </a:lnTo>
                  <a:lnTo>
                    <a:pt x="62738" y="13105"/>
                  </a:lnTo>
                  <a:lnTo>
                    <a:pt x="62961" y="12826"/>
                  </a:lnTo>
                  <a:lnTo>
                    <a:pt x="62961" y="12659"/>
                  </a:lnTo>
                  <a:lnTo>
                    <a:pt x="63017" y="12492"/>
                  </a:lnTo>
                  <a:lnTo>
                    <a:pt x="62961" y="12324"/>
                  </a:lnTo>
                  <a:lnTo>
                    <a:pt x="62961" y="12213"/>
                  </a:lnTo>
                  <a:lnTo>
                    <a:pt x="62738" y="11934"/>
                  </a:lnTo>
                  <a:lnTo>
                    <a:pt x="62515" y="11767"/>
                  </a:lnTo>
                  <a:lnTo>
                    <a:pt x="62347" y="11711"/>
                  </a:lnTo>
                  <a:close/>
                  <a:moveTo>
                    <a:pt x="72051" y="11711"/>
                  </a:moveTo>
                  <a:lnTo>
                    <a:pt x="71884" y="11767"/>
                  </a:lnTo>
                  <a:lnTo>
                    <a:pt x="71605" y="11934"/>
                  </a:lnTo>
                  <a:lnTo>
                    <a:pt x="71438" y="12213"/>
                  </a:lnTo>
                  <a:lnTo>
                    <a:pt x="71382" y="12324"/>
                  </a:lnTo>
                  <a:lnTo>
                    <a:pt x="71382" y="12492"/>
                  </a:lnTo>
                  <a:lnTo>
                    <a:pt x="71382" y="12659"/>
                  </a:lnTo>
                  <a:lnTo>
                    <a:pt x="71438" y="12826"/>
                  </a:lnTo>
                  <a:lnTo>
                    <a:pt x="71605" y="13105"/>
                  </a:lnTo>
                  <a:lnTo>
                    <a:pt x="71884" y="13272"/>
                  </a:lnTo>
                  <a:lnTo>
                    <a:pt x="72051" y="13328"/>
                  </a:lnTo>
                  <a:lnTo>
                    <a:pt x="72386" y="13328"/>
                  </a:lnTo>
                  <a:lnTo>
                    <a:pt x="72553" y="13272"/>
                  </a:lnTo>
                  <a:lnTo>
                    <a:pt x="72776" y="13105"/>
                  </a:lnTo>
                  <a:lnTo>
                    <a:pt x="72999" y="12826"/>
                  </a:lnTo>
                  <a:lnTo>
                    <a:pt x="72999" y="12659"/>
                  </a:lnTo>
                  <a:lnTo>
                    <a:pt x="73055" y="12492"/>
                  </a:lnTo>
                  <a:lnTo>
                    <a:pt x="72999" y="12324"/>
                  </a:lnTo>
                  <a:lnTo>
                    <a:pt x="72999" y="12213"/>
                  </a:lnTo>
                  <a:lnTo>
                    <a:pt x="72776" y="11934"/>
                  </a:lnTo>
                  <a:lnTo>
                    <a:pt x="72553" y="11767"/>
                  </a:lnTo>
                  <a:lnTo>
                    <a:pt x="72386" y="11711"/>
                  </a:lnTo>
                  <a:close/>
                  <a:moveTo>
                    <a:pt x="80472" y="11711"/>
                  </a:moveTo>
                  <a:lnTo>
                    <a:pt x="80304" y="11767"/>
                  </a:lnTo>
                  <a:lnTo>
                    <a:pt x="80081" y="11934"/>
                  </a:lnTo>
                  <a:lnTo>
                    <a:pt x="79914" y="12213"/>
                  </a:lnTo>
                  <a:lnTo>
                    <a:pt x="79858" y="12324"/>
                  </a:lnTo>
                  <a:lnTo>
                    <a:pt x="79803" y="12492"/>
                  </a:lnTo>
                  <a:lnTo>
                    <a:pt x="79858" y="12659"/>
                  </a:lnTo>
                  <a:lnTo>
                    <a:pt x="79914" y="12826"/>
                  </a:lnTo>
                  <a:lnTo>
                    <a:pt x="80081" y="13105"/>
                  </a:lnTo>
                  <a:lnTo>
                    <a:pt x="80304" y="13272"/>
                  </a:lnTo>
                  <a:lnTo>
                    <a:pt x="80472" y="13328"/>
                  </a:lnTo>
                  <a:lnTo>
                    <a:pt x="80806" y="13328"/>
                  </a:lnTo>
                  <a:lnTo>
                    <a:pt x="80974" y="13272"/>
                  </a:lnTo>
                  <a:lnTo>
                    <a:pt x="81252" y="13105"/>
                  </a:lnTo>
                  <a:lnTo>
                    <a:pt x="81420" y="12826"/>
                  </a:lnTo>
                  <a:lnTo>
                    <a:pt x="81476" y="12659"/>
                  </a:lnTo>
                  <a:lnTo>
                    <a:pt x="81476" y="12492"/>
                  </a:lnTo>
                  <a:lnTo>
                    <a:pt x="81476" y="12324"/>
                  </a:lnTo>
                  <a:lnTo>
                    <a:pt x="81420" y="12213"/>
                  </a:lnTo>
                  <a:lnTo>
                    <a:pt x="81252" y="11934"/>
                  </a:lnTo>
                  <a:lnTo>
                    <a:pt x="80974" y="11767"/>
                  </a:lnTo>
                  <a:lnTo>
                    <a:pt x="80806" y="11711"/>
                  </a:lnTo>
                  <a:close/>
                  <a:moveTo>
                    <a:pt x="90621" y="11711"/>
                  </a:moveTo>
                  <a:lnTo>
                    <a:pt x="90510" y="11767"/>
                  </a:lnTo>
                  <a:lnTo>
                    <a:pt x="90231" y="11934"/>
                  </a:lnTo>
                  <a:lnTo>
                    <a:pt x="90064" y="12213"/>
                  </a:lnTo>
                  <a:lnTo>
                    <a:pt x="90008" y="12324"/>
                  </a:lnTo>
                  <a:lnTo>
                    <a:pt x="90008" y="12492"/>
                  </a:lnTo>
                  <a:lnTo>
                    <a:pt x="90008" y="12659"/>
                  </a:lnTo>
                  <a:lnTo>
                    <a:pt x="90064" y="12826"/>
                  </a:lnTo>
                  <a:lnTo>
                    <a:pt x="90231" y="13105"/>
                  </a:lnTo>
                  <a:lnTo>
                    <a:pt x="90510" y="13272"/>
                  </a:lnTo>
                  <a:lnTo>
                    <a:pt x="90621" y="13328"/>
                  </a:lnTo>
                  <a:lnTo>
                    <a:pt x="90956" y="13328"/>
                  </a:lnTo>
                  <a:lnTo>
                    <a:pt x="91123" y="13272"/>
                  </a:lnTo>
                  <a:lnTo>
                    <a:pt x="91402" y="13105"/>
                  </a:lnTo>
                  <a:lnTo>
                    <a:pt x="91569" y="12826"/>
                  </a:lnTo>
                  <a:lnTo>
                    <a:pt x="91625" y="12659"/>
                  </a:lnTo>
                  <a:lnTo>
                    <a:pt x="91625" y="12492"/>
                  </a:lnTo>
                  <a:lnTo>
                    <a:pt x="91625" y="12324"/>
                  </a:lnTo>
                  <a:lnTo>
                    <a:pt x="91569" y="12213"/>
                  </a:lnTo>
                  <a:lnTo>
                    <a:pt x="91402" y="11934"/>
                  </a:lnTo>
                  <a:lnTo>
                    <a:pt x="91123" y="11767"/>
                  </a:lnTo>
                  <a:lnTo>
                    <a:pt x="90956" y="11711"/>
                  </a:lnTo>
                  <a:close/>
                  <a:moveTo>
                    <a:pt x="98986" y="11711"/>
                  </a:moveTo>
                  <a:lnTo>
                    <a:pt x="98875" y="11767"/>
                  </a:lnTo>
                  <a:lnTo>
                    <a:pt x="98596" y="11934"/>
                  </a:lnTo>
                  <a:lnTo>
                    <a:pt x="98429" y="12213"/>
                  </a:lnTo>
                  <a:lnTo>
                    <a:pt x="98373" y="12324"/>
                  </a:lnTo>
                  <a:lnTo>
                    <a:pt x="98373" y="12492"/>
                  </a:lnTo>
                  <a:lnTo>
                    <a:pt x="98373" y="12659"/>
                  </a:lnTo>
                  <a:lnTo>
                    <a:pt x="98429" y="12826"/>
                  </a:lnTo>
                  <a:lnTo>
                    <a:pt x="98596" y="13105"/>
                  </a:lnTo>
                  <a:lnTo>
                    <a:pt x="98875" y="13272"/>
                  </a:lnTo>
                  <a:lnTo>
                    <a:pt x="98986" y="13328"/>
                  </a:lnTo>
                  <a:lnTo>
                    <a:pt x="99321" y="13328"/>
                  </a:lnTo>
                  <a:lnTo>
                    <a:pt x="99488" y="13272"/>
                  </a:lnTo>
                  <a:lnTo>
                    <a:pt x="99767" y="13105"/>
                  </a:lnTo>
                  <a:lnTo>
                    <a:pt x="99934" y="12826"/>
                  </a:lnTo>
                  <a:lnTo>
                    <a:pt x="99990" y="12659"/>
                  </a:lnTo>
                  <a:lnTo>
                    <a:pt x="99990" y="12492"/>
                  </a:lnTo>
                  <a:lnTo>
                    <a:pt x="99990" y="12324"/>
                  </a:lnTo>
                  <a:lnTo>
                    <a:pt x="99934" y="12213"/>
                  </a:lnTo>
                  <a:lnTo>
                    <a:pt x="99767" y="11934"/>
                  </a:lnTo>
                  <a:lnTo>
                    <a:pt x="99488" y="11767"/>
                  </a:lnTo>
                  <a:lnTo>
                    <a:pt x="99321" y="11711"/>
                  </a:lnTo>
                  <a:close/>
                  <a:moveTo>
                    <a:pt x="109080" y="11711"/>
                  </a:moveTo>
                  <a:lnTo>
                    <a:pt x="108969" y="11767"/>
                  </a:lnTo>
                  <a:lnTo>
                    <a:pt x="108690" y="11934"/>
                  </a:lnTo>
                  <a:lnTo>
                    <a:pt x="108523" y="12213"/>
                  </a:lnTo>
                  <a:lnTo>
                    <a:pt x="108467" y="12324"/>
                  </a:lnTo>
                  <a:lnTo>
                    <a:pt x="108467" y="12492"/>
                  </a:lnTo>
                  <a:lnTo>
                    <a:pt x="108467" y="12659"/>
                  </a:lnTo>
                  <a:lnTo>
                    <a:pt x="108523" y="12826"/>
                  </a:lnTo>
                  <a:lnTo>
                    <a:pt x="108690" y="13105"/>
                  </a:lnTo>
                  <a:lnTo>
                    <a:pt x="108969" y="13272"/>
                  </a:lnTo>
                  <a:lnTo>
                    <a:pt x="109080" y="13328"/>
                  </a:lnTo>
                  <a:lnTo>
                    <a:pt x="109415" y="13328"/>
                  </a:lnTo>
                  <a:lnTo>
                    <a:pt x="109582" y="13272"/>
                  </a:lnTo>
                  <a:lnTo>
                    <a:pt x="109861" y="13105"/>
                  </a:lnTo>
                  <a:lnTo>
                    <a:pt x="110028" y="12826"/>
                  </a:lnTo>
                  <a:lnTo>
                    <a:pt x="110084" y="12659"/>
                  </a:lnTo>
                  <a:lnTo>
                    <a:pt x="110084" y="12492"/>
                  </a:lnTo>
                  <a:lnTo>
                    <a:pt x="110084" y="12324"/>
                  </a:lnTo>
                  <a:lnTo>
                    <a:pt x="110028" y="12213"/>
                  </a:lnTo>
                  <a:lnTo>
                    <a:pt x="109861" y="11934"/>
                  </a:lnTo>
                  <a:lnTo>
                    <a:pt x="109582" y="11767"/>
                  </a:lnTo>
                  <a:lnTo>
                    <a:pt x="109415" y="11711"/>
                  </a:lnTo>
                  <a:close/>
                  <a:moveTo>
                    <a:pt x="112482" y="11711"/>
                  </a:moveTo>
                  <a:lnTo>
                    <a:pt x="112315" y="11767"/>
                  </a:lnTo>
                  <a:lnTo>
                    <a:pt x="112036" y="11934"/>
                  </a:lnTo>
                  <a:lnTo>
                    <a:pt x="111869" y="12213"/>
                  </a:lnTo>
                  <a:lnTo>
                    <a:pt x="111813" y="12324"/>
                  </a:lnTo>
                  <a:lnTo>
                    <a:pt x="111813" y="12492"/>
                  </a:lnTo>
                  <a:lnTo>
                    <a:pt x="111813" y="12659"/>
                  </a:lnTo>
                  <a:lnTo>
                    <a:pt x="111869" y="12826"/>
                  </a:lnTo>
                  <a:lnTo>
                    <a:pt x="112036" y="13105"/>
                  </a:lnTo>
                  <a:lnTo>
                    <a:pt x="112315" y="13272"/>
                  </a:lnTo>
                  <a:lnTo>
                    <a:pt x="112482" y="13328"/>
                  </a:lnTo>
                  <a:lnTo>
                    <a:pt x="112817" y="13328"/>
                  </a:lnTo>
                  <a:lnTo>
                    <a:pt x="112984" y="13272"/>
                  </a:lnTo>
                  <a:lnTo>
                    <a:pt x="113207" y="13105"/>
                  </a:lnTo>
                  <a:lnTo>
                    <a:pt x="113430" y="12826"/>
                  </a:lnTo>
                  <a:lnTo>
                    <a:pt x="113430" y="12659"/>
                  </a:lnTo>
                  <a:lnTo>
                    <a:pt x="113486" y="12492"/>
                  </a:lnTo>
                  <a:lnTo>
                    <a:pt x="113430" y="12324"/>
                  </a:lnTo>
                  <a:lnTo>
                    <a:pt x="113430" y="12213"/>
                  </a:lnTo>
                  <a:lnTo>
                    <a:pt x="113207" y="11934"/>
                  </a:lnTo>
                  <a:lnTo>
                    <a:pt x="112984" y="11767"/>
                  </a:lnTo>
                  <a:lnTo>
                    <a:pt x="112817" y="11711"/>
                  </a:lnTo>
                  <a:close/>
                  <a:moveTo>
                    <a:pt x="115828" y="11711"/>
                  </a:moveTo>
                  <a:lnTo>
                    <a:pt x="115661" y="11767"/>
                  </a:lnTo>
                  <a:lnTo>
                    <a:pt x="115438" y="11934"/>
                  </a:lnTo>
                  <a:lnTo>
                    <a:pt x="115270" y="12213"/>
                  </a:lnTo>
                  <a:lnTo>
                    <a:pt x="115215" y="12324"/>
                  </a:lnTo>
                  <a:lnTo>
                    <a:pt x="115159" y="12492"/>
                  </a:lnTo>
                  <a:lnTo>
                    <a:pt x="115215" y="12659"/>
                  </a:lnTo>
                  <a:lnTo>
                    <a:pt x="115270" y="12826"/>
                  </a:lnTo>
                  <a:lnTo>
                    <a:pt x="115438" y="13105"/>
                  </a:lnTo>
                  <a:lnTo>
                    <a:pt x="115661" y="13272"/>
                  </a:lnTo>
                  <a:lnTo>
                    <a:pt x="115828" y="13328"/>
                  </a:lnTo>
                  <a:lnTo>
                    <a:pt x="116163" y="13328"/>
                  </a:lnTo>
                  <a:lnTo>
                    <a:pt x="116330" y="13272"/>
                  </a:lnTo>
                  <a:lnTo>
                    <a:pt x="116609" y="13105"/>
                  </a:lnTo>
                  <a:lnTo>
                    <a:pt x="116776" y="12826"/>
                  </a:lnTo>
                  <a:lnTo>
                    <a:pt x="116832" y="12659"/>
                  </a:lnTo>
                  <a:lnTo>
                    <a:pt x="116832" y="12492"/>
                  </a:lnTo>
                  <a:lnTo>
                    <a:pt x="116832" y="12324"/>
                  </a:lnTo>
                  <a:lnTo>
                    <a:pt x="116776" y="12213"/>
                  </a:lnTo>
                  <a:lnTo>
                    <a:pt x="116609" y="11934"/>
                  </a:lnTo>
                  <a:lnTo>
                    <a:pt x="116330" y="11767"/>
                  </a:lnTo>
                  <a:lnTo>
                    <a:pt x="116163" y="11711"/>
                  </a:lnTo>
                  <a:close/>
                  <a:moveTo>
                    <a:pt x="120903" y="11711"/>
                  </a:moveTo>
                  <a:lnTo>
                    <a:pt x="120736" y="11767"/>
                  </a:lnTo>
                  <a:lnTo>
                    <a:pt x="120512" y="11934"/>
                  </a:lnTo>
                  <a:lnTo>
                    <a:pt x="120345" y="12213"/>
                  </a:lnTo>
                  <a:lnTo>
                    <a:pt x="120289" y="12324"/>
                  </a:lnTo>
                  <a:lnTo>
                    <a:pt x="120234" y="12492"/>
                  </a:lnTo>
                  <a:lnTo>
                    <a:pt x="120289" y="12659"/>
                  </a:lnTo>
                  <a:lnTo>
                    <a:pt x="120345" y="12826"/>
                  </a:lnTo>
                  <a:lnTo>
                    <a:pt x="120512" y="13105"/>
                  </a:lnTo>
                  <a:lnTo>
                    <a:pt x="120736" y="13272"/>
                  </a:lnTo>
                  <a:lnTo>
                    <a:pt x="120903" y="13328"/>
                  </a:lnTo>
                  <a:lnTo>
                    <a:pt x="121237" y="13328"/>
                  </a:lnTo>
                  <a:lnTo>
                    <a:pt x="121405" y="13272"/>
                  </a:lnTo>
                  <a:lnTo>
                    <a:pt x="121684" y="13105"/>
                  </a:lnTo>
                  <a:lnTo>
                    <a:pt x="121851" y="12826"/>
                  </a:lnTo>
                  <a:lnTo>
                    <a:pt x="121907" y="12659"/>
                  </a:lnTo>
                  <a:lnTo>
                    <a:pt x="121907" y="12492"/>
                  </a:lnTo>
                  <a:lnTo>
                    <a:pt x="121907" y="12324"/>
                  </a:lnTo>
                  <a:lnTo>
                    <a:pt x="121851" y="12213"/>
                  </a:lnTo>
                  <a:lnTo>
                    <a:pt x="121684" y="11934"/>
                  </a:lnTo>
                  <a:lnTo>
                    <a:pt x="121405" y="11767"/>
                  </a:lnTo>
                  <a:lnTo>
                    <a:pt x="121237" y="11711"/>
                  </a:lnTo>
                  <a:close/>
                  <a:moveTo>
                    <a:pt x="124249" y="11711"/>
                  </a:moveTo>
                  <a:lnTo>
                    <a:pt x="124082" y="11767"/>
                  </a:lnTo>
                  <a:lnTo>
                    <a:pt x="123803" y="11934"/>
                  </a:lnTo>
                  <a:lnTo>
                    <a:pt x="123635" y="12213"/>
                  </a:lnTo>
                  <a:lnTo>
                    <a:pt x="123580" y="12324"/>
                  </a:lnTo>
                  <a:lnTo>
                    <a:pt x="123580" y="12492"/>
                  </a:lnTo>
                  <a:lnTo>
                    <a:pt x="123580" y="12659"/>
                  </a:lnTo>
                  <a:lnTo>
                    <a:pt x="123635" y="12826"/>
                  </a:lnTo>
                  <a:lnTo>
                    <a:pt x="123803" y="13105"/>
                  </a:lnTo>
                  <a:lnTo>
                    <a:pt x="124082" y="13272"/>
                  </a:lnTo>
                  <a:lnTo>
                    <a:pt x="124249" y="13328"/>
                  </a:lnTo>
                  <a:lnTo>
                    <a:pt x="124583" y="13328"/>
                  </a:lnTo>
                  <a:lnTo>
                    <a:pt x="124751" y="13272"/>
                  </a:lnTo>
                  <a:lnTo>
                    <a:pt x="124974" y="13105"/>
                  </a:lnTo>
                  <a:lnTo>
                    <a:pt x="125197" y="12826"/>
                  </a:lnTo>
                  <a:lnTo>
                    <a:pt x="125253" y="12659"/>
                  </a:lnTo>
                  <a:lnTo>
                    <a:pt x="125253" y="12492"/>
                  </a:lnTo>
                  <a:lnTo>
                    <a:pt x="125253" y="12324"/>
                  </a:lnTo>
                  <a:lnTo>
                    <a:pt x="125197" y="12213"/>
                  </a:lnTo>
                  <a:lnTo>
                    <a:pt x="124974" y="11934"/>
                  </a:lnTo>
                  <a:lnTo>
                    <a:pt x="124751" y="11767"/>
                  </a:lnTo>
                  <a:lnTo>
                    <a:pt x="124583" y="11711"/>
                  </a:lnTo>
                  <a:close/>
                  <a:moveTo>
                    <a:pt x="136016" y="11711"/>
                  </a:moveTo>
                  <a:lnTo>
                    <a:pt x="135848" y="11767"/>
                  </a:lnTo>
                  <a:lnTo>
                    <a:pt x="135570" y="11934"/>
                  </a:lnTo>
                  <a:lnTo>
                    <a:pt x="135402" y="12213"/>
                  </a:lnTo>
                  <a:lnTo>
                    <a:pt x="135346" y="12324"/>
                  </a:lnTo>
                  <a:lnTo>
                    <a:pt x="135346" y="12492"/>
                  </a:lnTo>
                  <a:lnTo>
                    <a:pt x="135346" y="12659"/>
                  </a:lnTo>
                  <a:lnTo>
                    <a:pt x="135402" y="12826"/>
                  </a:lnTo>
                  <a:lnTo>
                    <a:pt x="135570" y="13105"/>
                  </a:lnTo>
                  <a:lnTo>
                    <a:pt x="135848" y="13272"/>
                  </a:lnTo>
                  <a:lnTo>
                    <a:pt x="136016" y="13328"/>
                  </a:lnTo>
                  <a:lnTo>
                    <a:pt x="136350" y="13328"/>
                  </a:lnTo>
                  <a:lnTo>
                    <a:pt x="136462" y="13272"/>
                  </a:lnTo>
                  <a:lnTo>
                    <a:pt x="136741" y="13105"/>
                  </a:lnTo>
                  <a:lnTo>
                    <a:pt x="136908" y="12826"/>
                  </a:lnTo>
                  <a:lnTo>
                    <a:pt x="136964" y="12659"/>
                  </a:lnTo>
                  <a:lnTo>
                    <a:pt x="137019" y="12492"/>
                  </a:lnTo>
                  <a:lnTo>
                    <a:pt x="136964" y="12324"/>
                  </a:lnTo>
                  <a:lnTo>
                    <a:pt x="136908" y="12213"/>
                  </a:lnTo>
                  <a:lnTo>
                    <a:pt x="136741" y="11934"/>
                  </a:lnTo>
                  <a:lnTo>
                    <a:pt x="136462" y="11767"/>
                  </a:lnTo>
                  <a:lnTo>
                    <a:pt x="136350" y="11711"/>
                  </a:lnTo>
                  <a:close/>
                  <a:moveTo>
                    <a:pt x="144325" y="11711"/>
                  </a:moveTo>
                  <a:lnTo>
                    <a:pt x="144158" y="11767"/>
                  </a:lnTo>
                  <a:lnTo>
                    <a:pt x="143935" y="11934"/>
                  </a:lnTo>
                  <a:lnTo>
                    <a:pt x="143712" y="12213"/>
                  </a:lnTo>
                  <a:lnTo>
                    <a:pt x="143656" y="12324"/>
                  </a:lnTo>
                  <a:lnTo>
                    <a:pt x="143656" y="12492"/>
                  </a:lnTo>
                  <a:lnTo>
                    <a:pt x="143656" y="12659"/>
                  </a:lnTo>
                  <a:lnTo>
                    <a:pt x="143712" y="12826"/>
                  </a:lnTo>
                  <a:lnTo>
                    <a:pt x="143935" y="13105"/>
                  </a:lnTo>
                  <a:lnTo>
                    <a:pt x="144158" y="13272"/>
                  </a:lnTo>
                  <a:lnTo>
                    <a:pt x="144325" y="13328"/>
                  </a:lnTo>
                  <a:lnTo>
                    <a:pt x="144660" y="13328"/>
                  </a:lnTo>
                  <a:lnTo>
                    <a:pt x="144827" y="13272"/>
                  </a:lnTo>
                  <a:lnTo>
                    <a:pt x="145106" y="13105"/>
                  </a:lnTo>
                  <a:lnTo>
                    <a:pt x="145273" y="12826"/>
                  </a:lnTo>
                  <a:lnTo>
                    <a:pt x="145329" y="12659"/>
                  </a:lnTo>
                  <a:lnTo>
                    <a:pt x="145329" y="12492"/>
                  </a:lnTo>
                  <a:lnTo>
                    <a:pt x="145329" y="12324"/>
                  </a:lnTo>
                  <a:lnTo>
                    <a:pt x="145273" y="12213"/>
                  </a:lnTo>
                  <a:lnTo>
                    <a:pt x="145106" y="11934"/>
                  </a:lnTo>
                  <a:lnTo>
                    <a:pt x="144827" y="11767"/>
                  </a:lnTo>
                  <a:lnTo>
                    <a:pt x="144660" y="11711"/>
                  </a:lnTo>
                  <a:close/>
                  <a:moveTo>
                    <a:pt x="147615" y="11711"/>
                  </a:moveTo>
                  <a:lnTo>
                    <a:pt x="147504" y="11767"/>
                  </a:lnTo>
                  <a:lnTo>
                    <a:pt x="147225" y="11934"/>
                  </a:lnTo>
                  <a:lnTo>
                    <a:pt x="147058" y="12213"/>
                  </a:lnTo>
                  <a:lnTo>
                    <a:pt x="147002" y="12324"/>
                  </a:lnTo>
                  <a:lnTo>
                    <a:pt x="147002" y="12492"/>
                  </a:lnTo>
                  <a:lnTo>
                    <a:pt x="147002" y="12659"/>
                  </a:lnTo>
                  <a:lnTo>
                    <a:pt x="147058" y="12826"/>
                  </a:lnTo>
                  <a:lnTo>
                    <a:pt x="147225" y="13105"/>
                  </a:lnTo>
                  <a:lnTo>
                    <a:pt x="147504" y="13272"/>
                  </a:lnTo>
                  <a:lnTo>
                    <a:pt x="147615" y="13328"/>
                  </a:lnTo>
                  <a:lnTo>
                    <a:pt x="147950" y="13328"/>
                  </a:lnTo>
                  <a:lnTo>
                    <a:pt x="148117" y="13272"/>
                  </a:lnTo>
                  <a:lnTo>
                    <a:pt x="148396" y="13105"/>
                  </a:lnTo>
                  <a:lnTo>
                    <a:pt x="148563" y="12826"/>
                  </a:lnTo>
                  <a:lnTo>
                    <a:pt x="148619" y="12659"/>
                  </a:lnTo>
                  <a:lnTo>
                    <a:pt x="148619" y="12492"/>
                  </a:lnTo>
                  <a:lnTo>
                    <a:pt x="148619" y="12324"/>
                  </a:lnTo>
                  <a:lnTo>
                    <a:pt x="148563" y="12213"/>
                  </a:lnTo>
                  <a:lnTo>
                    <a:pt x="148396" y="11934"/>
                  </a:lnTo>
                  <a:lnTo>
                    <a:pt x="148117" y="11767"/>
                  </a:lnTo>
                  <a:lnTo>
                    <a:pt x="147950" y="11711"/>
                  </a:lnTo>
                  <a:close/>
                  <a:moveTo>
                    <a:pt x="152746" y="11711"/>
                  </a:moveTo>
                  <a:lnTo>
                    <a:pt x="152578" y="11767"/>
                  </a:lnTo>
                  <a:lnTo>
                    <a:pt x="152300" y="11934"/>
                  </a:lnTo>
                  <a:lnTo>
                    <a:pt x="152132" y="12213"/>
                  </a:lnTo>
                  <a:lnTo>
                    <a:pt x="152077" y="12324"/>
                  </a:lnTo>
                  <a:lnTo>
                    <a:pt x="152077" y="12492"/>
                  </a:lnTo>
                  <a:lnTo>
                    <a:pt x="152077" y="12659"/>
                  </a:lnTo>
                  <a:lnTo>
                    <a:pt x="152132" y="12826"/>
                  </a:lnTo>
                  <a:lnTo>
                    <a:pt x="152300" y="13105"/>
                  </a:lnTo>
                  <a:lnTo>
                    <a:pt x="152578" y="13272"/>
                  </a:lnTo>
                  <a:lnTo>
                    <a:pt x="152746" y="13328"/>
                  </a:lnTo>
                  <a:lnTo>
                    <a:pt x="153080" y="13328"/>
                  </a:lnTo>
                  <a:lnTo>
                    <a:pt x="153192" y="13272"/>
                  </a:lnTo>
                  <a:lnTo>
                    <a:pt x="153471" y="13105"/>
                  </a:lnTo>
                  <a:lnTo>
                    <a:pt x="153638" y="12826"/>
                  </a:lnTo>
                  <a:lnTo>
                    <a:pt x="153694" y="12659"/>
                  </a:lnTo>
                  <a:lnTo>
                    <a:pt x="153694" y="12492"/>
                  </a:lnTo>
                  <a:lnTo>
                    <a:pt x="153694" y="12324"/>
                  </a:lnTo>
                  <a:lnTo>
                    <a:pt x="153638" y="12213"/>
                  </a:lnTo>
                  <a:lnTo>
                    <a:pt x="153471" y="11934"/>
                  </a:lnTo>
                  <a:lnTo>
                    <a:pt x="153192" y="11767"/>
                  </a:lnTo>
                  <a:lnTo>
                    <a:pt x="153080" y="11711"/>
                  </a:lnTo>
                  <a:close/>
                  <a:moveTo>
                    <a:pt x="157821" y="11711"/>
                  </a:moveTo>
                  <a:lnTo>
                    <a:pt x="157653" y="11767"/>
                  </a:lnTo>
                  <a:lnTo>
                    <a:pt x="157374" y="11934"/>
                  </a:lnTo>
                  <a:lnTo>
                    <a:pt x="157207" y="12213"/>
                  </a:lnTo>
                  <a:lnTo>
                    <a:pt x="157151" y="12324"/>
                  </a:lnTo>
                  <a:lnTo>
                    <a:pt x="157151" y="12492"/>
                  </a:lnTo>
                  <a:lnTo>
                    <a:pt x="157151" y="12659"/>
                  </a:lnTo>
                  <a:lnTo>
                    <a:pt x="157207" y="12826"/>
                  </a:lnTo>
                  <a:lnTo>
                    <a:pt x="157374" y="13105"/>
                  </a:lnTo>
                  <a:lnTo>
                    <a:pt x="157653" y="13272"/>
                  </a:lnTo>
                  <a:lnTo>
                    <a:pt x="157821" y="13328"/>
                  </a:lnTo>
                  <a:lnTo>
                    <a:pt x="158155" y="13328"/>
                  </a:lnTo>
                  <a:lnTo>
                    <a:pt x="158322" y="13272"/>
                  </a:lnTo>
                  <a:lnTo>
                    <a:pt x="158546" y="13105"/>
                  </a:lnTo>
                  <a:lnTo>
                    <a:pt x="158713" y="12826"/>
                  </a:lnTo>
                  <a:lnTo>
                    <a:pt x="158769" y="12659"/>
                  </a:lnTo>
                  <a:lnTo>
                    <a:pt x="158824" y="12492"/>
                  </a:lnTo>
                  <a:lnTo>
                    <a:pt x="158769" y="12324"/>
                  </a:lnTo>
                  <a:lnTo>
                    <a:pt x="158713" y="12213"/>
                  </a:lnTo>
                  <a:lnTo>
                    <a:pt x="158546" y="11934"/>
                  </a:lnTo>
                  <a:lnTo>
                    <a:pt x="158322" y="11767"/>
                  </a:lnTo>
                  <a:lnTo>
                    <a:pt x="158155" y="11711"/>
                  </a:lnTo>
                  <a:close/>
                  <a:moveTo>
                    <a:pt x="167859" y="11711"/>
                  </a:moveTo>
                  <a:lnTo>
                    <a:pt x="167691" y="11767"/>
                  </a:lnTo>
                  <a:lnTo>
                    <a:pt x="167412" y="11934"/>
                  </a:lnTo>
                  <a:lnTo>
                    <a:pt x="167245" y="12213"/>
                  </a:lnTo>
                  <a:lnTo>
                    <a:pt x="167189" y="12324"/>
                  </a:lnTo>
                  <a:lnTo>
                    <a:pt x="167189" y="12492"/>
                  </a:lnTo>
                  <a:lnTo>
                    <a:pt x="167189" y="12659"/>
                  </a:lnTo>
                  <a:lnTo>
                    <a:pt x="167245" y="12826"/>
                  </a:lnTo>
                  <a:lnTo>
                    <a:pt x="167412" y="13105"/>
                  </a:lnTo>
                  <a:lnTo>
                    <a:pt x="167691" y="13272"/>
                  </a:lnTo>
                  <a:lnTo>
                    <a:pt x="167859" y="13328"/>
                  </a:lnTo>
                  <a:lnTo>
                    <a:pt x="168193" y="13328"/>
                  </a:lnTo>
                  <a:lnTo>
                    <a:pt x="168361" y="13272"/>
                  </a:lnTo>
                  <a:lnTo>
                    <a:pt x="168584" y="13105"/>
                  </a:lnTo>
                  <a:lnTo>
                    <a:pt x="168751" y="12826"/>
                  </a:lnTo>
                  <a:lnTo>
                    <a:pt x="168807" y="12659"/>
                  </a:lnTo>
                  <a:lnTo>
                    <a:pt x="168862" y="12492"/>
                  </a:lnTo>
                  <a:lnTo>
                    <a:pt x="168807" y="12324"/>
                  </a:lnTo>
                  <a:lnTo>
                    <a:pt x="168751" y="12213"/>
                  </a:lnTo>
                  <a:lnTo>
                    <a:pt x="168584" y="11934"/>
                  </a:lnTo>
                  <a:lnTo>
                    <a:pt x="168361" y="11767"/>
                  </a:lnTo>
                  <a:lnTo>
                    <a:pt x="168193" y="11711"/>
                  </a:lnTo>
                  <a:close/>
                  <a:moveTo>
                    <a:pt x="176279" y="11711"/>
                  </a:moveTo>
                  <a:lnTo>
                    <a:pt x="176112" y="11767"/>
                  </a:lnTo>
                  <a:lnTo>
                    <a:pt x="175889" y="11934"/>
                  </a:lnTo>
                  <a:lnTo>
                    <a:pt x="175666" y="12213"/>
                  </a:lnTo>
                  <a:lnTo>
                    <a:pt x="175666" y="12324"/>
                  </a:lnTo>
                  <a:lnTo>
                    <a:pt x="175610" y="12492"/>
                  </a:lnTo>
                  <a:lnTo>
                    <a:pt x="175666" y="12659"/>
                  </a:lnTo>
                  <a:lnTo>
                    <a:pt x="175666" y="12826"/>
                  </a:lnTo>
                  <a:lnTo>
                    <a:pt x="175889" y="13105"/>
                  </a:lnTo>
                  <a:lnTo>
                    <a:pt x="176112" y="13272"/>
                  </a:lnTo>
                  <a:lnTo>
                    <a:pt x="176279" y="13328"/>
                  </a:lnTo>
                  <a:lnTo>
                    <a:pt x="176614" y="13328"/>
                  </a:lnTo>
                  <a:lnTo>
                    <a:pt x="176781" y="13272"/>
                  </a:lnTo>
                  <a:lnTo>
                    <a:pt x="177060" y="13105"/>
                  </a:lnTo>
                  <a:lnTo>
                    <a:pt x="177227" y="12826"/>
                  </a:lnTo>
                  <a:lnTo>
                    <a:pt x="177283" y="12659"/>
                  </a:lnTo>
                  <a:lnTo>
                    <a:pt x="177283" y="12492"/>
                  </a:lnTo>
                  <a:lnTo>
                    <a:pt x="177283" y="12324"/>
                  </a:lnTo>
                  <a:lnTo>
                    <a:pt x="177227" y="12213"/>
                  </a:lnTo>
                  <a:lnTo>
                    <a:pt x="177060" y="11934"/>
                  </a:lnTo>
                  <a:lnTo>
                    <a:pt x="176781" y="11767"/>
                  </a:lnTo>
                  <a:lnTo>
                    <a:pt x="176614" y="11711"/>
                  </a:lnTo>
                  <a:close/>
                  <a:moveTo>
                    <a:pt x="186429" y="11711"/>
                  </a:moveTo>
                  <a:lnTo>
                    <a:pt x="186317" y="11767"/>
                  </a:lnTo>
                  <a:lnTo>
                    <a:pt x="186039" y="11934"/>
                  </a:lnTo>
                  <a:lnTo>
                    <a:pt x="185871" y="12213"/>
                  </a:lnTo>
                  <a:lnTo>
                    <a:pt x="185816" y="12324"/>
                  </a:lnTo>
                  <a:lnTo>
                    <a:pt x="185760" y="12492"/>
                  </a:lnTo>
                  <a:lnTo>
                    <a:pt x="185816" y="12659"/>
                  </a:lnTo>
                  <a:lnTo>
                    <a:pt x="185871" y="12826"/>
                  </a:lnTo>
                  <a:lnTo>
                    <a:pt x="186039" y="13105"/>
                  </a:lnTo>
                  <a:lnTo>
                    <a:pt x="186317" y="13272"/>
                  </a:lnTo>
                  <a:lnTo>
                    <a:pt x="186429" y="13328"/>
                  </a:lnTo>
                  <a:lnTo>
                    <a:pt x="186764" y="13328"/>
                  </a:lnTo>
                  <a:lnTo>
                    <a:pt x="186931" y="13272"/>
                  </a:lnTo>
                  <a:lnTo>
                    <a:pt x="187210" y="13105"/>
                  </a:lnTo>
                  <a:lnTo>
                    <a:pt x="187377" y="12826"/>
                  </a:lnTo>
                  <a:lnTo>
                    <a:pt x="187433" y="12659"/>
                  </a:lnTo>
                  <a:lnTo>
                    <a:pt x="187433" y="12492"/>
                  </a:lnTo>
                  <a:lnTo>
                    <a:pt x="187433" y="12324"/>
                  </a:lnTo>
                  <a:lnTo>
                    <a:pt x="187377" y="12213"/>
                  </a:lnTo>
                  <a:lnTo>
                    <a:pt x="187210" y="11934"/>
                  </a:lnTo>
                  <a:lnTo>
                    <a:pt x="186931" y="11767"/>
                  </a:lnTo>
                  <a:lnTo>
                    <a:pt x="186764" y="11711"/>
                  </a:lnTo>
                  <a:close/>
                  <a:moveTo>
                    <a:pt x="194794" y="11711"/>
                  </a:moveTo>
                  <a:lnTo>
                    <a:pt x="194683" y="11767"/>
                  </a:lnTo>
                  <a:lnTo>
                    <a:pt x="194404" y="11934"/>
                  </a:lnTo>
                  <a:lnTo>
                    <a:pt x="194236" y="12213"/>
                  </a:lnTo>
                  <a:lnTo>
                    <a:pt x="194181" y="12324"/>
                  </a:lnTo>
                  <a:lnTo>
                    <a:pt x="194125" y="12492"/>
                  </a:lnTo>
                  <a:lnTo>
                    <a:pt x="194181" y="12659"/>
                  </a:lnTo>
                  <a:lnTo>
                    <a:pt x="194236" y="12826"/>
                  </a:lnTo>
                  <a:lnTo>
                    <a:pt x="194404" y="13105"/>
                  </a:lnTo>
                  <a:lnTo>
                    <a:pt x="194683" y="13272"/>
                  </a:lnTo>
                  <a:lnTo>
                    <a:pt x="194794" y="13328"/>
                  </a:lnTo>
                  <a:lnTo>
                    <a:pt x="195129" y="13328"/>
                  </a:lnTo>
                  <a:lnTo>
                    <a:pt x="195296" y="13272"/>
                  </a:lnTo>
                  <a:lnTo>
                    <a:pt x="195575" y="13105"/>
                  </a:lnTo>
                  <a:lnTo>
                    <a:pt x="195742" y="12826"/>
                  </a:lnTo>
                  <a:lnTo>
                    <a:pt x="195798" y="12659"/>
                  </a:lnTo>
                  <a:lnTo>
                    <a:pt x="195798" y="12492"/>
                  </a:lnTo>
                  <a:lnTo>
                    <a:pt x="195798" y="12324"/>
                  </a:lnTo>
                  <a:lnTo>
                    <a:pt x="195742" y="12213"/>
                  </a:lnTo>
                  <a:lnTo>
                    <a:pt x="195575" y="11934"/>
                  </a:lnTo>
                  <a:lnTo>
                    <a:pt x="195296" y="11767"/>
                  </a:lnTo>
                  <a:lnTo>
                    <a:pt x="195129" y="11711"/>
                  </a:lnTo>
                  <a:close/>
                  <a:moveTo>
                    <a:pt x="204888" y="11711"/>
                  </a:moveTo>
                  <a:lnTo>
                    <a:pt x="204776" y="11767"/>
                  </a:lnTo>
                  <a:lnTo>
                    <a:pt x="204498" y="11934"/>
                  </a:lnTo>
                  <a:lnTo>
                    <a:pt x="204330" y="12213"/>
                  </a:lnTo>
                  <a:lnTo>
                    <a:pt x="204274" y="12324"/>
                  </a:lnTo>
                  <a:lnTo>
                    <a:pt x="204274" y="12492"/>
                  </a:lnTo>
                  <a:lnTo>
                    <a:pt x="204274" y="12659"/>
                  </a:lnTo>
                  <a:lnTo>
                    <a:pt x="204330" y="12826"/>
                  </a:lnTo>
                  <a:lnTo>
                    <a:pt x="204498" y="13105"/>
                  </a:lnTo>
                  <a:lnTo>
                    <a:pt x="204776" y="13272"/>
                  </a:lnTo>
                  <a:lnTo>
                    <a:pt x="204888" y="13328"/>
                  </a:lnTo>
                  <a:lnTo>
                    <a:pt x="205222" y="13328"/>
                  </a:lnTo>
                  <a:lnTo>
                    <a:pt x="205390" y="13272"/>
                  </a:lnTo>
                  <a:lnTo>
                    <a:pt x="205669" y="13105"/>
                  </a:lnTo>
                  <a:lnTo>
                    <a:pt x="205836" y="12826"/>
                  </a:lnTo>
                  <a:lnTo>
                    <a:pt x="205892" y="12659"/>
                  </a:lnTo>
                  <a:lnTo>
                    <a:pt x="205892" y="12492"/>
                  </a:lnTo>
                  <a:lnTo>
                    <a:pt x="205892" y="12324"/>
                  </a:lnTo>
                  <a:lnTo>
                    <a:pt x="205836" y="12213"/>
                  </a:lnTo>
                  <a:lnTo>
                    <a:pt x="205669" y="11934"/>
                  </a:lnTo>
                  <a:lnTo>
                    <a:pt x="205390" y="11767"/>
                  </a:lnTo>
                  <a:lnTo>
                    <a:pt x="205222" y="11711"/>
                  </a:lnTo>
                  <a:close/>
                  <a:moveTo>
                    <a:pt x="208290" y="11711"/>
                  </a:moveTo>
                  <a:lnTo>
                    <a:pt x="208122" y="11767"/>
                  </a:lnTo>
                  <a:lnTo>
                    <a:pt x="207844" y="11934"/>
                  </a:lnTo>
                  <a:lnTo>
                    <a:pt x="207676" y="12213"/>
                  </a:lnTo>
                  <a:lnTo>
                    <a:pt x="207620" y="12324"/>
                  </a:lnTo>
                  <a:lnTo>
                    <a:pt x="207620" y="12492"/>
                  </a:lnTo>
                  <a:lnTo>
                    <a:pt x="207620" y="12659"/>
                  </a:lnTo>
                  <a:lnTo>
                    <a:pt x="207676" y="12826"/>
                  </a:lnTo>
                  <a:lnTo>
                    <a:pt x="207844" y="13105"/>
                  </a:lnTo>
                  <a:lnTo>
                    <a:pt x="208122" y="13272"/>
                  </a:lnTo>
                  <a:lnTo>
                    <a:pt x="208290" y="13328"/>
                  </a:lnTo>
                  <a:lnTo>
                    <a:pt x="208624" y="13328"/>
                  </a:lnTo>
                  <a:lnTo>
                    <a:pt x="208792" y="13272"/>
                  </a:lnTo>
                  <a:lnTo>
                    <a:pt x="209015" y="13105"/>
                  </a:lnTo>
                  <a:lnTo>
                    <a:pt x="209182" y="12826"/>
                  </a:lnTo>
                  <a:lnTo>
                    <a:pt x="209238" y="12659"/>
                  </a:lnTo>
                  <a:lnTo>
                    <a:pt x="209293" y="12492"/>
                  </a:lnTo>
                  <a:lnTo>
                    <a:pt x="209238" y="12324"/>
                  </a:lnTo>
                  <a:lnTo>
                    <a:pt x="209182" y="12213"/>
                  </a:lnTo>
                  <a:lnTo>
                    <a:pt x="209015" y="11934"/>
                  </a:lnTo>
                  <a:lnTo>
                    <a:pt x="208792" y="11767"/>
                  </a:lnTo>
                  <a:lnTo>
                    <a:pt x="208624" y="11711"/>
                  </a:lnTo>
                  <a:close/>
                  <a:moveTo>
                    <a:pt x="211636" y="11711"/>
                  </a:moveTo>
                  <a:lnTo>
                    <a:pt x="211468" y="11767"/>
                  </a:lnTo>
                  <a:lnTo>
                    <a:pt x="211245" y="11934"/>
                  </a:lnTo>
                  <a:lnTo>
                    <a:pt x="211022" y="12213"/>
                  </a:lnTo>
                  <a:lnTo>
                    <a:pt x="211022" y="12324"/>
                  </a:lnTo>
                  <a:lnTo>
                    <a:pt x="210966" y="12492"/>
                  </a:lnTo>
                  <a:lnTo>
                    <a:pt x="211022" y="12659"/>
                  </a:lnTo>
                  <a:lnTo>
                    <a:pt x="211022" y="12826"/>
                  </a:lnTo>
                  <a:lnTo>
                    <a:pt x="211245" y="13105"/>
                  </a:lnTo>
                  <a:lnTo>
                    <a:pt x="211468" y="13272"/>
                  </a:lnTo>
                  <a:lnTo>
                    <a:pt x="211636" y="13328"/>
                  </a:lnTo>
                  <a:lnTo>
                    <a:pt x="211970" y="13328"/>
                  </a:lnTo>
                  <a:lnTo>
                    <a:pt x="212138" y="13272"/>
                  </a:lnTo>
                  <a:lnTo>
                    <a:pt x="212416" y="13105"/>
                  </a:lnTo>
                  <a:lnTo>
                    <a:pt x="212584" y="12826"/>
                  </a:lnTo>
                  <a:lnTo>
                    <a:pt x="212639" y="12659"/>
                  </a:lnTo>
                  <a:lnTo>
                    <a:pt x="212639" y="12492"/>
                  </a:lnTo>
                  <a:lnTo>
                    <a:pt x="212639" y="12324"/>
                  </a:lnTo>
                  <a:lnTo>
                    <a:pt x="212584" y="12213"/>
                  </a:lnTo>
                  <a:lnTo>
                    <a:pt x="212416" y="11934"/>
                  </a:lnTo>
                  <a:lnTo>
                    <a:pt x="212138" y="11767"/>
                  </a:lnTo>
                  <a:lnTo>
                    <a:pt x="211970" y="11711"/>
                  </a:lnTo>
                  <a:close/>
                  <a:moveTo>
                    <a:pt x="216710" y="11711"/>
                  </a:moveTo>
                  <a:lnTo>
                    <a:pt x="216543" y="11767"/>
                  </a:lnTo>
                  <a:lnTo>
                    <a:pt x="216320" y="11934"/>
                  </a:lnTo>
                  <a:lnTo>
                    <a:pt x="216097" y="12213"/>
                  </a:lnTo>
                  <a:lnTo>
                    <a:pt x="216097" y="12324"/>
                  </a:lnTo>
                  <a:lnTo>
                    <a:pt x="216041" y="12492"/>
                  </a:lnTo>
                  <a:lnTo>
                    <a:pt x="216097" y="12659"/>
                  </a:lnTo>
                  <a:lnTo>
                    <a:pt x="216097" y="12826"/>
                  </a:lnTo>
                  <a:lnTo>
                    <a:pt x="216320" y="13105"/>
                  </a:lnTo>
                  <a:lnTo>
                    <a:pt x="216543" y="13272"/>
                  </a:lnTo>
                  <a:lnTo>
                    <a:pt x="216710" y="13328"/>
                  </a:lnTo>
                  <a:lnTo>
                    <a:pt x="217045" y="13328"/>
                  </a:lnTo>
                  <a:lnTo>
                    <a:pt x="217212" y="13272"/>
                  </a:lnTo>
                  <a:lnTo>
                    <a:pt x="217491" y="13105"/>
                  </a:lnTo>
                  <a:lnTo>
                    <a:pt x="217659" y="12826"/>
                  </a:lnTo>
                  <a:lnTo>
                    <a:pt x="217714" y="12659"/>
                  </a:lnTo>
                  <a:lnTo>
                    <a:pt x="217714" y="12492"/>
                  </a:lnTo>
                  <a:lnTo>
                    <a:pt x="217714" y="12324"/>
                  </a:lnTo>
                  <a:lnTo>
                    <a:pt x="217659" y="12213"/>
                  </a:lnTo>
                  <a:lnTo>
                    <a:pt x="217491" y="11934"/>
                  </a:lnTo>
                  <a:lnTo>
                    <a:pt x="217212" y="11767"/>
                  </a:lnTo>
                  <a:lnTo>
                    <a:pt x="217045" y="11711"/>
                  </a:lnTo>
                  <a:close/>
                  <a:moveTo>
                    <a:pt x="220057" y="11711"/>
                  </a:moveTo>
                  <a:lnTo>
                    <a:pt x="219889" y="11767"/>
                  </a:lnTo>
                  <a:lnTo>
                    <a:pt x="219610" y="11934"/>
                  </a:lnTo>
                  <a:lnTo>
                    <a:pt x="219443" y="12213"/>
                  </a:lnTo>
                  <a:lnTo>
                    <a:pt x="219387" y="12324"/>
                  </a:lnTo>
                  <a:lnTo>
                    <a:pt x="219387" y="12492"/>
                  </a:lnTo>
                  <a:lnTo>
                    <a:pt x="219387" y="12659"/>
                  </a:lnTo>
                  <a:lnTo>
                    <a:pt x="219443" y="12826"/>
                  </a:lnTo>
                  <a:lnTo>
                    <a:pt x="219610" y="13105"/>
                  </a:lnTo>
                  <a:lnTo>
                    <a:pt x="219889" y="13272"/>
                  </a:lnTo>
                  <a:lnTo>
                    <a:pt x="220057" y="13328"/>
                  </a:lnTo>
                  <a:lnTo>
                    <a:pt x="220391" y="13328"/>
                  </a:lnTo>
                  <a:lnTo>
                    <a:pt x="220558" y="13272"/>
                  </a:lnTo>
                  <a:lnTo>
                    <a:pt x="220781" y="13105"/>
                  </a:lnTo>
                  <a:lnTo>
                    <a:pt x="221005" y="12826"/>
                  </a:lnTo>
                  <a:lnTo>
                    <a:pt x="221005" y="12659"/>
                  </a:lnTo>
                  <a:lnTo>
                    <a:pt x="221060" y="12492"/>
                  </a:lnTo>
                  <a:lnTo>
                    <a:pt x="221005" y="12324"/>
                  </a:lnTo>
                  <a:lnTo>
                    <a:pt x="221005" y="12213"/>
                  </a:lnTo>
                  <a:lnTo>
                    <a:pt x="220781" y="11934"/>
                  </a:lnTo>
                  <a:lnTo>
                    <a:pt x="220558" y="11767"/>
                  </a:lnTo>
                  <a:lnTo>
                    <a:pt x="220391" y="11711"/>
                  </a:lnTo>
                  <a:close/>
                  <a:moveTo>
                    <a:pt x="231823" y="11711"/>
                  </a:moveTo>
                  <a:lnTo>
                    <a:pt x="231656" y="11767"/>
                  </a:lnTo>
                  <a:lnTo>
                    <a:pt x="231377" y="11934"/>
                  </a:lnTo>
                  <a:lnTo>
                    <a:pt x="231210" y="12213"/>
                  </a:lnTo>
                  <a:lnTo>
                    <a:pt x="231154" y="12324"/>
                  </a:lnTo>
                  <a:lnTo>
                    <a:pt x="231154" y="12492"/>
                  </a:lnTo>
                  <a:lnTo>
                    <a:pt x="231154" y="12659"/>
                  </a:lnTo>
                  <a:lnTo>
                    <a:pt x="231210" y="12826"/>
                  </a:lnTo>
                  <a:lnTo>
                    <a:pt x="231377" y="13105"/>
                  </a:lnTo>
                  <a:lnTo>
                    <a:pt x="231656" y="13272"/>
                  </a:lnTo>
                  <a:lnTo>
                    <a:pt x="231823" y="13328"/>
                  </a:lnTo>
                  <a:lnTo>
                    <a:pt x="232158" y="13328"/>
                  </a:lnTo>
                  <a:lnTo>
                    <a:pt x="232269" y="13272"/>
                  </a:lnTo>
                  <a:lnTo>
                    <a:pt x="232548" y="13105"/>
                  </a:lnTo>
                  <a:lnTo>
                    <a:pt x="232716" y="12826"/>
                  </a:lnTo>
                  <a:lnTo>
                    <a:pt x="232771" y="12659"/>
                  </a:lnTo>
                  <a:lnTo>
                    <a:pt x="232771" y="12492"/>
                  </a:lnTo>
                  <a:lnTo>
                    <a:pt x="232771" y="12324"/>
                  </a:lnTo>
                  <a:lnTo>
                    <a:pt x="232716" y="12213"/>
                  </a:lnTo>
                  <a:lnTo>
                    <a:pt x="232548" y="11934"/>
                  </a:lnTo>
                  <a:lnTo>
                    <a:pt x="232269" y="11767"/>
                  </a:lnTo>
                  <a:lnTo>
                    <a:pt x="232158" y="11711"/>
                  </a:lnTo>
                  <a:close/>
                  <a:moveTo>
                    <a:pt x="240133" y="11711"/>
                  </a:moveTo>
                  <a:lnTo>
                    <a:pt x="239965" y="11767"/>
                  </a:lnTo>
                  <a:lnTo>
                    <a:pt x="239742" y="11934"/>
                  </a:lnTo>
                  <a:lnTo>
                    <a:pt x="239519" y="12213"/>
                  </a:lnTo>
                  <a:lnTo>
                    <a:pt x="239519" y="12324"/>
                  </a:lnTo>
                  <a:lnTo>
                    <a:pt x="239463" y="12492"/>
                  </a:lnTo>
                  <a:lnTo>
                    <a:pt x="239519" y="12659"/>
                  </a:lnTo>
                  <a:lnTo>
                    <a:pt x="239519" y="12826"/>
                  </a:lnTo>
                  <a:lnTo>
                    <a:pt x="239742" y="13105"/>
                  </a:lnTo>
                  <a:lnTo>
                    <a:pt x="239965" y="13272"/>
                  </a:lnTo>
                  <a:lnTo>
                    <a:pt x="240133" y="13328"/>
                  </a:lnTo>
                  <a:lnTo>
                    <a:pt x="240467" y="13328"/>
                  </a:lnTo>
                  <a:lnTo>
                    <a:pt x="240635" y="13272"/>
                  </a:lnTo>
                  <a:lnTo>
                    <a:pt x="240913" y="13105"/>
                  </a:lnTo>
                  <a:lnTo>
                    <a:pt x="241081" y="12826"/>
                  </a:lnTo>
                  <a:lnTo>
                    <a:pt x="241136" y="12659"/>
                  </a:lnTo>
                  <a:lnTo>
                    <a:pt x="241136" y="12492"/>
                  </a:lnTo>
                  <a:lnTo>
                    <a:pt x="241136" y="12324"/>
                  </a:lnTo>
                  <a:lnTo>
                    <a:pt x="241081" y="12213"/>
                  </a:lnTo>
                  <a:lnTo>
                    <a:pt x="240913" y="11934"/>
                  </a:lnTo>
                  <a:lnTo>
                    <a:pt x="240635" y="11767"/>
                  </a:lnTo>
                  <a:lnTo>
                    <a:pt x="240467" y="11711"/>
                  </a:lnTo>
                  <a:close/>
                  <a:moveTo>
                    <a:pt x="243479" y="11711"/>
                  </a:moveTo>
                  <a:lnTo>
                    <a:pt x="243311" y="11767"/>
                  </a:lnTo>
                  <a:lnTo>
                    <a:pt x="243033" y="11934"/>
                  </a:lnTo>
                  <a:lnTo>
                    <a:pt x="242865" y="12213"/>
                  </a:lnTo>
                  <a:lnTo>
                    <a:pt x="242809" y="12324"/>
                  </a:lnTo>
                  <a:lnTo>
                    <a:pt x="242809" y="12492"/>
                  </a:lnTo>
                  <a:lnTo>
                    <a:pt x="242809" y="12659"/>
                  </a:lnTo>
                  <a:lnTo>
                    <a:pt x="242865" y="12826"/>
                  </a:lnTo>
                  <a:lnTo>
                    <a:pt x="243033" y="13105"/>
                  </a:lnTo>
                  <a:lnTo>
                    <a:pt x="243311" y="13272"/>
                  </a:lnTo>
                  <a:lnTo>
                    <a:pt x="243479" y="13328"/>
                  </a:lnTo>
                  <a:lnTo>
                    <a:pt x="243813" y="13328"/>
                  </a:lnTo>
                  <a:lnTo>
                    <a:pt x="243925" y="13272"/>
                  </a:lnTo>
                  <a:lnTo>
                    <a:pt x="244204" y="13105"/>
                  </a:lnTo>
                  <a:lnTo>
                    <a:pt x="244371" y="12826"/>
                  </a:lnTo>
                  <a:lnTo>
                    <a:pt x="244427" y="12659"/>
                  </a:lnTo>
                  <a:lnTo>
                    <a:pt x="244427" y="12492"/>
                  </a:lnTo>
                  <a:lnTo>
                    <a:pt x="244427" y="12324"/>
                  </a:lnTo>
                  <a:lnTo>
                    <a:pt x="244371" y="12213"/>
                  </a:lnTo>
                  <a:lnTo>
                    <a:pt x="244204" y="11934"/>
                  </a:lnTo>
                  <a:lnTo>
                    <a:pt x="243925" y="11767"/>
                  </a:lnTo>
                  <a:lnTo>
                    <a:pt x="243813" y="11711"/>
                  </a:lnTo>
                  <a:close/>
                  <a:moveTo>
                    <a:pt x="248553" y="11711"/>
                  </a:moveTo>
                  <a:lnTo>
                    <a:pt x="248386" y="11767"/>
                  </a:lnTo>
                  <a:lnTo>
                    <a:pt x="248107" y="11934"/>
                  </a:lnTo>
                  <a:lnTo>
                    <a:pt x="247940" y="12213"/>
                  </a:lnTo>
                  <a:lnTo>
                    <a:pt x="247884" y="12324"/>
                  </a:lnTo>
                  <a:lnTo>
                    <a:pt x="247884" y="12492"/>
                  </a:lnTo>
                  <a:lnTo>
                    <a:pt x="247884" y="12659"/>
                  </a:lnTo>
                  <a:lnTo>
                    <a:pt x="247940" y="12826"/>
                  </a:lnTo>
                  <a:lnTo>
                    <a:pt x="248107" y="13105"/>
                  </a:lnTo>
                  <a:lnTo>
                    <a:pt x="248386" y="13272"/>
                  </a:lnTo>
                  <a:lnTo>
                    <a:pt x="248553" y="13328"/>
                  </a:lnTo>
                  <a:lnTo>
                    <a:pt x="248888" y="13328"/>
                  </a:lnTo>
                  <a:lnTo>
                    <a:pt x="249055" y="13272"/>
                  </a:lnTo>
                  <a:lnTo>
                    <a:pt x="249278" y="13105"/>
                  </a:lnTo>
                  <a:lnTo>
                    <a:pt x="249446" y="12826"/>
                  </a:lnTo>
                  <a:lnTo>
                    <a:pt x="249501" y="12659"/>
                  </a:lnTo>
                  <a:lnTo>
                    <a:pt x="249557" y="12492"/>
                  </a:lnTo>
                  <a:lnTo>
                    <a:pt x="249501" y="12324"/>
                  </a:lnTo>
                  <a:lnTo>
                    <a:pt x="249446" y="12213"/>
                  </a:lnTo>
                  <a:lnTo>
                    <a:pt x="249278" y="11934"/>
                  </a:lnTo>
                  <a:lnTo>
                    <a:pt x="249055" y="11767"/>
                  </a:lnTo>
                  <a:lnTo>
                    <a:pt x="248888" y="11711"/>
                  </a:lnTo>
                  <a:close/>
                  <a:moveTo>
                    <a:pt x="253628" y="11711"/>
                  </a:moveTo>
                  <a:lnTo>
                    <a:pt x="253461" y="11767"/>
                  </a:lnTo>
                  <a:lnTo>
                    <a:pt x="253182" y="11934"/>
                  </a:lnTo>
                  <a:lnTo>
                    <a:pt x="253015" y="12213"/>
                  </a:lnTo>
                  <a:lnTo>
                    <a:pt x="252959" y="12324"/>
                  </a:lnTo>
                  <a:lnTo>
                    <a:pt x="252959" y="12492"/>
                  </a:lnTo>
                  <a:lnTo>
                    <a:pt x="252959" y="12659"/>
                  </a:lnTo>
                  <a:lnTo>
                    <a:pt x="253015" y="12826"/>
                  </a:lnTo>
                  <a:lnTo>
                    <a:pt x="253182" y="13105"/>
                  </a:lnTo>
                  <a:lnTo>
                    <a:pt x="253461" y="13272"/>
                  </a:lnTo>
                  <a:lnTo>
                    <a:pt x="253628" y="13328"/>
                  </a:lnTo>
                  <a:lnTo>
                    <a:pt x="253963" y="13328"/>
                  </a:lnTo>
                  <a:lnTo>
                    <a:pt x="254130" y="13272"/>
                  </a:lnTo>
                  <a:lnTo>
                    <a:pt x="254353" y="13105"/>
                  </a:lnTo>
                  <a:lnTo>
                    <a:pt x="254576" y="12826"/>
                  </a:lnTo>
                  <a:lnTo>
                    <a:pt x="254576" y="12659"/>
                  </a:lnTo>
                  <a:lnTo>
                    <a:pt x="254632" y="12492"/>
                  </a:lnTo>
                  <a:lnTo>
                    <a:pt x="254576" y="12324"/>
                  </a:lnTo>
                  <a:lnTo>
                    <a:pt x="254576" y="12213"/>
                  </a:lnTo>
                  <a:lnTo>
                    <a:pt x="254353" y="11934"/>
                  </a:lnTo>
                  <a:lnTo>
                    <a:pt x="254130" y="11767"/>
                  </a:lnTo>
                  <a:lnTo>
                    <a:pt x="253963" y="11711"/>
                  </a:lnTo>
                  <a:close/>
                  <a:moveTo>
                    <a:pt x="263666" y="11711"/>
                  </a:moveTo>
                  <a:lnTo>
                    <a:pt x="263499" y="11767"/>
                  </a:lnTo>
                  <a:lnTo>
                    <a:pt x="263220" y="11934"/>
                  </a:lnTo>
                  <a:lnTo>
                    <a:pt x="263053" y="12213"/>
                  </a:lnTo>
                  <a:lnTo>
                    <a:pt x="262997" y="12324"/>
                  </a:lnTo>
                  <a:lnTo>
                    <a:pt x="262997" y="12492"/>
                  </a:lnTo>
                  <a:lnTo>
                    <a:pt x="262997" y="12659"/>
                  </a:lnTo>
                  <a:lnTo>
                    <a:pt x="263053" y="12826"/>
                  </a:lnTo>
                  <a:lnTo>
                    <a:pt x="263220" y="13105"/>
                  </a:lnTo>
                  <a:lnTo>
                    <a:pt x="263499" y="13272"/>
                  </a:lnTo>
                  <a:lnTo>
                    <a:pt x="263666" y="13328"/>
                  </a:lnTo>
                  <a:lnTo>
                    <a:pt x="264001" y="13328"/>
                  </a:lnTo>
                  <a:lnTo>
                    <a:pt x="264168" y="13272"/>
                  </a:lnTo>
                  <a:lnTo>
                    <a:pt x="264391" y="13105"/>
                  </a:lnTo>
                  <a:lnTo>
                    <a:pt x="264614" y="12826"/>
                  </a:lnTo>
                  <a:lnTo>
                    <a:pt x="264670" y="12659"/>
                  </a:lnTo>
                  <a:lnTo>
                    <a:pt x="264670" y="12492"/>
                  </a:lnTo>
                  <a:lnTo>
                    <a:pt x="264670" y="12324"/>
                  </a:lnTo>
                  <a:lnTo>
                    <a:pt x="264614" y="12213"/>
                  </a:lnTo>
                  <a:lnTo>
                    <a:pt x="264391" y="11934"/>
                  </a:lnTo>
                  <a:lnTo>
                    <a:pt x="264168" y="11767"/>
                  </a:lnTo>
                  <a:lnTo>
                    <a:pt x="264001" y="11711"/>
                  </a:lnTo>
                  <a:close/>
                  <a:moveTo>
                    <a:pt x="272087" y="11711"/>
                  </a:moveTo>
                  <a:lnTo>
                    <a:pt x="271920" y="11767"/>
                  </a:lnTo>
                  <a:lnTo>
                    <a:pt x="271697" y="11934"/>
                  </a:lnTo>
                  <a:lnTo>
                    <a:pt x="271529" y="12213"/>
                  </a:lnTo>
                  <a:lnTo>
                    <a:pt x="271474" y="12324"/>
                  </a:lnTo>
                  <a:lnTo>
                    <a:pt x="271418" y="12492"/>
                  </a:lnTo>
                  <a:lnTo>
                    <a:pt x="271474" y="12659"/>
                  </a:lnTo>
                  <a:lnTo>
                    <a:pt x="271529" y="12826"/>
                  </a:lnTo>
                  <a:lnTo>
                    <a:pt x="271697" y="13105"/>
                  </a:lnTo>
                  <a:lnTo>
                    <a:pt x="271920" y="13272"/>
                  </a:lnTo>
                  <a:lnTo>
                    <a:pt x="272087" y="13328"/>
                  </a:lnTo>
                  <a:lnTo>
                    <a:pt x="272422" y="13328"/>
                  </a:lnTo>
                  <a:lnTo>
                    <a:pt x="272589" y="13272"/>
                  </a:lnTo>
                  <a:lnTo>
                    <a:pt x="272868" y="13105"/>
                  </a:lnTo>
                  <a:lnTo>
                    <a:pt x="273035" y="12826"/>
                  </a:lnTo>
                  <a:lnTo>
                    <a:pt x="273091" y="12659"/>
                  </a:lnTo>
                  <a:lnTo>
                    <a:pt x="273091" y="12492"/>
                  </a:lnTo>
                  <a:lnTo>
                    <a:pt x="273091" y="12324"/>
                  </a:lnTo>
                  <a:lnTo>
                    <a:pt x="273035" y="12213"/>
                  </a:lnTo>
                  <a:lnTo>
                    <a:pt x="272868" y="11934"/>
                  </a:lnTo>
                  <a:lnTo>
                    <a:pt x="272589" y="11767"/>
                  </a:lnTo>
                  <a:lnTo>
                    <a:pt x="272422" y="11711"/>
                  </a:lnTo>
                  <a:close/>
                  <a:moveTo>
                    <a:pt x="282292" y="11711"/>
                  </a:moveTo>
                  <a:lnTo>
                    <a:pt x="282125" y="11767"/>
                  </a:lnTo>
                  <a:lnTo>
                    <a:pt x="281846" y="11934"/>
                  </a:lnTo>
                  <a:lnTo>
                    <a:pt x="281679" y="12213"/>
                  </a:lnTo>
                  <a:lnTo>
                    <a:pt x="281623" y="12324"/>
                  </a:lnTo>
                  <a:lnTo>
                    <a:pt x="281623" y="12492"/>
                  </a:lnTo>
                  <a:lnTo>
                    <a:pt x="281623" y="12659"/>
                  </a:lnTo>
                  <a:lnTo>
                    <a:pt x="281679" y="12826"/>
                  </a:lnTo>
                  <a:lnTo>
                    <a:pt x="281846" y="13105"/>
                  </a:lnTo>
                  <a:lnTo>
                    <a:pt x="282125" y="13272"/>
                  </a:lnTo>
                  <a:lnTo>
                    <a:pt x="282292" y="13328"/>
                  </a:lnTo>
                  <a:lnTo>
                    <a:pt x="282571" y="13328"/>
                  </a:lnTo>
                  <a:lnTo>
                    <a:pt x="282739" y="13272"/>
                  </a:lnTo>
                  <a:lnTo>
                    <a:pt x="283017" y="13105"/>
                  </a:lnTo>
                  <a:lnTo>
                    <a:pt x="283185" y="12826"/>
                  </a:lnTo>
                  <a:lnTo>
                    <a:pt x="283241" y="12659"/>
                  </a:lnTo>
                  <a:lnTo>
                    <a:pt x="283241" y="12492"/>
                  </a:lnTo>
                  <a:lnTo>
                    <a:pt x="283241" y="12324"/>
                  </a:lnTo>
                  <a:lnTo>
                    <a:pt x="283185" y="12213"/>
                  </a:lnTo>
                  <a:lnTo>
                    <a:pt x="283017" y="11934"/>
                  </a:lnTo>
                  <a:lnTo>
                    <a:pt x="282739" y="11767"/>
                  </a:lnTo>
                  <a:lnTo>
                    <a:pt x="282571" y="11711"/>
                  </a:lnTo>
                  <a:close/>
                  <a:moveTo>
                    <a:pt x="35189" y="15057"/>
                  </a:moveTo>
                  <a:lnTo>
                    <a:pt x="35022" y="15113"/>
                  </a:lnTo>
                  <a:lnTo>
                    <a:pt x="34743" y="15280"/>
                  </a:lnTo>
                  <a:lnTo>
                    <a:pt x="34576" y="15559"/>
                  </a:lnTo>
                  <a:lnTo>
                    <a:pt x="34520" y="15670"/>
                  </a:lnTo>
                  <a:lnTo>
                    <a:pt x="34520" y="15838"/>
                  </a:lnTo>
                  <a:lnTo>
                    <a:pt x="34520" y="16005"/>
                  </a:lnTo>
                  <a:lnTo>
                    <a:pt x="34576" y="16172"/>
                  </a:lnTo>
                  <a:lnTo>
                    <a:pt x="34743" y="16451"/>
                  </a:lnTo>
                  <a:lnTo>
                    <a:pt x="35022" y="16618"/>
                  </a:lnTo>
                  <a:lnTo>
                    <a:pt x="35189" y="16674"/>
                  </a:lnTo>
                  <a:lnTo>
                    <a:pt x="35524" y="16674"/>
                  </a:lnTo>
                  <a:lnTo>
                    <a:pt x="35635" y="16618"/>
                  </a:lnTo>
                  <a:lnTo>
                    <a:pt x="35914" y="16451"/>
                  </a:lnTo>
                  <a:lnTo>
                    <a:pt x="36081" y="16172"/>
                  </a:lnTo>
                  <a:lnTo>
                    <a:pt x="36137" y="16005"/>
                  </a:lnTo>
                  <a:lnTo>
                    <a:pt x="36137" y="15838"/>
                  </a:lnTo>
                  <a:lnTo>
                    <a:pt x="36137" y="15670"/>
                  </a:lnTo>
                  <a:lnTo>
                    <a:pt x="36081" y="15559"/>
                  </a:lnTo>
                  <a:lnTo>
                    <a:pt x="35914" y="15280"/>
                  </a:lnTo>
                  <a:lnTo>
                    <a:pt x="35635" y="15113"/>
                  </a:lnTo>
                  <a:lnTo>
                    <a:pt x="35524" y="15057"/>
                  </a:lnTo>
                  <a:close/>
                  <a:moveTo>
                    <a:pt x="38535" y="15057"/>
                  </a:moveTo>
                  <a:lnTo>
                    <a:pt x="38368" y="15113"/>
                  </a:lnTo>
                  <a:lnTo>
                    <a:pt x="38089" y="15280"/>
                  </a:lnTo>
                  <a:lnTo>
                    <a:pt x="37922" y="15559"/>
                  </a:lnTo>
                  <a:lnTo>
                    <a:pt x="37866" y="15670"/>
                  </a:lnTo>
                  <a:lnTo>
                    <a:pt x="37866" y="15838"/>
                  </a:lnTo>
                  <a:lnTo>
                    <a:pt x="37866" y="16005"/>
                  </a:lnTo>
                  <a:lnTo>
                    <a:pt x="37922" y="16172"/>
                  </a:lnTo>
                  <a:lnTo>
                    <a:pt x="38089" y="16451"/>
                  </a:lnTo>
                  <a:lnTo>
                    <a:pt x="38368" y="16618"/>
                  </a:lnTo>
                  <a:lnTo>
                    <a:pt x="38535" y="16674"/>
                  </a:lnTo>
                  <a:lnTo>
                    <a:pt x="38870" y="16674"/>
                  </a:lnTo>
                  <a:lnTo>
                    <a:pt x="39037" y="16618"/>
                  </a:lnTo>
                  <a:lnTo>
                    <a:pt x="39260" y="16451"/>
                  </a:lnTo>
                  <a:lnTo>
                    <a:pt x="39483" y="16172"/>
                  </a:lnTo>
                  <a:lnTo>
                    <a:pt x="39539" y="16005"/>
                  </a:lnTo>
                  <a:lnTo>
                    <a:pt x="39539" y="15838"/>
                  </a:lnTo>
                  <a:lnTo>
                    <a:pt x="39539" y="15670"/>
                  </a:lnTo>
                  <a:lnTo>
                    <a:pt x="39483" y="15559"/>
                  </a:lnTo>
                  <a:lnTo>
                    <a:pt x="39260" y="15280"/>
                  </a:lnTo>
                  <a:lnTo>
                    <a:pt x="39037" y="15113"/>
                  </a:lnTo>
                  <a:lnTo>
                    <a:pt x="38870" y="15057"/>
                  </a:lnTo>
                  <a:close/>
                  <a:moveTo>
                    <a:pt x="41881" y="15057"/>
                  </a:moveTo>
                  <a:lnTo>
                    <a:pt x="41769" y="15113"/>
                  </a:lnTo>
                  <a:lnTo>
                    <a:pt x="41491" y="15280"/>
                  </a:lnTo>
                  <a:lnTo>
                    <a:pt x="41323" y="15559"/>
                  </a:lnTo>
                  <a:lnTo>
                    <a:pt x="41268" y="15670"/>
                  </a:lnTo>
                  <a:lnTo>
                    <a:pt x="41212" y="15838"/>
                  </a:lnTo>
                  <a:lnTo>
                    <a:pt x="41268" y="16005"/>
                  </a:lnTo>
                  <a:lnTo>
                    <a:pt x="41323" y="16172"/>
                  </a:lnTo>
                  <a:lnTo>
                    <a:pt x="41491" y="16451"/>
                  </a:lnTo>
                  <a:lnTo>
                    <a:pt x="41769" y="16618"/>
                  </a:lnTo>
                  <a:lnTo>
                    <a:pt x="41881" y="16674"/>
                  </a:lnTo>
                  <a:lnTo>
                    <a:pt x="42216" y="16674"/>
                  </a:lnTo>
                  <a:lnTo>
                    <a:pt x="42383" y="16618"/>
                  </a:lnTo>
                  <a:lnTo>
                    <a:pt x="42662" y="16451"/>
                  </a:lnTo>
                  <a:lnTo>
                    <a:pt x="42829" y="16172"/>
                  </a:lnTo>
                  <a:lnTo>
                    <a:pt x="42885" y="16005"/>
                  </a:lnTo>
                  <a:lnTo>
                    <a:pt x="42885" y="15838"/>
                  </a:lnTo>
                  <a:lnTo>
                    <a:pt x="42885" y="15670"/>
                  </a:lnTo>
                  <a:lnTo>
                    <a:pt x="42829" y="15559"/>
                  </a:lnTo>
                  <a:lnTo>
                    <a:pt x="42662" y="15280"/>
                  </a:lnTo>
                  <a:lnTo>
                    <a:pt x="42383" y="15113"/>
                  </a:lnTo>
                  <a:lnTo>
                    <a:pt x="42216" y="15057"/>
                  </a:lnTo>
                  <a:close/>
                  <a:moveTo>
                    <a:pt x="45227" y="15057"/>
                  </a:moveTo>
                  <a:lnTo>
                    <a:pt x="45060" y="15113"/>
                  </a:lnTo>
                  <a:lnTo>
                    <a:pt x="44781" y="15280"/>
                  </a:lnTo>
                  <a:lnTo>
                    <a:pt x="44614" y="15559"/>
                  </a:lnTo>
                  <a:lnTo>
                    <a:pt x="44558" y="15670"/>
                  </a:lnTo>
                  <a:lnTo>
                    <a:pt x="44558" y="15838"/>
                  </a:lnTo>
                  <a:lnTo>
                    <a:pt x="44558" y="16005"/>
                  </a:lnTo>
                  <a:lnTo>
                    <a:pt x="44614" y="16172"/>
                  </a:lnTo>
                  <a:lnTo>
                    <a:pt x="44781" y="16451"/>
                  </a:lnTo>
                  <a:lnTo>
                    <a:pt x="45060" y="16618"/>
                  </a:lnTo>
                  <a:lnTo>
                    <a:pt x="45227" y="16674"/>
                  </a:lnTo>
                  <a:lnTo>
                    <a:pt x="45562" y="16674"/>
                  </a:lnTo>
                  <a:lnTo>
                    <a:pt x="45729" y="16618"/>
                  </a:lnTo>
                  <a:lnTo>
                    <a:pt x="45952" y="16451"/>
                  </a:lnTo>
                  <a:lnTo>
                    <a:pt x="46175" y="16172"/>
                  </a:lnTo>
                  <a:lnTo>
                    <a:pt x="46175" y="16005"/>
                  </a:lnTo>
                  <a:lnTo>
                    <a:pt x="46231" y="15838"/>
                  </a:lnTo>
                  <a:lnTo>
                    <a:pt x="46175" y="15670"/>
                  </a:lnTo>
                  <a:lnTo>
                    <a:pt x="46175" y="15559"/>
                  </a:lnTo>
                  <a:lnTo>
                    <a:pt x="45952" y="15280"/>
                  </a:lnTo>
                  <a:lnTo>
                    <a:pt x="45729" y="15113"/>
                  </a:lnTo>
                  <a:lnTo>
                    <a:pt x="45562" y="15057"/>
                  </a:lnTo>
                  <a:close/>
                  <a:moveTo>
                    <a:pt x="50358" y="15001"/>
                  </a:moveTo>
                  <a:lnTo>
                    <a:pt x="50190" y="15057"/>
                  </a:lnTo>
                  <a:lnTo>
                    <a:pt x="50023" y="15113"/>
                  </a:lnTo>
                  <a:lnTo>
                    <a:pt x="49744" y="15280"/>
                  </a:lnTo>
                  <a:lnTo>
                    <a:pt x="49577" y="15559"/>
                  </a:lnTo>
                  <a:lnTo>
                    <a:pt x="49521" y="15670"/>
                  </a:lnTo>
                  <a:lnTo>
                    <a:pt x="49521" y="15838"/>
                  </a:lnTo>
                  <a:lnTo>
                    <a:pt x="49521" y="16005"/>
                  </a:lnTo>
                  <a:lnTo>
                    <a:pt x="49577" y="16172"/>
                  </a:lnTo>
                  <a:lnTo>
                    <a:pt x="49744" y="16451"/>
                  </a:lnTo>
                  <a:lnTo>
                    <a:pt x="50023" y="16618"/>
                  </a:lnTo>
                  <a:lnTo>
                    <a:pt x="50190" y="16674"/>
                  </a:lnTo>
                  <a:lnTo>
                    <a:pt x="50525" y="16674"/>
                  </a:lnTo>
                  <a:lnTo>
                    <a:pt x="50692" y="16618"/>
                  </a:lnTo>
                  <a:lnTo>
                    <a:pt x="50915" y="16451"/>
                  </a:lnTo>
                  <a:lnTo>
                    <a:pt x="51138" y="16172"/>
                  </a:lnTo>
                  <a:lnTo>
                    <a:pt x="51138" y="16005"/>
                  </a:lnTo>
                  <a:lnTo>
                    <a:pt x="51194" y="15838"/>
                  </a:lnTo>
                  <a:lnTo>
                    <a:pt x="51138" y="15670"/>
                  </a:lnTo>
                  <a:lnTo>
                    <a:pt x="51138" y="15559"/>
                  </a:lnTo>
                  <a:lnTo>
                    <a:pt x="50915" y="15280"/>
                  </a:lnTo>
                  <a:lnTo>
                    <a:pt x="50692" y="15113"/>
                  </a:lnTo>
                  <a:lnTo>
                    <a:pt x="50525" y="15057"/>
                  </a:lnTo>
                  <a:lnTo>
                    <a:pt x="50358" y="15001"/>
                  </a:lnTo>
                  <a:close/>
                  <a:moveTo>
                    <a:pt x="58778" y="15001"/>
                  </a:moveTo>
                  <a:lnTo>
                    <a:pt x="58611" y="15057"/>
                  </a:lnTo>
                  <a:lnTo>
                    <a:pt x="58444" y="15113"/>
                  </a:lnTo>
                  <a:lnTo>
                    <a:pt x="58221" y="15280"/>
                  </a:lnTo>
                  <a:lnTo>
                    <a:pt x="57998" y="15559"/>
                  </a:lnTo>
                  <a:lnTo>
                    <a:pt x="57998" y="15670"/>
                  </a:lnTo>
                  <a:lnTo>
                    <a:pt x="57942" y="15838"/>
                  </a:lnTo>
                  <a:lnTo>
                    <a:pt x="57998" y="16005"/>
                  </a:lnTo>
                  <a:lnTo>
                    <a:pt x="57998" y="16172"/>
                  </a:lnTo>
                  <a:lnTo>
                    <a:pt x="58221" y="16451"/>
                  </a:lnTo>
                  <a:lnTo>
                    <a:pt x="58444" y="16618"/>
                  </a:lnTo>
                  <a:lnTo>
                    <a:pt x="58611" y="16674"/>
                  </a:lnTo>
                  <a:lnTo>
                    <a:pt x="58946" y="16674"/>
                  </a:lnTo>
                  <a:lnTo>
                    <a:pt x="59113" y="16618"/>
                  </a:lnTo>
                  <a:lnTo>
                    <a:pt x="59392" y="16451"/>
                  </a:lnTo>
                  <a:lnTo>
                    <a:pt x="59559" y="16172"/>
                  </a:lnTo>
                  <a:lnTo>
                    <a:pt x="59615" y="16005"/>
                  </a:lnTo>
                  <a:lnTo>
                    <a:pt x="59615" y="15838"/>
                  </a:lnTo>
                  <a:lnTo>
                    <a:pt x="59615" y="15670"/>
                  </a:lnTo>
                  <a:lnTo>
                    <a:pt x="59559" y="15559"/>
                  </a:lnTo>
                  <a:lnTo>
                    <a:pt x="59392" y="15280"/>
                  </a:lnTo>
                  <a:lnTo>
                    <a:pt x="59113" y="15113"/>
                  </a:lnTo>
                  <a:lnTo>
                    <a:pt x="58946" y="15057"/>
                  </a:lnTo>
                  <a:lnTo>
                    <a:pt x="58778" y="15001"/>
                  </a:lnTo>
                  <a:close/>
                  <a:moveTo>
                    <a:pt x="63853" y="15001"/>
                  </a:moveTo>
                  <a:lnTo>
                    <a:pt x="63686" y="15057"/>
                  </a:lnTo>
                  <a:lnTo>
                    <a:pt x="63519" y="15113"/>
                  </a:lnTo>
                  <a:lnTo>
                    <a:pt x="63240" y="15280"/>
                  </a:lnTo>
                  <a:lnTo>
                    <a:pt x="63072" y="15559"/>
                  </a:lnTo>
                  <a:lnTo>
                    <a:pt x="63017" y="15670"/>
                  </a:lnTo>
                  <a:lnTo>
                    <a:pt x="63017" y="15838"/>
                  </a:lnTo>
                  <a:lnTo>
                    <a:pt x="63017" y="16005"/>
                  </a:lnTo>
                  <a:lnTo>
                    <a:pt x="63072" y="16172"/>
                  </a:lnTo>
                  <a:lnTo>
                    <a:pt x="63240" y="16451"/>
                  </a:lnTo>
                  <a:lnTo>
                    <a:pt x="63519" y="16618"/>
                  </a:lnTo>
                  <a:lnTo>
                    <a:pt x="63686" y="16674"/>
                  </a:lnTo>
                  <a:lnTo>
                    <a:pt x="64020" y="16674"/>
                  </a:lnTo>
                  <a:lnTo>
                    <a:pt x="64132" y="16618"/>
                  </a:lnTo>
                  <a:lnTo>
                    <a:pt x="64411" y="16451"/>
                  </a:lnTo>
                  <a:lnTo>
                    <a:pt x="64578" y="16172"/>
                  </a:lnTo>
                  <a:lnTo>
                    <a:pt x="64634" y="16005"/>
                  </a:lnTo>
                  <a:lnTo>
                    <a:pt x="64634" y="15838"/>
                  </a:lnTo>
                  <a:lnTo>
                    <a:pt x="64634" y="15670"/>
                  </a:lnTo>
                  <a:lnTo>
                    <a:pt x="64578" y="15559"/>
                  </a:lnTo>
                  <a:lnTo>
                    <a:pt x="64411" y="15280"/>
                  </a:lnTo>
                  <a:lnTo>
                    <a:pt x="64132" y="15113"/>
                  </a:lnTo>
                  <a:lnTo>
                    <a:pt x="64020" y="15057"/>
                  </a:lnTo>
                  <a:lnTo>
                    <a:pt x="63853" y="15001"/>
                  </a:lnTo>
                  <a:close/>
                  <a:moveTo>
                    <a:pt x="67143" y="15001"/>
                  </a:moveTo>
                  <a:lnTo>
                    <a:pt x="66976" y="15057"/>
                  </a:lnTo>
                  <a:lnTo>
                    <a:pt x="66809" y="15113"/>
                  </a:lnTo>
                  <a:lnTo>
                    <a:pt x="66586" y="15280"/>
                  </a:lnTo>
                  <a:lnTo>
                    <a:pt x="66363" y="15559"/>
                  </a:lnTo>
                  <a:lnTo>
                    <a:pt x="66363" y="15670"/>
                  </a:lnTo>
                  <a:lnTo>
                    <a:pt x="66307" y="15838"/>
                  </a:lnTo>
                  <a:lnTo>
                    <a:pt x="66363" y="16005"/>
                  </a:lnTo>
                  <a:lnTo>
                    <a:pt x="66363" y="16172"/>
                  </a:lnTo>
                  <a:lnTo>
                    <a:pt x="66586" y="16451"/>
                  </a:lnTo>
                  <a:lnTo>
                    <a:pt x="66809" y="16618"/>
                  </a:lnTo>
                  <a:lnTo>
                    <a:pt x="66976" y="16674"/>
                  </a:lnTo>
                  <a:lnTo>
                    <a:pt x="67311" y="16674"/>
                  </a:lnTo>
                  <a:lnTo>
                    <a:pt x="67478" y="16618"/>
                  </a:lnTo>
                  <a:lnTo>
                    <a:pt x="67757" y="16451"/>
                  </a:lnTo>
                  <a:lnTo>
                    <a:pt x="67924" y="16172"/>
                  </a:lnTo>
                  <a:lnTo>
                    <a:pt x="67980" y="16005"/>
                  </a:lnTo>
                  <a:lnTo>
                    <a:pt x="67980" y="15838"/>
                  </a:lnTo>
                  <a:lnTo>
                    <a:pt x="67980" y="15670"/>
                  </a:lnTo>
                  <a:lnTo>
                    <a:pt x="67924" y="15559"/>
                  </a:lnTo>
                  <a:lnTo>
                    <a:pt x="67757" y="15280"/>
                  </a:lnTo>
                  <a:lnTo>
                    <a:pt x="67478" y="15113"/>
                  </a:lnTo>
                  <a:lnTo>
                    <a:pt x="67311" y="15057"/>
                  </a:lnTo>
                  <a:lnTo>
                    <a:pt x="67143" y="15001"/>
                  </a:lnTo>
                  <a:close/>
                  <a:moveTo>
                    <a:pt x="72218" y="15001"/>
                  </a:moveTo>
                  <a:lnTo>
                    <a:pt x="72051" y="15057"/>
                  </a:lnTo>
                  <a:lnTo>
                    <a:pt x="71884" y="15113"/>
                  </a:lnTo>
                  <a:lnTo>
                    <a:pt x="71605" y="15280"/>
                  </a:lnTo>
                  <a:lnTo>
                    <a:pt x="71438" y="15559"/>
                  </a:lnTo>
                  <a:lnTo>
                    <a:pt x="71382" y="15670"/>
                  </a:lnTo>
                  <a:lnTo>
                    <a:pt x="71382" y="15838"/>
                  </a:lnTo>
                  <a:lnTo>
                    <a:pt x="71382" y="16005"/>
                  </a:lnTo>
                  <a:lnTo>
                    <a:pt x="71438" y="16172"/>
                  </a:lnTo>
                  <a:lnTo>
                    <a:pt x="71605" y="16451"/>
                  </a:lnTo>
                  <a:lnTo>
                    <a:pt x="71884" y="16618"/>
                  </a:lnTo>
                  <a:lnTo>
                    <a:pt x="72051" y="16674"/>
                  </a:lnTo>
                  <a:lnTo>
                    <a:pt x="72386" y="16674"/>
                  </a:lnTo>
                  <a:lnTo>
                    <a:pt x="72553" y="16618"/>
                  </a:lnTo>
                  <a:lnTo>
                    <a:pt x="72776" y="16451"/>
                  </a:lnTo>
                  <a:lnTo>
                    <a:pt x="72999" y="16172"/>
                  </a:lnTo>
                  <a:lnTo>
                    <a:pt x="72999" y="16005"/>
                  </a:lnTo>
                  <a:lnTo>
                    <a:pt x="73055" y="15838"/>
                  </a:lnTo>
                  <a:lnTo>
                    <a:pt x="72999" y="15670"/>
                  </a:lnTo>
                  <a:lnTo>
                    <a:pt x="72999" y="15559"/>
                  </a:lnTo>
                  <a:lnTo>
                    <a:pt x="72776" y="15280"/>
                  </a:lnTo>
                  <a:lnTo>
                    <a:pt x="72553" y="15113"/>
                  </a:lnTo>
                  <a:lnTo>
                    <a:pt x="72386" y="15057"/>
                  </a:lnTo>
                  <a:lnTo>
                    <a:pt x="72218" y="15001"/>
                  </a:lnTo>
                  <a:close/>
                  <a:moveTo>
                    <a:pt x="75508" y="15001"/>
                  </a:moveTo>
                  <a:lnTo>
                    <a:pt x="75341" y="15057"/>
                  </a:lnTo>
                  <a:lnTo>
                    <a:pt x="75230" y="15113"/>
                  </a:lnTo>
                  <a:lnTo>
                    <a:pt x="74951" y="15280"/>
                  </a:lnTo>
                  <a:lnTo>
                    <a:pt x="74784" y="15559"/>
                  </a:lnTo>
                  <a:lnTo>
                    <a:pt x="74728" y="15670"/>
                  </a:lnTo>
                  <a:lnTo>
                    <a:pt x="74728" y="15838"/>
                  </a:lnTo>
                  <a:lnTo>
                    <a:pt x="74728" y="16005"/>
                  </a:lnTo>
                  <a:lnTo>
                    <a:pt x="74784" y="16172"/>
                  </a:lnTo>
                  <a:lnTo>
                    <a:pt x="74951" y="16451"/>
                  </a:lnTo>
                  <a:lnTo>
                    <a:pt x="75230" y="16618"/>
                  </a:lnTo>
                  <a:lnTo>
                    <a:pt x="75341" y="16674"/>
                  </a:lnTo>
                  <a:lnTo>
                    <a:pt x="75676" y="16674"/>
                  </a:lnTo>
                  <a:lnTo>
                    <a:pt x="75843" y="16618"/>
                  </a:lnTo>
                  <a:lnTo>
                    <a:pt x="76122" y="16451"/>
                  </a:lnTo>
                  <a:lnTo>
                    <a:pt x="76289" y="16172"/>
                  </a:lnTo>
                  <a:lnTo>
                    <a:pt x="76345" y="16005"/>
                  </a:lnTo>
                  <a:lnTo>
                    <a:pt x="76345" y="15838"/>
                  </a:lnTo>
                  <a:lnTo>
                    <a:pt x="76345" y="15670"/>
                  </a:lnTo>
                  <a:lnTo>
                    <a:pt x="76289" y="15559"/>
                  </a:lnTo>
                  <a:lnTo>
                    <a:pt x="76122" y="15280"/>
                  </a:lnTo>
                  <a:lnTo>
                    <a:pt x="75843" y="15113"/>
                  </a:lnTo>
                  <a:lnTo>
                    <a:pt x="75676" y="15057"/>
                  </a:lnTo>
                  <a:lnTo>
                    <a:pt x="75508" y="15001"/>
                  </a:lnTo>
                  <a:close/>
                  <a:moveTo>
                    <a:pt x="78966" y="15001"/>
                  </a:moveTo>
                  <a:lnTo>
                    <a:pt x="78799" y="15057"/>
                  </a:lnTo>
                  <a:lnTo>
                    <a:pt x="78631" y="15113"/>
                  </a:lnTo>
                  <a:lnTo>
                    <a:pt x="78353" y="15280"/>
                  </a:lnTo>
                  <a:lnTo>
                    <a:pt x="78185" y="15559"/>
                  </a:lnTo>
                  <a:lnTo>
                    <a:pt x="78130" y="15670"/>
                  </a:lnTo>
                  <a:lnTo>
                    <a:pt x="78130" y="15838"/>
                  </a:lnTo>
                  <a:lnTo>
                    <a:pt x="78130" y="16005"/>
                  </a:lnTo>
                  <a:lnTo>
                    <a:pt x="78185" y="16172"/>
                  </a:lnTo>
                  <a:lnTo>
                    <a:pt x="78353" y="16451"/>
                  </a:lnTo>
                  <a:lnTo>
                    <a:pt x="78631" y="16618"/>
                  </a:lnTo>
                  <a:lnTo>
                    <a:pt x="78799" y="16674"/>
                  </a:lnTo>
                  <a:lnTo>
                    <a:pt x="79133" y="16674"/>
                  </a:lnTo>
                  <a:lnTo>
                    <a:pt x="79301" y="16618"/>
                  </a:lnTo>
                  <a:lnTo>
                    <a:pt x="79524" y="16451"/>
                  </a:lnTo>
                  <a:lnTo>
                    <a:pt x="79691" y="16172"/>
                  </a:lnTo>
                  <a:lnTo>
                    <a:pt x="79747" y="16005"/>
                  </a:lnTo>
                  <a:lnTo>
                    <a:pt x="79803" y="15838"/>
                  </a:lnTo>
                  <a:lnTo>
                    <a:pt x="79747" y="15670"/>
                  </a:lnTo>
                  <a:lnTo>
                    <a:pt x="79691" y="15559"/>
                  </a:lnTo>
                  <a:lnTo>
                    <a:pt x="79524" y="15280"/>
                  </a:lnTo>
                  <a:lnTo>
                    <a:pt x="79301" y="15113"/>
                  </a:lnTo>
                  <a:lnTo>
                    <a:pt x="79133" y="15057"/>
                  </a:lnTo>
                  <a:lnTo>
                    <a:pt x="78966" y="15001"/>
                  </a:lnTo>
                  <a:close/>
                  <a:moveTo>
                    <a:pt x="89004" y="15001"/>
                  </a:moveTo>
                  <a:lnTo>
                    <a:pt x="88837" y="15057"/>
                  </a:lnTo>
                  <a:lnTo>
                    <a:pt x="88670" y="15113"/>
                  </a:lnTo>
                  <a:lnTo>
                    <a:pt x="88391" y="15280"/>
                  </a:lnTo>
                  <a:lnTo>
                    <a:pt x="88223" y="15559"/>
                  </a:lnTo>
                  <a:lnTo>
                    <a:pt x="88168" y="15670"/>
                  </a:lnTo>
                  <a:lnTo>
                    <a:pt x="88168" y="15838"/>
                  </a:lnTo>
                  <a:lnTo>
                    <a:pt x="88168" y="16005"/>
                  </a:lnTo>
                  <a:lnTo>
                    <a:pt x="88223" y="16172"/>
                  </a:lnTo>
                  <a:lnTo>
                    <a:pt x="88391" y="16451"/>
                  </a:lnTo>
                  <a:lnTo>
                    <a:pt x="88670" y="16618"/>
                  </a:lnTo>
                  <a:lnTo>
                    <a:pt x="88837" y="16674"/>
                  </a:lnTo>
                  <a:lnTo>
                    <a:pt x="89171" y="16674"/>
                  </a:lnTo>
                  <a:lnTo>
                    <a:pt x="89339" y="16618"/>
                  </a:lnTo>
                  <a:lnTo>
                    <a:pt x="89562" y="16451"/>
                  </a:lnTo>
                  <a:lnTo>
                    <a:pt x="89729" y="16172"/>
                  </a:lnTo>
                  <a:lnTo>
                    <a:pt x="89785" y="16005"/>
                  </a:lnTo>
                  <a:lnTo>
                    <a:pt x="89841" y="15838"/>
                  </a:lnTo>
                  <a:lnTo>
                    <a:pt x="89785" y="15670"/>
                  </a:lnTo>
                  <a:lnTo>
                    <a:pt x="89729" y="15559"/>
                  </a:lnTo>
                  <a:lnTo>
                    <a:pt x="89562" y="15280"/>
                  </a:lnTo>
                  <a:lnTo>
                    <a:pt x="89339" y="15113"/>
                  </a:lnTo>
                  <a:lnTo>
                    <a:pt x="89171" y="15057"/>
                  </a:lnTo>
                  <a:lnTo>
                    <a:pt x="89004" y="15001"/>
                  </a:lnTo>
                  <a:close/>
                  <a:moveTo>
                    <a:pt x="130997" y="15057"/>
                  </a:moveTo>
                  <a:lnTo>
                    <a:pt x="130829" y="15113"/>
                  </a:lnTo>
                  <a:lnTo>
                    <a:pt x="130551" y="15280"/>
                  </a:lnTo>
                  <a:lnTo>
                    <a:pt x="130383" y="15559"/>
                  </a:lnTo>
                  <a:lnTo>
                    <a:pt x="130327" y="15670"/>
                  </a:lnTo>
                  <a:lnTo>
                    <a:pt x="130327" y="15838"/>
                  </a:lnTo>
                  <a:lnTo>
                    <a:pt x="130327" y="16005"/>
                  </a:lnTo>
                  <a:lnTo>
                    <a:pt x="130383" y="16172"/>
                  </a:lnTo>
                  <a:lnTo>
                    <a:pt x="130551" y="16451"/>
                  </a:lnTo>
                  <a:lnTo>
                    <a:pt x="130829" y="16618"/>
                  </a:lnTo>
                  <a:lnTo>
                    <a:pt x="130997" y="16674"/>
                  </a:lnTo>
                  <a:lnTo>
                    <a:pt x="131331" y="16674"/>
                  </a:lnTo>
                  <a:lnTo>
                    <a:pt x="131499" y="16618"/>
                  </a:lnTo>
                  <a:lnTo>
                    <a:pt x="131722" y="16451"/>
                  </a:lnTo>
                  <a:lnTo>
                    <a:pt x="131889" y="16172"/>
                  </a:lnTo>
                  <a:lnTo>
                    <a:pt x="131945" y="16005"/>
                  </a:lnTo>
                  <a:lnTo>
                    <a:pt x="132000" y="15838"/>
                  </a:lnTo>
                  <a:lnTo>
                    <a:pt x="131945" y="15670"/>
                  </a:lnTo>
                  <a:lnTo>
                    <a:pt x="131889" y="15559"/>
                  </a:lnTo>
                  <a:lnTo>
                    <a:pt x="131722" y="15280"/>
                  </a:lnTo>
                  <a:lnTo>
                    <a:pt x="131499" y="15113"/>
                  </a:lnTo>
                  <a:lnTo>
                    <a:pt x="131331" y="15057"/>
                  </a:lnTo>
                  <a:close/>
                  <a:moveTo>
                    <a:pt x="134343" y="15057"/>
                  </a:moveTo>
                  <a:lnTo>
                    <a:pt x="134175" y="15113"/>
                  </a:lnTo>
                  <a:lnTo>
                    <a:pt x="133952" y="15280"/>
                  </a:lnTo>
                  <a:lnTo>
                    <a:pt x="133729" y="15559"/>
                  </a:lnTo>
                  <a:lnTo>
                    <a:pt x="133729" y="15670"/>
                  </a:lnTo>
                  <a:lnTo>
                    <a:pt x="133673" y="15838"/>
                  </a:lnTo>
                  <a:lnTo>
                    <a:pt x="133729" y="16005"/>
                  </a:lnTo>
                  <a:lnTo>
                    <a:pt x="133729" y="16172"/>
                  </a:lnTo>
                  <a:lnTo>
                    <a:pt x="133952" y="16451"/>
                  </a:lnTo>
                  <a:lnTo>
                    <a:pt x="134175" y="16618"/>
                  </a:lnTo>
                  <a:lnTo>
                    <a:pt x="134343" y="16674"/>
                  </a:lnTo>
                  <a:lnTo>
                    <a:pt x="134677" y="16674"/>
                  </a:lnTo>
                  <a:lnTo>
                    <a:pt x="134845" y="16618"/>
                  </a:lnTo>
                  <a:lnTo>
                    <a:pt x="135123" y="16451"/>
                  </a:lnTo>
                  <a:lnTo>
                    <a:pt x="135291" y="16172"/>
                  </a:lnTo>
                  <a:lnTo>
                    <a:pt x="135346" y="16005"/>
                  </a:lnTo>
                  <a:lnTo>
                    <a:pt x="135346" y="15838"/>
                  </a:lnTo>
                  <a:lnTo>
                    <a:pt x="135346" y="15670"/>
                  </a:lnTo>
                  <a:lnTo>
                    <a:pt x="135291" y="15559"/>
                  </a:lnTo>
                  <a:lnTo>
                    <a:pt x="135123" y="15280"/>
                  </a:lnTo>
                  <a:lnTo>
                    <a:pt x="134845" y="15113"/>
                  </a:lnTo>
                  <a:lnTo>
                    <a:pt x="134677" y="15057"/>
                  </a:lnTo>
                  <a:close/>
                  <a:moveTo>
                    <a:pt x="137744" y="15057"/>
                  </a:moveTo>
                  <a:lnTo>
                    <a:pt x="137577" y="15113"/>
                  </a:lnTo>
                  <a:lnTo>
                    <a:pt x="137298" y="15280"/>
                  </a:lnTo>
                  <a:lnTo>
                    <a:pt x="137131" y="15559"/>
                  </a:lnTo>
                  <a:lnTo>
                    <a:pt x="137075" y="15670"/>
                  </a:lnTo>
                  <a:lnTo>
                    <a:pt x="137075" y="15838"/>
                  </a:lnTo>
                  <a:lnTo>
                    <a:pt x="137075" y="16005"/>
                  </a:lnTo>
                  <a:lnTo>
                    <a:pt x="137131" y="16172"/>
                  </a:lnTo>
                  <a:lnTo>
                    <a:pt x="137298" y="16451"/>
                  </a:lnTo>
                  <a:lnTo>
                    <a:pt x="137577" y="16618"/>
                  </a:lnTo>
                  <a:lnTo>
                    <a:pt x="137744" y="16674"/>
                  </a:lnTo>
                  <a:lnTo>
                    <a:pt x="138023" y="16674"/>
                  </a:lnTo>
                  <a:lnTo>
                    <a:pt x="138191" y="16618"/>
                  </a:lnTo>
                  <a:lnTo>
                    <a:pt x="138469" y="16451"/>
                  </a:lnTo>
                  <a:lnTo>
                    <a:pt x="138637" y="16172"/>
                  </a:lnTo>
                  <a:lnTo>
                    <a:pt x="138692" y="16005"/>
                  </a:lnTo>
                  <a:lnTo>
                    <a:pt x="138692" y="15838"/>
                  </a:lnTo>
                  <a:lnTo>
                    <a:pt x="138692" y="15670"/>
                  </a:lnTo>
                  <a:lnTo>
                    <a:pt x="138637" y="15559"/>
                  </a:lnTo>
                  <a:lnTo>
                    <a:pt x="138469" y="15280"/>
                  </a:lnTo>
                  <a:lnTo>
                    <a:pt x="138191" y="15113"/>
                  </a:lnTo>
                  <a:lnTo>
                    <a:pt x="138023" y="15057"/>
                  </a:lnTo>
                  <a:close/>
                  <a:moveTo>
                    <a:pt x="141035" y="15057"/>
                  </a:moveTo>
                  <a:lnTo>
                    <a:pt x="140867" y="15113"/>
                  </a:lnTo>
                  <a:lnTo>
                    <a:pt x="140644" y="15280"/>
                  </a:lnTo>
                  <a:lnTo>
                    <a:pt x="140421" y="15559"/>
                  </a:lnTo>
                  <a:lnTo>
                    <a:pt x="140365" y="15670"/>
                  </a:lnTo>
                  <a:lnTo>
                    <a:pt x="140365" y="15838"/>
                  </a:lnTo>
                  <a:lnTo>
                    <a:pt x="140365" y="16005"/>
                  </a:lnTo>
                  <a:lnTo>
                    <a:pt x="140421" y="16172"/>
                  </a:lnTo>
                  <a:lnTo>
                    <a:pt x="140644" y="16451"/>
                  </a:lnTo>
                  <a:lnTo>
                    <a:pt x="140867" y="16618"/>
                  </a:lnTo>
                  <a:lnTo>
                    <a:pt x="141035" y="16674"/>
                  </a:lnTo>
                  <a:lnTo>
                    <a:pt x="141369" y="16674"/>
                  </a:lnTo>
                  <a:lnTo>
                    <a:pt x="141537" y="16618"/>
                  </a:lnTo>
                  <a:lnTo>
                    <a:pt x="141815" y="16451"/>
                  </a:lnTo>
                  <a:lnTo>
                    <a:pt x="141983" y="16172"/>
                  </a:lnTo>
                  <a:lnTo>
                    <a:pt x="142039" y="16005"/>
                  </a:lnTo>
                  <a:lnTo>
                    <a:pt x="142039" y="15838"/>
                  </a:lnTo>
                  <a:lnTo>
                    <a:pt x="142039" y="15670"/>
                  </a:lnTo>
                  <a:lnTo>
                    <a:pt x="141983" y="15559"/>
                  </a:lnTo>
                  <a:lnTo>
                    <a:pt x="141815" y="15280"/>
                  </a:lnTo>
                  <a:lnTo>
                    <a:pt x="141537" y="15113"/>
                  </a:lnTo>
                  <a:lnTo>
                    <a:pt x="141369" y="15057"/>
                  </a:lnTo>
                  <a:close/>
                  <a:moveTo>
                    <a:pt x="146165" y="15001"/>
                  </a:moveTo>
                  <a:lnTo>
                    <a:pt x="145998" y="15057"/>
                  </a:lnTo>
                  <a:lnTo>
                    <a:pt x="145831" y="15113"/>
                  </a:lnTo>
                  <a:lnTo>
                    <a:pt x="145552" y="15280"/>
                  </a:lnTo>
                  <a:lnTo>
                    <a:pt x="145385" y="15559"/>
                  </a:lnTo>
                  <a:lnTo>
                    <a:pt x="145329" y="15670"/>
                  </a:lnTo>
                  <a:lnTo>
                    <a:pt x="145329" y="15838"/>
                  </a:lnTo>
                  <a:lnTo>
                    <a:pt x="145329" y="16005"/>
                  </a:lnTo>
                  <a:lnTo>
                    <a:pt x="145385" y="16172"/>
                  </a:lnTo>
                  <a:lnTo>
                    <a:pt x="145552" y="16451"/>
                  </a:lnTo>
                  <a:lnTo>
                    <a:pt x="145831" y="16618"/>
                  </a:lnTo>
                  <a:lnTo>
                    <a:pt x="145998" y="16674"/>
                  </a:lnTo>
                  <a:lnTo>
                    <a:pt x="146333" y="16674"/>
                  </a:lnTo>
                  <a:lnTo>
                    <a:pt x="146444" y="16618"/>
                  </a:lnTo>
                  <a:lnTo>
                    <a:pt x="146723" y="16451"/>
                  </a:lnTo>
                  <a:lnTo>
                    <a:pt x="146890" y="16172"/>
                  </a:lnTo>
                  <a:lnTo>
                    <a:pt x="146946" y="16005"/>
                  </a:lnTo>
                  <a:lnTo>
                    <a:pt x="147002" y="15838"/>
                  </a:lnTo>
                  <a:lnTo>
                    <a:pt x="146946" y="15670"/>
                  </a:lnTo>
                  <a:lnTo>
                    <a:pt x="146890" y="15559"/>
                  </a:lnTo>
                  <a:lnTo>
                    <a:pt x="146723" y="15280"/>
                  </a:lnTo>
                  <a:lnTo>
                    <a:pt x="146444" y="15113"/>
                  </a:lnTo>
                  <a:lnTo>
                    <a:pt x="146333" y="15057"/>
                  </a:lnTo>
                  <a:lnTo>
                    <a:pt x="146165" y="15001"/>
                  </a:lnTo>
                  <a:close/>
                  <a:moveTo>
                    <a:pt x="154586" y="15001"/>
                  </a:moveTo>
                  <a:lnTo>
                    <a:pt x="154419" y="15057"/>
                  </a:lnTo>
                  <a:lnTo>
                    <a:pt x="154251" y="15113"/>
                  </a:lnTo>
                  <a:lnTo>
                    <a:pt x="154028" y="15280"/>
                  </a:lnTo>
                  <a:lnTo>
                    <a:pt x="153805" y="15559"/>
                  </a:lnTo>
                  <a:lnTo>
                    <a:pt x="153750" y="15670"/>
                  </a:lnTo>
                  <a:lnTo>
                    <a:pt x="153750" y="15838"/>
                  </a:lnTo>
                  <a:lnTo>
                    <a:pt x="153750" y="16005"/>
                  </a:lnTo>
                  <a:lnTo>
                    <a:pt x="153805" y="16172"/>
                  </a:lnTo>
                  <a:lnTo>
                    <a:pt x="154028" y="16451"/>
                  </a:lnTo>
                  <a:lnTo>
                    <a:pt x="154251" y="16618"/>
                  </a:lnTo>
                  <a:lnTo>
                    <a:pt x="154419" y="16674"/>
                  </a:lnTo>
                  <a:lnTo>
                    <a:pt x="154753" y="16674"/>
                  </a:lnTo>
                  <a:lnTo>
                    <a:pt x="154921" y="16618"/>
                  </a:lnTo>
                  <a:lnTo>
                    <a:pt x="155200" y="16451"/>
                  </a:lnTo>
                  <a:lnTo>
                    <a:pt x="155367" y="16172"/>
                  </a:lnTo>
                  <a:lnTo>
                    <a:pt x="155423" y="16005"/>
                  </a:lnTo>
                  <a:lnTo>
                    <a:pt x="155423" y="15838"/>
                  </a:lnTo>
                  <a:lnTo>
                    <a:pt x="155423" y="15670"/>
                  </a:lnTo>
                  <a:lnTo>
                    <a:pt x="155367" y="15559"/>
                  </a:lnTo>
                  <a:lnTo>
                    <a:pt x="155200" y="15280"/>
                  </a:lnTo>
                  <a:lnTo>
                    <a:pt x="154921" y="15113"/>
                  </a:lnTo>
                  <a:lnTo>
                    <a:pt x="154753" y="15057"/>
                  </a:lnTo>
                  <a:lnTo>
                    <a:pt x="154586" y="15001"/>
                  </a:lnTo>
                  <a:close/>
                  <a:moveTo>
                    <a:pt x="159605" y="15001"/>
                  </a:moveTo>
                  <a:lnTo>
                    <a:pt x="159438" y="15057"/>
                  </a:lnTo>
                  <a:lnTo>
                    <a:pt x="159326" y="15113"/>
                  </a:lnTo>
                  <a:lnTo>
                    <a:pt x="159047" y="15280"/>
                  </a:lnTo>
                  <a:lnTo>
                    <a:pt x="158880" y="15559"/>
                  </a:lnTo>
                  <a:lnTo>
                    <a:pt x="158824" y="15670"/>
                  </a:lnTo>
                  <a:lnTo>
                    <a:pt x="158824" y="15838"/>
                  </a:lnTo>
                  <a:lnTo>
                    <a:pt x="158824" y="16005"/>
                  </a:lnTo>
                  <a:lnTo>
                    <a:pt x="158880" y="16172"/>
                  </a:lnTo>
                  <a:lnTo>
                    <a:pt x="159047" y="16451"/>
                  </a:lnTo>
                  <a:lnTo>
                    <a:pt x="159326" y="16618"/>
                  </a:lnTo>
                  <a:lnTo>
                    <a:pt x="159438" y="16674"/>
                  </a:lnTo>
                  <a:lnTo>
                    <a:pt x="159772" y="16674"/>
                  </a:lnTo>
                  <a:lnTo>
                    <a:pt x="159940" y="16618"/>
                  </a:lnTo>
                  <a:lnTo>
                    <a:pt x="160219" y="16451"/>
                  </a:lnTo>
                  <a:lnTo>
                    <a:pt x="160386" y="16172"/>
                  </a:lnTo>
                  <a:lnTo>
                    <a:pt x="160442" y="16005"/>
                  </a:lnTo>
                  <a:lnTo>
                    <a:pt x="160442" y="15838"/>
                  </a:lnTo>
                  <a:lnTo>
                    <a:pt x="160442" y="15670"/>
                  </a:lnTo>
                  <a:lnTo>
                    <a:pt x="160386" y="15559"/>
                  </a:lnTo>
                  <a:lnTo>
                    <a:pt x="160219" y="15280"/>
                  </a:lnTo>
                  <a:lnTo>
                    <a:pt x="159940" y="15113"/>
                  </a:lnTo>
                  <a:lnTo>
                    <a:pt x="159772" y="15057"/>
                  </a:lnTo>
                  <a:lnTo>
                    <a:pt x="159605" y="15001"/>
                  </a:lnTo>
                  <a:close/>
                  <a:moveTo>
                    <a:pt x="162951" y="15001"/>
                  </a:moveTo>
                  <a:lnTo>
                    <a:pt x="162784" y="15057"/>
                  </a:lnTo>
                  <a:lnTo>
                    <a:pt x="162617" y="15113"/>
                  </a:lnTo>
                  <a:lnTo>
                    <a:pt x="162338" y="15280"/>
                  </a:lnTo>
                  <a:lnTo>
                    <a:pt x="162170" y="15559"/>
                  </a:lnTo>
                  <a:lnTo>
                    <a:pt x="162115" y="15670"/>
                  </a:lnTo>
                  <a:lnTo>
                    <a:pt x="162115" y="15838"/>
                  </a:lnTo>
                  <a:lnTo>
                    <a:pt x="162115" y="16005"/>
                  </a:lnTo>
                  <a:lnTo>
                    <a:pt x="162170" y="16172"/>
                  </a:lnTo>
                  <a:lnTo>
                    <a:pt x="162338" y="16451"/>
                  </a:lnTo>
                  <a:lnTo>
                    <a:pt x="162617" y="16618"/>
                  </a:lnTo>
                  <a:lnTo>
                    <a:pt x="162784" y="16674"/>
                  </a:lnTo>
                  <a:lnTo>
                    <a:pt x="163118" y="16674"/>
                  </a:lnTo>
                  <a:lnTo>
                    <a:pt x="163286" y="16618"/>
                  </a:lnTo>
                  <a:lnTo>
                    <a:pt x="163509" y="16451"/>
                  </a:lnTo>
                  <a:lnTo>
                    <a:pt x="163732" y="16172"/>
                  </a:lnTo>
                  <a:lnTo>
                    <a:pt x="163788" y="16005"/>
                  </a:lnTo>
                  <a:lnTo>
                    <a:pt x="163788" y="15838"/>
                  </a:lnTo>
                  <a:lnTo>
                    <a:pt x="163788" y="15670"/>
                  </a:lnTo>
                  <a:lnTo>
                    <a:pt x="163732" y="15559"/>
                  </a:lnTo>
                  <a:lnTo>
                    <a:pt x="163509" y="15280"/>
                  </a:lnTo>
                  <a:lnTo>
                    <a:pt x="163286" y="15113"/>
                  </a:lnTo>
                  <a:lnTo>
                    <a:pt x="163118" y="15057"/>
                  </a:lnTo>
                  <a:lnTo>
                    <a:pt x="162951" y="15001"/>
                  </a:lnTo>
                  <a:close/>
                  <a:moveTo>
                    <a:pt x="168026" y="15001"/>
                  </a:moveTo>
                  <a:lnTo>
                    <a:pt x="167859" y="15057"/>
                  </a:lnTo>
                  <a:lnTo>
                    <a:pt x="167691" y="15113"/>
                  </a:lnTo>
                  <a:lnTo>
                    <a:pt x="167412" y="15280"/>
                  </a:lnTo>
                  <a:lnTo>
                    <a:pt x="167245" y="15559"/>
                  </a:lnTo>
                  <a:lnTo>
                    <a:pt x="167189" y="15670"/>
                  </a:lnTo>
                  <a:lnTo>
                    <a:pt x="167189" y="15838"/>
                  </a:lnTo>
                  <a:lnTo>
                    <a:pt x="167189" y="16005"/>
                  </a:lnTo>
                  <a:lnTo>
                    <a:pt x="167245" y="16172"/>
                  </a:lnTo>
                  <a:lnTo>
                    <a:pt x="167412" y="16451"/>
                  </a:lnTo>
                  <a:lnTo>
                    <a:pt x="167691" y="16618"/>
                  </a:lnTo>
                  <a:lnTo>
                    <a:pt x="167859" y="16674"/>
                  </a:lnTo>
                  <a:lnTo>
                    <a:pt x="168193" y="16674"/>
                  </a:lnTo>
                  <a:lnTo>
                    <a:pt x="168361" y="16618"/>
                  </a:lnTo>
                  <a:lnTo>
                    <a:pt x="168584" y="16451"/>
                  </a:lnTo>
                  <a:lnTo>
                    <a:pt x="168751" y="16172"/>
                  </a:lnTo>
                  <a:lnTo>
                    <a:pt x="168807" y="16005"/>
                  </a:lnTo>
                  <a:lnTo>
                    <a:pt x="168862" y="15838"/>
                  </a:lnTo>
                  <a:lnTo>
                    <a:pt x="168807" y="15670"/>
                  </a:lnTo>
                  <a:lnTo>
                    <a:pt x="168751" y="15559"/>
                  </a:lnTo>
                  <a:lnTo>
                    <a:pt x="168584" y="15280"/>
                  </a:lnTo>
                  <a:lnTo>
                    <a:pt x="168361" y="15113"/>
                  </a:lnTo>
                  <a:lnTo>
                    <a:pt x="168193" y="15057"/>
                  </a:lnTo>
                  <a:lnTo>
                    <a:pt x="168026" y="15001"/>
                  </a:lnTo>
                  <a:close/>
                  <a:moveTo>
                    <a:pt x="171316" y="15001"/>
                  </a:moveTo>
                  <a:lnTo>
                    <a:pt x="171149" y="15057"/>
                  </a:lnTo>
                  <a:lnTo>
                    <a:pt x="171037" y="15113"/>
                  </a:lnTo>
                  <a:lnTo>
                    <a:pt x="170758" y="15280"/>
                  </a:lnTo>
                  <a:lnTo>
                    <a:pt x="170591" y="15559"/>
                  </a:lnTo>
                  <a:lnTo>
                    <a:pt x="170535" y="15670"/>
                  </a:lnTo>
                  <a:lnTo>
                    <a:pt x="170480" y="15838"/>
                  </a:lnTo>
                  <a:lnTo>
                    <a:pt x="170535" y="16005"/>
                  </a:lnTo>
                  <a:lnTo>
                    <a:pt x="170591" y="16172"/>
                  </a:lnTo>
                  <a:lnTo>
                    <a:pt x="170758" y="16451"/>
                  </a:lnTo>
                  <a:lnTo>
                    <a:pt x="171037" y="16618"/>
                  </a:lnTo>
                  <a:lnTo>
                    <a:pt x="171149" y="16674"/>
                  </a:lnTo>
                  <a:lnTo>
                    <a:pt x="171483" y="16674"/>
                  </a:lnTo>
                  <a:lnTo>
                    <a:pt x="171651" y="16618"/>
                  </a:lnTo>
                  <a:lnTo>
                    <a:pt x="171930" y="16451"/>
                  </a:lnTo>
                  <a:lnTo>
                    <a:pt x="172097" y="16172"/>
                  </a:lnTo>
                  <a:lnTo>
                    <a:pt x="172153" y="16005"/>
                  </a:lnTo>
                  <a:lnTo>
                    <a:pt x="172153" y="15838"/>
                  </a:lnTo>
                  <a:lnTo>
                    <a:pt x="172153" y="15670"/>
                  </a:lnTo>
                  <a:lnTo>
                    <a:pt x="172097" y="15559"/>
                  </a:lnTo>
                  <a:lnTo>
                    <a:pt x="171930" y="15280"/>
                  </a:lnTo>
                  <a:lnTo>
                    <a:pt x="171651" y="15113"/>
                  </a:lnTo>
                  <a:lnTo>
                    <a:pt x="171483" y="15057"/>
                  </a:lnTo>
                  <a:lnTo>
                    <a:pt x="171316" y="15001"/>
                  </a:lnTo>
                  <a:close/>
                  <a:moveTo>
                    <a:pt x="174774" y="15001"/>
                  </a:moveTo>
                  <a:lnTo>
                    <a:pt x="174606" y="15057"/>
                  </a:lnTo>
                  <a:lnTo>
                    <a:pt x="174439" y="15113"/>
                  </a:lnTo>
                  <a:lnTo>
                    <a:pt x="174160" y="15280"/>
                  </a:lnTo>
                  <a:lnTo>
                    <a:pt x="173993" y="15559"/>
                  </a:lnTo>
                  <a:lnTo>
                    <a:pt x="173937" y="15670"/>
                  </a:lnTo>
                  <a:lnTo>
                    <a:pt x="173937" y="15838"/>
                  </a:lnTo>
                  <a:lnTo>
                    <a:pt x="173937" y="16005"/>
                  </a:lnTo>
                  <a:lnTo>
                    <a:pt x="173993" y="16172"/>
                  </a:lnTo>
                  <a:lnTo>
                    <a:pt x="174160" y="16451"/>
                  </a:lnTo>
                  <a:lnTo>
                    <a:pt x="174439" y="16618"/>
                  </a:lnTo>
                  <a:lnTo>
                    <a:pt x="174606" y="16674"/>
                  </a:lnTo>
                  <a:lnTo>
                    <a:pt x="174941" y="16674"/>
                  </a:lnTo>
                  <a:lnTo>
                    <a:pt x="175053" y="16618"/>
                  </a:lnTo>
                  <a:lnTo>
                    <a:pt x="175331" y="16451"/>
                  </a:lnTo>
                  <a:lnTo>
                    <a:pt x="175499" y="16172"/>
                  </a:lnTo>
                  <a:lnTo>
                    <a:pt x="175554" y="16005"/>
                  </a:lnTo>
                  <a:lnTo>
                    <a:pt x="175610" y="15838"/>
                  </a:lnTo>
                  <a:lnTo>
                    <a:pt x="175554" y="15670"/>
                  </a:lnTo>
                  <a:lnTo>
                    <a:pt x="175499" y="15559"/>
                  </a:lnTo>
                  <a:lnTo>
                    <a:pt x="175331" y="15280"/>
                  </a:lnTo>
                  <a:lnTo>
                    <a:pt x="175053" y="15113"/>
                  </a:lnTo>
                  <a:lnTo>
                    <a:pt x="174941" y="15057"/>
                  </a:lnTo>
                  <a:lnTo>
                    <a:pt x="174774" y="15001"/>
                  </a:lnTo>
                  <a:close/>
                  <a:moveTo>
                    <a:pt x="184812" y="15001"/>
                  </a:moveTo>
                  <a:lnTo>
                    <a:pt x="184644" y="15057"/>
                  </a:lnTo>
                  <a:lnTo>
                    <a:pt x="184477" y="15113"/>
                  </a:lnTo>
                  <a:lnTo>
                    <a:pt x="184198" y="15280"/>
                  </a:lnTo>
                  <a:lnTo>
                    <a:pt x="184031" y="15559"/>
                  </a:lnTo>
                  <a:lnTo>
                    <a:pt x="183975" y="15670"/>
                  </a:lnTo>
                  <a:lnTo>
                    <a:pt x="183975" y="15838"/>
                  </a:lnTo>
                  <a:lnTo>
                    <a:pt x="183975" y="16005"/>
                  </a:lnTo>
                  <a:lnTo>
                    <a:pt x="184031" y="16172"/>
                  </a:lnTo>
                  <a:lnTo>
                    <a:pt x="184198" y="16451"/>
                  </a:lnTo>
                  <a:lnTo>
                    <a:pt x="184477" y="16618"/>
                  </a:lnTo>
                  <a:lnTo>
                    <a:pt x="184644" y="16674"/>
                  </a:lnTo>
                  <a:lnTo>
                    <a:pt x="184979" y="16674"/>
                  </a:lnTo>
                  <a:lnTo>
                    <a:pt x="185091" y="16618"/>
                  </a:lnTo>
                  <a:lnTo>
                    <a:pt x="185369" y="16451"/>
                  </a:lnTo>
                  <a:lnTo>
                    <a:pt x="185537" y="16172"/>
                  </a:lnTo>
                  <a:lnTo>
                    <a:pt x="185593" y="16005"/>
                  </a:lnTo>
                  <a:lnTo>
                    <a:pt x="185648" y="15838"/>
                  </a:lnTo>
                  <a:lnTo>
                    <a:pt x="185593" y="15670"/>
                  </a:lnTo>
                  <a:lnTo>
                    <a:pt x="185537" y="15559"/>
                  </a:lnTo>
                  <a:lnTo>
                    <a:pt x="185369" y="15280"/>
                  </a:lnTo>
                  <a:lnTo>
                    <a:pt x="185091" y="15113"/>
                  </a:lnTo>
                  <a:lnTo>
                    <a:pt x="184979" y="15057"/>
                  </a:lnTo>
                  <a:lnTo>
                    <a:pt x="184812" y="15001"/>
                  </a:lnTo>
                  <a:close/>
                  <a:moveTo>
                    <a:pt x="226804" y="15057"/>
                  </a:moveTo>
                  <a:lnTo>
                    <a:pt x="226637" y="15113"/>
                  </a:lnTo>
                  <a:lnTo>
                    <a:pt x="226358" y="15280"/>
                  </a:lnTo>
                  <a:lnTo>
                    <a:pt x="226191" y="15559"/>
                  </a:lnTo>
                  <a:lnTo>
                    <a:pt x="226135" y="15670"/>
                  </a:lnTo>
                  <a:lnTo>
                    <a:pt x="226135" y="15838"/>
                  </a:lnTo>
                  <a:lnTo>
                    <a:pt x="226135" y="16005"/>
                  </a:lnTo>
                  <a:lnTo>
                    <a:pt x="226191" y="16172"/>
                  </a:lnTo>
                  <a:lnTo>
                    <a:pt x="226358" y="16451"/>
                  </a:lnTo>
                  <a:lnTo>
                    <a:pt x="226637" y="16618"/>
                  </a:lnTo>
                  <a:lnTo>
                    <a:pt x="226804" y="16674"/>
                  </a:lnTo>
                  <a:lnTo>
                    <a:pt x="227139" y="16674"/>
                  </a:lnTo>
                  <a:lnTo>
                    <a:pt x="227250" y="16618"/>
                  </a:lnTo>
                  <a:lnTo>
                    <a:pt x="227529" y="16451"/>
                  </a:lnTo>
                  <a:lnTo>
                    <a:pt x="227697" y="16172"/>
                  </a:lnTo>
                  <a:lnTo>
                    <a:pt x="227752" y="16005"/>
                  </a:lnTo>
                  <a:lnTo>
                    <a:pt x="227808" y="15838"/>
                  </a:lnTo>
                  <a:lnTo>
                    <a:pt x="227752" y="15670"/>
                  </a:lnTo>
                  <a:lnTo>
                    <a:pt x="227697" y="15559"/>
                  </a:lnTo>
                  <a:lnTo>
                    <a:pt x="227529" y="15280"/>
                  </a:lnTo>
                  <a:lnTo>
                    <a:pt x="227250" y="15113"/>
                  </a:lnTo>
                  <a:lnTo>
                    <a:pt x="227139" y="15057"/>
                  </a:lnTo>
                  <a:close/>
                  <a:moveTo>
                    <a:pt x="230150" y="15057"/>
                  </a:moveTo>
                  <a:lnTo>
                    <a:pt x="229983" y="15113"/>
                  </a:lnTo>
                  <a:lnTo>
                    <a:pt x="229760" y="15280"/>
                  </a:lnTo>
                  <a:lnTo>
                    <a:pt x="229537" y="15559"/>
                  </a:lnTo>
                  <a:lnTo>
                    <a:pt x="229481" y="15670"/>
                  </a:lnTo>
                  <a:lnTo>
                    <a:pt x="229481" y="15838"/>
                  </a:lnTo>
                  <a:lnTo>
                    <a:pt x="229481" y="16005"/>
                  </a:lnTo>
                  <a:lnTo>
                    <a:pt x="229537" y="16172"/>
                  </a:lnTo>
                  <a:lnTo>
                    <a:pt x="229760" y="16451"/>
                  </a:lnTo>
                  <a:lnTo>
                    <a:pt x="229983" y="16618"/>
                  </a:lnTo>
                  <a:lnTo>
                    <a:pt x="230150" y="16674"/>
                  </a:lnTo>
                  <a:lnTo>
                    <a:pt x="230485" y="16674"/>
                  </a:lnTo>
                  <a:lnTo>
                    <a:pt x="230652" y="16618"/>
                  </a:lnTo>
                  <a:lnTo>
                    <a:pt x="230931" y="16451"/>
                  </a:lnTo>
                  <a:lnTo>
                    <a:pt x="231098" y="16172"/>
                  </a:lnTo>
                  <a:lnTo>
                    <a:pt x="231154" y="16005"/>
                  </a:lnTo>
                  <a:lnTo>
                    <a:pt x="231154" y="15838"/>
                  </a:lnTo>
                  <a:lnTo>
                    <a:pt x="231154" y="15670"/>
                  </a:lnTo>
                  <a:lnTo>
                    <a:pt x="231098" y="15559"/>
                  </a:lnTo>
                  <a:lnTo>
                    <a:pt x="230931" y="15280"/>
                  </a:lnTo>
                  <a:lnTo>
                    <a:pt x="230652" y="15113"/>
                  </a:lnTo>
                  <a:lnTo>
                    <a:pt x="230485" y="15057"/>
                  </a:lnTo>
                  <a:close/>
                  <a:moveTo>
                    <a:pt x="233496" y="15057"/>
                  </a:moveTo>
                  <a:lnTo>
                    <a:pt x="233385" y="15113"/>
                  </a:lnTo>
                  <a:lnTo>
                    <a:pt x="233106" y="15280"/>
                  </a:lnTo>
                  <a:lnTo>
                    <a:pt x="232939" y="15559"/>
                  </a:lnTo>
                  <a:lnTo>
                    <a:pt x="232883" y="15670"/>
                  </a:lnTo>
                  <a:lnTo>
                    <a:pt x="232883" y="15838"/>
                  </a:lnTo>
                  <a:lnTo>
                    <a:pt x="232883" y="16005"/>
                  </a:lnTo>
                  <a:lnTo>
                    <a:pt x="232939" y="16172"/>
                  </a:lnTo>
                  <a:lnTo>
                    <a:pt x="233106" y="16451"/>
                  </a:lnTo>
                  <a:lnTo>
                    <a:pt x="233385" y="16618"/>
                  </a:lnTo>
                  <a:lnTo>
                    <a:pt x="233496" y="16674"/>
                  </a:lnTo>
                  <a:lnTo>
                    <a:pt x="233831" y="16674"/>
                  </a:lnTo>
                  <a:lnTo>
                    <a:pt x="233998" y="16618"/>
                  </a:lnTo>
                  <a:lnTo>
                    <a:pt x="234277" y="16451"/>
                  </a:lnTo>
                  <a:lnTo>
                    <a:pt x="234444" y="16172"/>
                  </a:lnTo>
                  <a:lnTo>
                    <a:pt x="234500" y="16005"/>
                  </a:lnTo>
                  <a:lnTo>
                    <a:pt x="234500" y="15838"/>
                  </a:lnTo>
                  <a:lnTo>
                    <a:pt x="234500" y="15670"/>
                  </a:lnTo>
                  <a:lnTo>
                    <a:pt x="234444" y="15559"/>
                  </a:lnTo>
                  <a:lnTo>
                    <a:pt x="234277" y="15280"/>
                  </a:lnTo>
                  <a:lnTo>
                    <a:pt x="233998" y="15113"/>
                  </a:lnTo>
                  <a:lnTo>
                    <a:pt x="233831" y="15057"/>
                  </a:lnTo>
                  <a:close/>
                  <a:moveTo>
                    <a:pt x="236842" y="15057"/>
                  </a:moveTo>
                  <a:lnTo>
                    <a:pt x="236675" y="15113"/>
                  </a:lnTo>
                  <a:lnTo>
                    <a:pt x="236396" y="15280"/>
                  </a:lnTo>
                  <a:lnTo>
                    <a:pt x="236229" y="15559"/>
                  </a:lnTo>
                  <a:lnTo>
                    <a:pt x="236173" y="15670"/>
                  </a:lnTo>
                  <a:lnTo>
                    <a:pt x="236173" y="15838"/>
                  </a:lnTo>
                  <a:lnTo>
                    <a:pt x="236173" y="16005"/>
                  </a:lnTo>
                  <a:lnTo>
                    <a:pt x="236229" y="16172"/>
                  </a:lnTo>
                  <a:lnTo>
                    <a:pt x="236396" y="16451"/>
                  </a:lnTo>
                  <a:lnTo>
                    <a:pt x="236675" y="16618"/>
                  </a:lnTo>
                  <a:lnTo>
                    <a:pt x="236842" y="16674"/>
                  </a:lnTo>
                  <a:lnTo>
                    <a:pt x="237177" y="16674"/>
                  </a:lnTo>
                  <a:lnTo>
                    <a:pt x="237344" y="16618"/>
                  </a:lnTo>
                  <a:lnTo>
                    <a:pt x="237567" y="16451"/>
                  </a:lnTo>
                  <a:lnTo>
                    <a:pt x="237790" y="16172"/>
                  </a:lnTo>
                  <a:lnTo>
                    <a:pt x="237790" y="16005"/>
                  </a:lnTo>
                  <a:lnTo>
                    <a:pt x="237846" y="15838"/>
                  </a:lnTo>
                  <a:lnTo>
                    <a:pt x="237790" y="15670"/>
                  </a:lnTo>
                  <a:lnTo>
                    <a:pt x="237790" y="15559"/>
                  </a:lnTo>
                  <a:lnTo>
                    <a:pt x="237567" y="15280"/>
                  </a:lnTo>
                  <a:lnTo>
                    <a:pt x="237344" y="15113"/>
                  </a:lnTo>
                  <a:lnTo>
                    <a:pt x="237177" y="15057"/>
                  </a:lnTo>
                  <a:close/>
                  <a:moveTo>
                    <a:pt x="241973" y="15001"/>
                  </a:moveTo>
                  <a:lnTo>
                    <a:pt x="241806" y="15057"/>
                  </a:lnTo>
                  <a:lnTo>
                    <a:pt x="241638" y="15113"/>
                  </a:lnTo>
                  <a:lnTo>
                    <a:pt x="241359" y="15280"/>
                  </a:lnTo>
                  <a:lnTo>
                    <a:pt x="241192" y="15559"/>
                  </a:lnTo>
                  <a:lnTo>
                    <a:pt x="241136" y="15670"/>
                  </a:lnTo>
                  <a:lnTo>
                    <a:pt x="241136" y="15838"/>
                  </a:lnTo>
                  <a:lnTo>
                    <a:pt x="241136" y="16005"/>
                  </a:lnTo>
                  <a:lnTo>
                    <a:pt x="241192" y="16172"/>
                  </a:lnTo>
                  <a:lnTo>
                    <a:pt x="241359" y="16451"/>
                  </a:lnTo>
                  <a:lnTo>
                    <a:pt x="241638" y="16618"/>
                  </a:lnTo>
                  <a:lnTo>
                    <a:pt x="241806" y="16674"/>
                  </a:lnTo>
                  <a:lnTo>
                    <a:pt x="242140" y="16674"/>
                  </a:lnTo>
                  <a:lnTo>
                    <a:pt x="242308" y="16618"/>
                  </a:lnTo>
                  <a:lnTo>
                    <a:pt x="242531" y="16451"/>
                  </a:lnTo>
                  <a:lnTo>
                    <a:pt x="242754" y="16172"/>
                  </a:lnTo>
                  <a:lnTo>
                    <a:pt x="242754" y="16005"/>
                  </a:lnTo>
                  <a:lnTo>
                    <a:pt x="242809" y="15838"/>
                  </a:lnTo>
                  <a:lnTo>
                    <a:pt x="242754" y="15670"/>
                  </a:lnTo>
                  <a:lnTo>
                    <a:pt x="242754" y="15559"/>
                  </a:lnTo>
                  <a:lnTo>
                    <a:pt x="242531" y="15280"/>
                  </a:lnTo>
                  <a:lnTo>
                    <a:pt x="242308" y="15113"/>
                  </a:lnTo>
                  <a:lnTo>
                    <a:pt x="242140" y="15057"/>
                  </a:lnTo>
                  <a:lnTo>
                    <a:pt x="241973" y="15001"/>
                  </a:lnTo>
                  <a:close/>
                  <a:moveTo>
                    <a:pt x="250394" y="15001"/>
                  </a:moveTo>
                  <a:lnTo>
                    <a:pt x="250226" y="15057"/>
                  </a:lnTo>
                  <a:lnTo>
                    <a:pt x="250059" y="15113"/>
                  </a:lnTo>
                  <a:lnTo>
                    <a:pt x="249836" y="15280"/>
                  </a:lnTo>
                  <a:lnTo>
                    <a:pt x="249669" y="15559"/>
                  </a:lnTo>
                  <a:lnTo>
                    <a:pt x="249613" y="15670"/>
                  </a:lnTo>
                  <a:lnTo>
                    <a:pt x="249557" y="15838"/>
                  </a:lnTo>
                  <a:lnTo>
                    <a:pt x="249613" y="16005"/>
                  </a:lnTo>
                  <a:lnTo>
                    <a:pt x="249669" y="16172"/>
                  </a:lnTo>
                  <a:lnTo>
                    <a:pt x="249836" y="16451"/>
                  </a:lnTo>
                  <a:lnTo>
                    <a:pt x="250059" y="16618"/>
                  </a:lnTo>
                  <a:lnTo>
                    <a:pt x="250226" y="16674"/>
                  </a:lnTo>
                  <a:lnTo>
                    <a:pt x="250561" y="16674"/>
                  </a:lnTo>
                  <a:lnTo>
                    <a:pt x="250728" y="16618"/>
                  </a:lnTo>
                  <a:lnTo>
                    <a:pt x="251007" y="16451"/>
                  </a:lnTo>
                  <a:lnTo>
                    <a:pt x="251174" y="16172"/>
                  </a:lnTo>
                  <a:lnTo>
                    <a:pt x="251230" y="16005"/>
                  </a:lnTo>
                  <a:lnTo>
                    <a:pt x="251230" y="15838"/>
                  </a:lnTo>
                  <a:lnTo>
                    <a:pt x="251230" y="15670"/>
                  </a:lnTo>
                  <a:lnTo>
                    <a:pt x="251174" y="15559"/>
                  </a:lnTo>
                  <a:lnTo>
                    <a:pt x="251007" y="15280"/>
                  </a:lnTo>
                  <a:lnTo>
                    <a:pt x="250728" y="15113"/>
                  </a:lnTo>
                  <a:lnTo>
                    <a:pt x="250561" y="15057"/>
                  </a:lnTo>
                  <a:lnTo>
                    <a:pt x="250394" y="15001"/>
                  </a:lnTo>
                  <a:close/>
                  <a:moveTo>
                    <a:pt x="255469" y="15001"/>
                  </a:moveTo>
                  <a:lnTo>
                    <a:pt x="255301" y="15057"/>
                  </a:lnTo>
                  <a:lnTo>
                    <a:pt x="255134" y="15113"/>
                  </a:lnTo>
                  <a:lnTo>
                    <a:pt x="254855" y="15280"/>
                  </a:lnTo>
                  <a:lnTo>
                    <a:pt x="254688" y="15559"/>
                  </a:lnTo>
                  <a:lnTo>
                    <a:pt x="254632" y="15670"/>
                  </a:lnTo>
                  <a:lnTo>
                    <a:pt x="254632" y="15838"/>
                  </a:lnTo>
                  <a:lnTo>
                    <a:pt x="254632" y="16005"/>
                  </a:lnTo>
                  <a:lnTo>
                    <a:pt x="254688" y="16172"/>
                  </a:lnTo>
                  <a:lnTo>
                    <a:pt x="254855" y="16451"/>
                  </a:lnTo>
                  <a:lnTo>
                    <a:pt x="255134" y="16618"/>
                  </a:lnTo>
                  <a:lnTo>
                    <a:pt x="255301" y="16674"/>
                  </a:lnTo>
                  <a:lnTo>
                    <a:pt x="255636" y="16674"/>
                  </a:lnTo>
                  <a:lnTo>
                    <a:pt x="255747" y="16618"/>
                  </a:lnTo>
                  <a:lnTo>
                    <a:pt x="256026" y="16451"/>
                  </a:lnTo>
                  <a:lnTo>
                    <a:pt x="256194" y="16172"/>
                  </a:lnTo>
                  <a:lnTo>
                    <a:pt x="256249" y="16005"/>
                  </a:lnTo>
                  <a:lnTo>
                    <a:pt x="256305" y="15838"/>
                  </a:lnTo>
                  <a:lnTo>
                    <a:pt x="256249" y="15670"/>
                  </a:lnTo>
                  <a:lnTo>
                    <a:pt x="256194" y="15559"/>
                  </a:lnTo>
                  <a:lnTo>
                    <a:pt x="256026" y="15280"/>
                  </a:lnTo>
                  <a:lnTo>
                    <a:pt x="255747" y="15113"/>
                  </a:lnTo>
                  <a:lnTo>
                    <a:pt x="255636" y="15057"/>
                  </a:lnTo>
                  <a:lnTo>
                    <a:pt x="255469" y="15001"/>
                  </a:lnTo>
                  <a:close/>
                  <a:moveTo>
                    <a:pt x="258759" y="15001"/>
                  </a:moveTo>
                  <a:lnTo>
                    <a:pt x="258591" y="15057"/>
                  </a:lnTo>
                  <a:lnTo>
                    <a:pt x="258424" y="15113"/>
                  </a:lnTo>
                  <a:lnTo>
                    <a:pt x="258201" y="15280"/>
                  </a:lnTo>
                  <a:lnTo>
                    <a:pt x="257978" y="15559"/>
                  </a:lnTo>
                  <a:lnTo>
                    <a:pt x="257978" y="15670"/>
                  </a:lnTo>
                  <a:lnTo>
                    <a:pt x="257922" y="15838"/>
                  </a:lnTo>
                  <a:lnTo>
                    <a:pt x="257978" y="16005"/>
                  </a:lnTo>
                  <a:lnTo>
                    <a:pt x="257978" y="16172"/>
                  </a:lnTo>
                  <a:lnTo>
                    <a:pt x="258201" y="16451"/>
                  </a:lnTo>
                  <a:lnTo>
                    <a:pt x="258424" y="16618"/>
                  </a:lnTo>
                  <a:lnTo>
                    <a:pt x="258591" y="16674"/>
                  </a:lnTo>
                  <a:lnTo>
                    <a:pt x="258926" y="16674"/>
                  </a:lnTo>
                  <a:lnTo>
                    <a:pt x="259093" y="16618"/>
                  </a:lnTo>
                  <a:lnTo>
                    <a:pt x="259372" y="16451"/>
                  </a:lnTo>
                  <a:lnTo>
                    <a:pt x="259540" y="16172"/>
                  </a:lnTo>
                  <a:lnTo>
                    <a:pt x="259595" y="16005"/>
                  </a:lnTo>
                  <a:lnTo>
                    <a:pt x="259595" y="15838"/>
                  </a:lnTo>
                  <a:lnTo>
                    <a:pt x="259595" y="15670"/>
                  </a:lnTo>
                  <a:lnTo>
                    <a:pt x="259540" y="15559"/>
                  </a:lnTo>
                  <a:lnTo>
                    <a:pt x="259372" y="15280"/>
                  </a:lnTo>
                  <a:lnTo>
                    <a:pt x="259093" y="15113"/>
                  </a:lnTo>
                  <a:lnTo>
                    <a:pt x="258926" y="15057"/>
                  </a:lnTo>
                  <a:lnTo>
                    <a:pt x="258759" y="15001"/>
                  </a:lnTo>
                  <a:close/>
                  <a:moveTo>
                    <a:pt x="263834" y="15001"/>
                  </a:moveTo>
                  <a:lnTo>
                    <a:pt x="263666" y="15057"/>
                  </a:lnTo>
                  <a:lnTo>
                    <a:pt x="263499" y="15113"/>
                  </a:lnTo>
                  <a:lnTo>
                    <a:pt x="263220" y="15280"/>
                  </a:lnTo>
                  <a:lnTo>
                    <a:pt x="263053" y="15559"/>
                  </a:lnTo>
                  <a:lnTo>
                    <a:pt x="262997" y="15670"/>
                  </a:lnTo>
                  <a:lnTo>
                    <a:pt x="262997" y="15838"/>
                  </a:lnTo>
                  <a:lnTo>
                    <a:pt x="262997" y="16005"/>
                  </a:lnTo>
                  <a:lnTo>
                    <a:pt x="263053" y="16172"/>
                  </a:lnTo>
                  <a:lnTo>
                    <a:pt x="263220" y="16451"/>
                  </a:lnTo>
                  <a:lnTo>
                    <a:pt x="263499" y="16618"/>
                  </a:lnTo>
                  <a:lnTo>
                    <a:pt x="263666" y="16674"/>
                  </a:lnTo>
                  <a:lnTo>
                    <a:pt x="264001" y="16674"/>
                  </a:lnTo>
                  <a:lnTo>
                    <a:pt x="264168" y="16618"/>
                  </a:lnTo>
                  <a:lnTo>
                    <a:pt x="264391" y="16451"/>
                  </a:lnTo>
                  <a:lnTo>
                    <a:pt x="264614" y="16172"/>
                  </a:lnTo>
                  <a:lnTo>
                    <a:pt x="264670" y="16005"/>
                  </a:lnTo>
                  <a:lnTo>
                    <a:pt x="264670" y="15838"/>
                  </a:lnTo>
                  <a:lnTo>
                    <a:pt x="264670" y="15670"/>
                  </a:lnTo>
                  <a:lnTo>
                    <a:pt x="264614" y="15559"/>
                  </a:lnTo>
                  <a:lnTo>
                    <a:pt x="264391" y="15280"/>
                  </a:lnTo>
                  <a:lnTo>
                    <a:pt x="264168" y="15113"/>
                  </a:lnTo>
                  <a:lnTo>
                    <a:pt x="264001" y="15057"/>
                  </a:lnTo>
                  <a:lnTo>
                    <a:pt x="263834" y="15001"/>
                  </a:lnTo>
                  <a:close/>
                  <a:moveTo>
                    <a:pt x="267124" y="15001"/>
                  </a:moveTo>
                  <a:lnTo>
                    <a:pt x="266957" y="15057"/>
                  </a:lnTo>
                  <a:lnTo>
                    <a:pt x="266845" y="15113"/>
                  </a:lnTo>
                  <a:lnTo>
                    <a:pt x="266566" y="15280"/>
                  </a:lnTo>
                  <a:lnTo>
                    <a:pt x="266399" y="15559"/>
                  </a:lnTo>
                  <a:lnTo>
                    <a:pt x="266343" y="15670"/>
                  </a:lnTo>
                  <a:lnTo>
                    <a:pt x="266343" y="15838"/>
                  </a:lnTo>
                  <a:lnTo>
                    <a:pt x="266343" y="16005"/>
                  </a:lnTo>
                  <a:lnTo>
                    <a:pt x="266399" y="16172"/>
                  </a:lnTo>
                  <a:lnTo>
                    <a:pt x="266566" y="16451"/>
                  </a:lnTo>
                  <a:lnTo>
                    <a:pt x="266845" y="16618"/>
                  </a:lnTo>
                  <a:lnTo>
                    <a:pt x="266957" y="16674"/>
                  </a:lnTo>
                  <a:lnTo>
                    <a:pt x="267291" y="16674"/>
                  </a:lnTo>
                  <a:lnTo>
                    <a:pt x="267458" y="16618"/>
                  </a:lnTo>
                  <a:lnTo>
                    <a:pt x="267737" y="16451"/>
                  </a:lnTo>
                  <a:lnTo>
                    <a:pt x="267905" y="16172"/>
                  </a:lnTo>
                  <a:lnTo>
                    <a:pt x="267960" y="16005"/>
                  </a:lnTo>
                  <a:lnTo>
                    <a:pt x="267960" y="15838"/>
                  </a:lnTo>
                  <a:lnTo>
                    <a:pt x="267960" y="15670"/>
                  </a:lnTo>
                  <a:lnTo>
                    <a:pt x="267905" y="15559"/>
                  </a:lnTo>
                  <a:lnTo>
                    <a:pt x="267737" y="15280"/>
                  </a:lnTo>
                  <a:lnTo>
                    <a:pt x="267458" y="15113"/>
                  </a:lnTo>
                  <a:lnTo>
                    <a:pt x="267291" y="15057"/>
                  </a:lnTo>
                  <a:lnTo>
                    <a:pt x="267124" y="15001"/>
                  </a:lnTo>
                  <a:close/>
                  <a:moveTo>
                    <a:pt x="270581" y="15001"/>
                  </a:moveTo>
                  <a:lnTo>
                    <a:pt x="270414" y="15057"/>
                  </a:lnTo>
                  <a:lnTo>
                    <a:pt x="270247" y="15113"/>
                  </a:lnTo>
                  <a:lnTo>
                    <a:pt x="269968" y="15280"/>
                  </a:lnTo>
                  <a:lnTo>
                    <a:pt x="269801" y="15559"/>
                  </a:lnTo>
                  <a:lnTo>
                    <a:pt x="269745" y="15670"/>
                  </a:lnTo>
                  <a:lnTo>
                    <a:pt x="269745" y="15838"/>
                  </a:lnTo>
                  <a:lnTo>
                    <a:pt x="269745" y="16005"/>
                  </a:lnTo>
                  <a:lnTo>
                    <a:pt x="269801" y="16172"/>
                  </a:lnTo>
                  <a:lnTo>
                    <a:pt x="269968" y="16451"/>
                  </a:lnTo>
                  <a:lnTo>
                    <a:pt x="270247" y="16618"/>
                  </a:lnTo>
                  <a:lnTo>
                    <a:pt x="270414" y="16674"/>
                  </a:lnTo>
                  <a:lnTo>
                    <a:pt x="270749" y="16674"/>
                  </a:lnTo>
                  <a:lnTo>
                    <a:pt x="270916" y="16618"/>
                  </a:lnTo>
                  <a:lnTo>
                    <a:pt x="271139" y="16451"/>
                  </a:lnTo>
                  <a:lnTo>
                    <a:pt x="271362" y="16172"/>
                  </a:lnTo>
                  <a:lnTo>
                    <a:pt x="271362" y="16005"/>
                  </a:lnTo>
                  <a:lnTo>
                    <a:pt x="271418" y="15838"/>
                  </a:lnTo>
                  <a:lnTo>
                    <a:pt x="271362" y="15670"/>
                  </a:lnTo>
                  <a:lnTo>
                    <a:pt x="271362" y="15559"/>
                  </a:lnTo>
                  <a:lnTo>
                    <a:pt x="271139" y="15280"/>
                  </a:lnTo>
                  <a:lnTo>
                    <a:pt x="270916" y="15113"/>
                  </a:lnTo>
                  <a:lnTo>
                    <a:pt x="270749" y="15057"/>
                  </a:lnTo>
                  <a:lnTo>
                    <a:pt x="270581" y="15001"/>
                  </a:lnTo>
                  <a:close/>
                  <a:moveTo>
                    <a:pt x="280619" y="15001"/>
                  </a:moveTo>
                  <a:lnTo>
                    <a:pt x="280452" y="15057"/>
                  </a:lnTo>
                  <a:lnTo>
                    <a:pt x="280285" y="15113"/>
                  </a:lnTo>
                  <a:lnTo>
                    <a:pt x="280006" y="15280"/>
                  </a:lnTo>
                  <a:lnTo>
                    <a:pt x="279839" y="15559"/>
                  </a:lnTo>
                  <a:lnTo>
                    <a:pt x="279783" y="15670"/>
                  </a:lnTo>
                  <a:lnTo>
                    <a:pt x="279783" y="15838"/>
                  </a:lnTo>
                  <a:lnTo>
                    <a:pt x="279783" y="16005"/>
                  </a:lnTo>
                  <a:lnTo>
                    <a:pt x="279839" y="16172"/>
                  </a:lnTo>
                  <a:lnTo>
                    <a:pt x="280006" y="16451"/>
                  </a:lnTo>
                  <a:lnTo>
                    <a:pt x="280285" y="16618"/>
                  </a:lnTo>
                  <a:lnTo>
                    <a:pt x="280452" y="16674"/>
                  </a:lnTo>
                  <a:lnTo>
                    <a:pt x="280787" y="16674"/>
                  </a:lnTo>
                  <a:lnTo>
                    <a:pt x="280954" y="16618"/>
                  </a:lnTo>
                  <a:lnTo>
                    <a:pt x="281177" y="16451"/>
                  </a:lnTo>
                  <a:lnTo>
                    <a:pt x="281400" y="16172"/>
                  </a:lnTo>
                  <a:lnTo>
                    <a:pt x="281400" y="16005"/>
                  </a:lnTo>
                  <a:lnTo>
                    <a:pt x="281456" y="15838"/>
                  </a:lnTo>
                  <a:lnTo>
                    <a:pt x="281400" y="15670"/>
                  </a:lnTo>
                  <a:lnTo>
                    <a:pt x="281400" y="15559"/>
                  </a:lnTo>
                  <a:lnTo>
                    <a:pt x="281177" y="15280"/>
                  </a:lnTo>
                  <a:lnTo>
                    <a:pt x="280954" y="15113"/>
                  </a:lnTo>
                  <a:lnTo>
                    <a:pt x="280787" y="15057"/>
                  </a:lnTo>
                  <a:lnTo>
                    <a:pt x="280619" y="15001"/>
                  </a:lnTo>
                  <a:close/>
                </a:path>
              </a:pathLst>
            </a:custGeom>
            <a:solidFill>
              <a:srgbClr val="3230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21" name="Google Shape;4621;p117"/>
            <p:cNvSpPr/>
            <p:nvPr/>
          </p:nvSpPr>
          <p:spPr>
            <a:xfrm>
              <a:off x="18861" y="217501"/>
              <a:ext cx="9187662" cy="542679"/>
            </a:xfrm>
            <a:custGeom>
              <a:avLst/>
              <a:gdLst/>
              <a:ahLst/>
              <a:cxnLst/>
              <a:rect l="l" t="t" r="r" b="b"/>
              <a:pathLst>
                <a:path w="283242" h="16730" extrusionOk="0">
                  <a:moveTo>
                    <a:pt x="14333" y="0"/>
                  </a:moveTo>
                  <a:lnTo>
                    <a:pt x="14333" y="1673"/>
                  </a:lnTo>
                  <a:lnTo>
                    <a:pt x="17734" y="1673"/>
                  </a:lnTo>
                  <a:lnTo>
                    <a:pt x="17734" y="0"/>
                  </a:lnTo>
                  <a:close/>
                  <a:moveTo>
                    <a:pt x="24371" y="0"/>
                  </a:moveTo>
                  <a:lnTo>
                    <a:pt x="24371" y="1673"/>
                  </a:lnTo>
                  <a:lnTo>
                    <a:pt x="27772" y="1673"/>
                  </a:lnTo>
                  <a:lnTo>
                    <a:pt x="27772" y="0"/>
                  </a:lnTo>
                  <a:close/>
                  <a:moveTo>
                    <a:pt x="34409" y="0"/>
                  </a:moveTo>
                  <a:lnTo>
                    <a:pt x="34409" y="1673"/>
                  </a:lnTo>
                  <a:lnTo>
                    <a:pt x="37811" y="1673"/>
                  </a:lnTo>
                  <a:lnTo>
                    <a:pt x="37811" y="0"/>
                  </a:lnTo>
                  <a:close/>
                  <a:moveTo>
                    <a:pt x="51250" y="0"/>
                  </a:moveTo>
                  <a:lnTo>
                    <a:pt x="51250" y="1673"/>
                  </a:lnTo>
                  <a:lnTo>
                    <a:pt x="54652" y="1673"/>
                  </a:lnTo>
                  <a:lnTo>
                    <a:pt x="54652" y="0"/>
                  </a:lnTo>
                  <a:close/>
                  <a:moveTo>
                    <a:pt x="76457" y="0"/>
                  </a:moveTo>
                  <a:lnTo>
                    <a:pt x="76457" y="1673"/>
                  </a:lnTo>
                  <a:lnTo>
                    <a:pt x="79859" y="1673"/>
                  </a:lnTo>
                  <a:lnTo>
                    <a:pt x="79859" y="0"/>
                  </a:lnTo>
                  <a:close/>
                  <a:moveTo>
                    <a:pt x="88224" y="0"/>
                  </a:moveTo>
                  <a:lnTo>
                    <a:pt x="88224" y="1673"/>
                  </a:lnTo>
                  <a:lnTo>
                    <a:pt x="91626" y="1673"/>
                  </a:lnTo>
                  <a:lnTo>
                    <a:pt x="91626" y="0"/>
                  </a:lnTo>
                  <a:close/>
                  <a:moveTo>
                    <a:pt x="110140" y="0"/>
                  </a:moveTo>
                  <a:lnTo>
                    <a:pt x="110140" y="1673"/>
                  </a:lnTo>
                  <a:lnTo>
                    <a:pt x="113542" y="1673"/>
                  </a:lnTo>
                  <a:lnTo>
                    <a:pt x="113542" y="0"/>
                  </a:lnTo>
                  <a:close/>
                  <a:moveTo>
                    <a:pt x="120178" y="0"/>
                  </a:moveTo>
                  <a:lnTo>
                    <a:pt x="120178" y="1673"/>
                  </a:lnTo>
                  <a:lnTo>
                    <a:pt x="123580" y="1673"/>
                  </a:lnTo>
                  <a:lnTo>
                    <a:pt x="123580" y="0"/>
                  </a:lnTo>
                  <a:close/>
                  <a:moveTo>
                    <a:pt x="130216" y="0"/>
                  </a:moveTo>
                  <a:lnTo>
                    <a:pt x="130216" y="1673"/>
                  </a:lnTo>
                  <a:lnTo>
                    <a:pt x="133618" y="1673"/>
                  </a:lnTo>
                  <a:lnTo>
                    <a:pt x="133618" y="0"/>
                  </a:lnTo>
                  <a:close/>
                  <a:moveTo>
                    <a:pt x="147002" y="0"/>
                  </a:moveTo>
                  <a:lnTo>
                    <a:pt x="147002" y="1673"/>
                  </a:lnTo>
                  <a:lnTo>
                    <a:pt x="150404" y="1673"/>
                  </a:lnTo>
                  <a:lnTo>
                    <a:pt x="150404" y="0"/>
                  </a:lnTo>
                  <a:close/>
                  <a:moveTo>
                    <a:pt x="172265" y="0"/>
                  </a:moveTo>
                  <a:lnTo>
                    <a:pt x="172265" y="1673"/>
                  </a:lnTo>
                  <a:lnTo>
                    <a:pt x="175667" y="1673"/>
                  </a:lnTo>
                  <a:lnTo>
                    <a:pt x="175667" y="0"/>
                  </a:lnTo>
                  <a:close/>
                  <a:moveTo>
                    <a:pt x="184032" y="0"/>
                  </a:moveTo>
                  <a:lnTo>
                    <a:pt x="184032" y="1673"/>
                  </a:lnTo>
                  <a:lnTo>
                    <a:pt x="187433" y="1673"/>
                  </a:lnTo>
                  <a:lnTo>
                    <a:pt x="187433" y="0"/>
                  </a:lnTo>
                  <a:close/>
                  <a:moveTo>
                    <a:pt x="205948" y="0"/>
                  </a:moveTo>
                  <a:lnTo>
                    <a:pt x="205948" y="1673"/>
                  </a:lnTo>
                  <a:lnTo>
                    <a:pt x="209350" y="1673"/>
                  </a:lnTo>
                  <a:lnTo>
                    <a:pt x="209350" y="0"/>
                  </a:lnTo>
                  <a:close/>
                  <a:moveTo>
                    <a:pt x="215986" y="0"/>
                  </a:moveTo>
                  <a:lnTo>
                    <a:pt x="215986" y="1673"/>
                  </a:lnTo>
                  <a:lnTo>
                    <a:pt x="219388" y="1673"/>
                  </a:lnTo>
                  <a:lnTo>
                    <a:pt x="219388" y="0"/>
                  </a:lnTo>
                  <a:close/>
                  <a:moveTo>
                    <a:pt x="226024" y="0"/>
                  </a:moveTo>
                  <a:lnTo>
                    <a:pt x="226024" y="1673"/>
                  </a:lnTo>
                  <a:lnTo>
                    <a:pt x="229426" y="1673"/>
                  </a:lnTo>
                  <a:lnTo>
                    <a:pt x="229426" y="0"/>
                  </a:lnTo>
                  <a:close/>
                  <a:moveTo>
                    <a:pt x="242866" y="0"/>
                  </a:moveTo>
                  <a:lnTo>
                    <a:pt x="242866" y="1673"/>
                  </a:lnTo>
                  <a:lnTo>
                    <a:pt x="246268" y="1673"/>
                  </a:lnTo>
                  <a:lnTo>
                    <a:pt x="246268" y="0"/>
                  </a:lnTo>
                  <a:close/>
                  <a:moveTo>
                    <a:pt x="268072" y="0"/>
                  </a:moveTo>
                  <a:lnTo>
                    <a:pt x="268072" y="1673"/>
                  </a:lnTo>
                  <a:lnTo>
                    <a:pt x="271474" y="1673"/>
                  </a:lnTo>
                  <a:lnTo>
                    <a:pt x="271474" y="0"/>
                  </a:lnTo>
                  <a:close/>
                  <a:moveTo>
                    <a:pt x="279839" y="0"/>
                  </a:moveTo>
                  <a:lnTo>
                    <a:pt x="279839" y="1673"/>
                  </a:lnTo>
                  <a:lnTo>
                    <a:pt x="283241" y="1673"/>
                  </a:lnTo>
                  <a:lnTo>
                    <a:pt x="283241" y="0"/>
                  </a:lnTo>
                  <a:close/>
                  <a:moveTo>
                    <a:pt x="2510" y="3346"/>
                  </a:moveTo>
                  <a:lnTo>
                    <a:pt x="2510" y="5075"/>
                  </a:lnTo>
                  <a:lnTo>
                    <a:pt x="5912" y="5075"/>
                  </a:lnTo>
                  <a:lnTo>
                    <a:pt x="5912" y="3346"/>
                  </a:lnTo>
                  <a:close/>
                  <a:moveTo>
                    <a:pt x="31118" y="3346"/>
                  </a:moveTo>
                  <a:lnTo>
                    <a:pt x="31118" y="5075"/>
                  </a:lnTo>
                  <a:lnTo>
                    <a:pt x="34520" y="5075"/>
                  </a:lnTo>
                  <a:lnTo>
                    <a:pt x="34520" y="3346"/>
                  </a:lnTo>
                  <a:close/>
                  <a:moveTo>
                    <a:pt x="47849" y="3346"/>
                  </a:moveTo>
                  <a:lnTo>
                    <a:pt x="47849" y="5075"/>
                  </a:lnTo>
                  <a:lnTo>
                    <a:pt x="51250" y="5075"/>
                  </a:lnTo>
                  <a:lnTo>
                    <a:pt x="51250" y="3346"/>
                  </a:lnTo>
                  <a:close/>
                  <a:moveTo>
                    <a:pt x="54652" y="3346"/>
                  </a:moveTo>
                  <a:lnTo>
                    <a:pt x="54652" y="5075"/>
                  </a:lnTo>
                  <a:lnTo>
                    <a:pt x="58054" y="5075"/>
                  </a:lnTo>
                  <a:lnTo>
                    <a:pt x="58054" y="3346"/>
                  </a:lnTo>
                  <a:close/>
                  <a:moveTo>
                    <a:pt x="59671" y="3346"/>
                  </a:moveTo>
                  <a:lnTo>
                    <a:pt x="59671" y="5075"/>
                  </a:lnTo>
                  <a:lnTo>
                    <a:pt x="63073" y="5075"/>
                  </a:lnTo>
                  <a:lnTo>
                    <a:pt x="63073" y="3346"/>
                  </a:lnTo>
                  <a:close/>
                  <a:moveTo>
                    <a:pt x="64690" y="3346"/>
                  </a:moveTo>
                  <a:lnTo>
                    <a:pt x="64690" y="5075"/>
                  </a:lnTo>
                  <a:lnTo>
                    <a:pt x="68092" y="5075"/>
                  </a:lnTo>
                  <a:lnTo>
                    <a:pt x="68092" y="3346"/>
                  </a:lnTo>
                  <a:close/>
                  <a:moveTo>
                    <a:pt x="73055" y="3346"/>
                  </a:moveTo>
                  <a:lnTo>
                    <a:pt x="73055" y="5075"/>
                  </a:lnTo>
                  <a:lnTo>
                    <a:pt x="76457" y="5075"/>
                  </a:lnTo>
                  <a:lnTo>
                    <a:pt x="76457" y="3346"/>
                  </a:lnTo>
                  <a:close/>
                  <a:moveTo>
                    <a:pt x="98318" y="3346"/>
                  </a:moveTo>
                  <a:lnTo>
                    <a:pt x="98318" y="5075"/>
                  </a:lnTo>
                  <a:lnTo>
                    <a:pt x="101719" y="5075"/>
                  </a:lnTo>
                  <a:lnTo>
                    <a:pt x="101719" y="3346"/>
                  </a:lnTo>
                  <a:close/>
                  <a:moveTo>
                    <a:pt x="126926" y="3346"/>
                  </a:moveTo>
                  <a:lnTo>
                    <a:pt x="126926" y="5075"/>
                  </a:lnTo>
                  <a:lnTo>
                    <a:pt x="130328" y="5075"/>
                  </a:lnTo>
                  <a:lnTo>
                    <a:pt x="130328" y="3346"/>
                  </a:lnTo>
                  <a:close/>
                  <a:moveTo>
                    <a:pt x="143656" y="3346"/>
                  </a:moveTo>
                  <a:lnTo>
                    <a:pt x="143656" y="5075"/>
                  </a:lnTo>
                  <a:lnTo>
                    <a:pt x="147058" y="5075"/>
                  </a:lnTo>
                  <a:lnTo>
                    <a:pt x="147058" y="3346"/>
                  </a:lnTo>
                  <a:close/>
                  <a:moveTo>
                    <a:pt x="150404" y="3346"/>
                  </a:moveTo>
                  <a:lnTo>
                    <a:pt x="150404" y="5075"/>
                  </a:lnTo>
                  <a:lnTo>
                    <a:pt x="153806" y="5075"/>
                  </a:lnTo>
                  <a:lnTo>
                    <a:pt x="153806" y="3346"/>
                  </a:lnTo>
                  <a:close/>
                  <a:moveTo>
                    <a:pt x="155423" y="3346"/>
                  </a:moveTo>
                  <a:lnTo>
                    <a:pt x="155423" y="5075"/>
                  </a:lnTo>
                  <a:lnTo>
                    <a:pt x="158825" y="5075"/>
                  </a:lnTo>
                  <a:lnTo>
                    <a:pt x="158825" y="3346"/>
                  </a:lnTo>
                  <a:close/>
                  <a:moveTo>
                    <a:pt x="160498" y="3346"/>
                  </a:moveTo>
                  <a:lnTo>
                    <a:pt x="160498" y="5075"/>
                  </a:lnTo>
                  <a:lnTo>
                    <a:pt x="163900" y="5075"/>
                  </a:lnTo>
                  <a:lnTo>
                    <a:pt x="163900" y="3346"/>
                  </a:lnTo>
                  <a:close/>
                  <a:moveTo>
                    <a:pt x="168863" y="3346"/>
                  </a:moveTo>
                  <a:lnTo>
                    <a:pt x="168863" y="5075"/>
                  </a:lnTo>
                  <a:lnTo>
                    <a:pt x="172265" y="5075"/>
                  </a:lnTo>
                  <a:lnTo>
                    <a:pt x="172265" y="3346"/>
                  </a:lnTo>
                  <a:close/>
                  <a:moveTo>
                    <a:pt x="194125" y="3346"/>
                  </a:moveTo>
                  <a:lnTo>
                    <a:pt x="194125" y="5075"/>
                  </a:lnTo>
                  <a:lnTo>
                    <a:pt x="197527" y="5075"/>
                  </a:lnTo>
                  <a:lnTo>
                    <a:pt x="197527" y="3346"/>
                  </a:lnTo>
                  <a:close/>
                  <a:moveTo>
                    <a:pt x="222734" y="3346"/>
                  </a:moveTo>
                  <a:lnTo>
                    <a:pt x="222734" y="5075"/>
                  </a:lnTo>
                  <a:lnTo>
                    <a:pt x="226136" y="5075"/>
                  </a:lnTo>
                  <a:lnTo>
                    <a:pt x="226136" y="3346"/>
                  </a:lnTo>
                  <a:close/>
                  <a:moveTo>
                    <a:pt x="239464" y="3346"/>
                  </a:moveTo>
                  <a:lnTo>
                    <a:pt x="239464" y="5075"/>
                  </a:lnTo>
                  <a:lnTo>
                    <a:pt x="242866" y="5075"/>
                  </a:lnTo>
                  <a:lnTo>
                    <a:pt x="242866" y="3346"/>
                  </a:lnTo>
                  <a:close/>
                  <a:moveTo>
                    <a:pt x="246268" y="3346"/>
                  </a:moveTo>
                  <a:lnTo>
                    <a:pt x="246268" y="5075"/>
                  </a:lnTo>
                  <a:lnTo>
                    <a:pt x="249669" y="5075"/>
                  </a:lnTo>
                  <a:lnTo>
                    <a:pt x="249669" y="3346"/>
                  </a:lnTo>
                  <a:close/>
                  <a:moveTo>
                    <a:pt x="251287" y="3346"/>
                  </a:moveTo>
                  <a:lnTo>
                    <a:pt x="251287" y="5075"/>
                  </a:lnTo>
                  <a:lnTo>
                    <a:pt x="254688" y="5075"/>
                  </a:lnTo>
                  <a:lnTo>
                    <a:pt x="254688" y="3346"/>
                  </a:lnTo>
                  <a:close/>
                  <a:moveTo>
                    <a:pt x="256306" y="3346"/>
                  </a:moveTo>
                  <a:lnTo>
                    <a:pt x="256306" y="5075"/>
                  </a:lnTo>
                  <a:lnTo>
                    <a:pt x="259707" y="5075"/>
                  </a:lnTo>
                  <a:lnTo>
                    <a:pt x="259707" y="3346"/>
                  </a:lnTo>
                  <a:close/>
                  <a:moveTo>
                    <a:pt x="264671" y="3346"/>
                  </a:moveTo>
                  <a:lnTo>
                    <a:pt x="264671" y="5075"/>
                  </a:lnTo>
                  <a:lnTo>
                    <a:pt x="268072" y="5075"/>
                  </a:lnTo>
                  <a:lnTo>
                    <a:pt x="268072" y="3346"/>
                  </a:lnTo>
                  <a:close/>
                  <a:moveTo>
                    <a:pt x="3347" y="11655"/>
                  </a:moveTo>
                  <a:lnTo>
                    <a:pt x="3347" y="13384"/>
                  </a:lnTo>
                  <a:lnTo>
                    <a:pt x="6748" y="13384"/>
                  </a:lnTo>
                  <a:lnTo>
                    <a:pt x="6748" y="11655"/>
                  </a:lnTo>
                  <a:close/>
                  <a:moveTo>
                    <a:pt x="28609" y="11655"/>
                  </a:moveTo>
                  <a:lnTo>
                    <a:pt x="28609" y="13384"/>
                  </a:lnTo>
                  <a:lnTo>
                    <a:pt x="32011" y="13384"/>
                  </a:lnTo>
                  <a:lnTo>
                    <a:pt x="32011" y="11655"/>
                  </a:lnTo>
                  <a:close/>
                  <a:moveTo>
                    <a:pt x="40376" y="11655"/>
                  </a:moveTo>
                  <a:lnTo>
                    <a:pt x="40376" y="13384"/>
                  </a:lnTo>
                  <a:lnTo>
                    <a:pt x="43778" y="13384"/>
                  </a:lnTo>
                  <a:lnTo>
                    <a:pt x="43778" y="11655"/>
                  </a:lnTo>
                  <a:close/>
                  <a:moveTo>
                    <a:pt x="62181" y="11655"/>
                  </a:moveTo>
                  <a:lnTo>
                    <a:pt x="62181" y="13384"/>
                  </a:lnTo>
                  <a:lnTo>
                    <a:pt x="65582" y="13384"/>
                  </a:lnTo>
                  <a:lnTo>
                    <a:pt x="65582" y="11655"/>
                  </a:lnTo>
                  <a:close/>
                  <a:moveTo>
                    <a:pt x="72219" y="11655"/>
                  </a:moveTo>
                  <a:lnTo>
                    <a:pt x="72219" y="13384"/>
                  </a:lnTo>
                  <a:lnTo>
                    <a:pt x="75621" y="13384"/>
                  </a:lnTo>
                  <a:lnTo>
                    <a:pt x="75621" y="11655"/>
                  </a:lnTo>
                  <a:close/>
                  <a:moveTo>
                    <a:pt x="82257" y="11655"/>
                  </a:moveTo>
                  <a:lnTo>
                    <a:pt x="82257" y="13384"/>
                  </a:lnTo>
                  <a:lnTo>
                    <a:pt x="85659" y="13384"/>
                  </a:lnTo>
                  <a:lnTo>
                    <a:pt x="85659" y="11655"/>
                  </a:lnTo>
                  <a:close/>
                  <a:moveTo>
                    <a:pt x="99210" y="11655"/>
                  </a:moveTo>
                  <a:lnTo>
                    <a:pt x="99210" y="13384"/>
                  </a:lnTo>
                  <a:lnTo>
                    <a:pt x="102612" y="13384"/>
                  </a:lnTo>
                  <a:lnTo>
                    <a:pt x="102612" y="11655"/>
                  </a:lnTo>
                  <a:close/>
                  <a:moveTo>
                    <a:pt x="124417" y="11655"/>
                  </a:moveTo>
                  <a:lnTo>
                    <a:pt x="124417" y="13384"/>
                  </a:lnTo>
                  <a:lnTo>
                    <a:pt x="127818" y="13384"/>
                  </a:lnTo>
                  <a:lnTo>
                    <a:pt x="127818" y="11655"/>
                  </a:lnTo>
                  <a:close/>
                  <a:moveTo>
                    <a:pt x="136183" y="11655"/>
                  </a:moveTo>
                  <a:lnTo>
                    <a:pt x="136183" y="13384"/>
                  </a:lnTo>
                  <a:lnTo>
                    <a:pt x="139585" y="13384"/>
                  </a:lnTo>
                  <a:lnTo>
                    <a:pt x="139585" y="11655"/>
                  </a:lnTo>
                  <a:close/>
                  <a:moveTo>
                    <a:pt x="157988" y="11655"/>
                  </a:moveTo>
                  <a:lnTo>
                    <a:pt x="157988" y="13384"/>
                  </a:lnTo>
                  <a:lnTo>
                    <a:pt x="161390" y="13384"/>
                  </a:lnTo>
                  <a:lnTo>
                    <a:pt x="161390" y="11655"/>
                  </a:lnTo>
                  <a:close/>
                  <a:moveTo>
                    <a:pt x="168026" y="11655"/>
                  </a:moveTo>
                  <a:lnTo>
                    <a:pt x="168026" y="13384"/>
                  </a:lnTo>
                  <a:lnTo>
                    <a:pt x="171428" y="13384"/>
                  </a:lnTo>
                  <a:lnTo>
                    <a:pt x="171428" y="11655"/>
                  </a:lnTo>
                  <a:close/>
                  <a:moveTo>
                    <a:pt x="178064" y="11655"/>
                  </a:moveTo>
                  <a:lnTo>
                    <a:pt x="178064" y="13384"/>
                  </a:lnTo>
                  <a:lnTo>
                    <a:pt x="181466" y="13384"/>
                  </a:lnTo>
                  <a:lnTo>
                    <a:pt x="181466" y="11655"/>
                  </a:lnTo>
                  <a:close/>
                  <a:moveTo>
                    <a:pt x="194962" y="11655"/>
                  </a:moveTo>
                  <a:lnTo>
                    <a:pt x="194962" y="13384"/>
                  </a:lnTo>
                  <a:lnTo>
                    <a:pt x="198364" y="13384"/>
                  </a:lnTo>
                  <a:lnTo>
                    <a:pt x="198364" y="11655"/>
                  </a:lnTo>
                  <a:close/>
                  <a:moveTo>
                    <a:pt x="220224" y="11655"/>
                  </a:moveTo>
                  <a:lnTo>
                    <a:pt x="220224" y="13384"/>
                  </a:lnTo>
                  <a:lnTo>
                    <a:pt x="223626" y="13384"/>
                  </a:lnTo>
                  <a:lnTo>
                    <a:pt x="223626" y="11655"/>
                  </a:lnTo>
                  <a:close/>
                  <a:moveTo>
                    <a:pt x="231991" y="11655"/>
                  </a:moveTo>
                  <a:lnTo>
                    <a:pt x="231991" y="13384"/>
                  </a:lnTo>
                  <a:lnTo>
                    <a:pt x="235393" y="13384"/>
                  </a:lnTo>
                  <a:lnTo>
                    <a:pt x="235393" y="11655"/>
                  </a:lnTo>
                  <a:close/>
                  <a:moveTo>
                    <a:pt x="253796" y="11655"/>
                  </a:moveTo>
                  <a:lnTo>
                    <a:pt x="253796" y="13384"/>
                  </a:lnTo>
                  <a:lnTo>
                    <a:pt x="257198" y="13384"/>
                  </a:lnTo>
                  <a:lnTo>
                    <a:pt x="257198" y="11655"/>
                  </a:lnTo>
                  <a:close/>
                  <a:moveTo>
                    <a:pt x="263834" y="11655"/>
                  </a:moveTo>
                  <a:lnTo>
                    <a:pt x="263834" y="13384"/>
                  </a:lnTo>
                  <a:lnTo>
                    <a:pt x="267236" y="13384"/>
                  </a:lnTo>
                  <a:lnTo>
                    <a:pt x="267236" y="11655"/>
                  </a:lnTo>
                  <a:close/>
                  <a:moveTo>
                    <a:pt x="273872" y="11655"/>
                  </a:moveTo>
                  <a:lnTo>
                    <a:pt x="273872" y="13384"/>
                  </a:lnTo>
                  <a:lnTo>
                    <a:pt x="277274" y="13384"/>
                  </a:lnTo>
                  <a:lnTo>
                    <a:pt x="277274" y="11655"/>
                  </a:lnTo>
                  <a:close/>
                  <a:moveTo>
                    <a:pt x="1" y="15001"/>
                  </a:moveTo>
                  <a:lnTo>
                    <a:pt x="1" y="16730"/>
                  </a:lnTo>
                  <a:lnTo>
                    <a:pt x="3402" y="16730"/>
                  </a:lnTo>
                  <a:lnTo>
                    <a:pt x="3402" y="15001"/>
                  </a:lnTo>
                  <a:close/>
                  <a:moveTo>
                    <a:pt x="6748" y="15001"/>
                  </a:moveTo>
                  <a:lnTo>
                    <a:pt x="6748" y="16730"/>
                  </a:lnTo>
                  <a:lnTo>
                    <a:pt x="10150" y="16730"/>
                  </a:lnTo>
                  <a:lnTo>
                    <a:pt x="10150" y="15001"/>
                  </a:lnTo>
                  <a:close/>
                  <a:moveTo>
                    <a:pt x="11767" y="15001"/>
                  </a:moveTo>
                  <a:lnTo>
                    <a:pt x="11767" y="16730"/>
                  </a:lnTo>
                  <a:lnTo>
                    <a:pt x="15169" y="16730"/>
                  </a:lnTo>
                  <a:lnTo>
                    <a:pt x="15169" y="15001"/>
                  </a:lnTo>
                  <a:close/>
                  <a:moveTo>
                    <a:pt x="16786" y="15001"/>
                  </a:moveTo>
                  <a:lnTo>
                    <a:pt x="16786" y="16730"/>
                  </a:lnTo>
                  <a:lnTo>
                    <a:pt x="20188" y="16730"/>
                  </a:lnTo>
                  <a:lnTo>
                    <a:pt x="20188" y="15001"/>
                  </a:lnTo>
                  <a:close/>
                  <a:moveTo>
                    <a:pt x="25207" y="15001"/>
                  </a:moveTo>
                  <a:lnTo>
                    <a:pt x="25207" y="16730"/>
                  </a:lnTo>
                  <a:lnTo>
                    <a:pt x="28609" y="16730"/>
                  </a:lnTo>
                  <a:lnTo>
                    <a:pt x="28609" y="15001"/>
                  </a:lnTo>
                  <a:close/>
                  <a:moveTo>
                    <a:pt x="50358" y="15001"/>
                  </a:moveTo>
                  <a:lnTo>
                    <a:pt x="50358" y="16730"/>
                  </a:lnTo>
                  <a:lnTo>
                    <a:pt x="53760" y="16730"/>
                  </a:lnTo>
                  <a:lnTo>
                    <a:pt x="53760" y="15001"/>
                  </a:lnTo>
                  <a:close/>
                  <a:moveTo>
                    <a:pt x="78967" y="15001"/>
                  </a:moveTo>
                  <a:lnTo>
                    <a:pt x="78967" y="16730"/>
                  </a:lnTo>
                  <a:lnTo>
                    <a:pt x="82368" y="16730"/>
                  </a:lnTo>
                  <a:lnTo>
                    <a:pt x="82368" y="15001"/>
                  </a:lnTo>
                  <a:close/>
                  <a:moveTo>
                    <a:pt x="95808" y="15001"/>
                  </a:moveTo>
                  <a:lnTo>
                    <a:pt x="95808" y="16730"/>
                  </a:lnTo>
                  <a:lnTo>
                    <a:pt x="99210" y="16730"/>
                  </a:lnTo>
                  <a:lnTo>
                    <a:pt x="99210" y="15001"/>
                  </a:lnTo>
                  <a:close/>
                  <a:moveTo>
                    <a:pt x="102612" y="15001"/>
                  </a:moveTo>
                  <a:lnTo>
                    <a:pt x="102612" y="16730"/>
                  </a:lnTo>
                  <a:lnTo>
                    <a:pt x="105958" y="16730"/>
                  </a:lnTo>
                  <a:lnTo>
                    <a:pt x="105958" y="15001"/>
                  </a:lnTo>
                  <a:close/>
                  <a:moveTo>
                    <a:pt x="107631" y="15001"/>
                  </a:moveTo>
                  <a:lnTo>
                    <a:pt x="107631" y="16730"/>
                  </a:lnTo>
                  <a:lnTo>
                    <a:pt x="110977" y="16730"/>
                  </a:lnTo>
                  <a:lnTo>
                    <a:pt x="110977" y="15001"/>
                  </a:lnTo>
                  <a:close/>
                  <a:moveTo>
                    <a:pt x="112650" y="15001"/>
                  </a:moveTo>
                  <a:lnTo>
                    <a:pt x="112650" y="16730"/>
                  </a:lnTo>
                  <a:lnTo>
                    <a:pt x="116052" y="16730"/>
                  </a:lnTo>
                  <a:lnTo>
                    <a:pt x="116052" y="15001"/>
                  </a:lnTo>
                  <a:close/>
                  <a:moveTo>
                    <a:pt x="121015" y="15001"/>
                  </a:moveTo>
                  <a:lnTo>
                    <a:pt x="121015" y="16730"/>
                  </a:lnTo>
                  <a:lnTo>
                    <a:pt x="124417" y="16730"/>
                  </a:lnTo>
                  <a:lnTo>
                    <a:pt x="124417" y="15001"/>
                  </a:lnTo>
                  <a:close/>
                  <a:moveTo>
                    <a:pt x="146166" y="15001"/>
                  </a:moveTo>
                  <a:lnTo>
                    <a:pt x="146166" y="16730"/>
                  </a:lnTo>
                  <a:lnTo>
                    <a:pt x="149568" y="16730"/>
                  </a:lnTo>
                  <a:lnTo>
                    <a:pt x="149568" y="15001"/>
                  </a:lnTo>
                  <a:close/>
                  <a:moveTo>
                    <a:pt x="174774" y="15001"/>
                  </a:moveTo>
                  <a:lnTo>
                    <a:pt x="174774" y="16730"/>
                  </a:lnTo>
                  <a:lnTo>
                    <a:pt x="178176" y="16730"/>
                  </a:lnTo>
                  <a:lnTo>
                    <a:pt x="178176" y="15001"/>
                  </a:lnTo>
                  <a:close/>
                  <a:moveTo>
                    <a:pt x="191616" y="15001"/>
                  </a:moveTo>
                  <a:lnTo>
                    <a:pt x="191616" y="16730"/>
                  </a:lnTo>
                  <a:lnTo>
                    <a:pt x="195018" y="16730"/>
                  </a:lnTo>
                  <a:lnTo>
                    <a:pt x="195018" y="15001"/>
                  </a:lnTo>
                  <a:close/>
                  <a:moveTo>
                    <a:pt x="198364" y="15001"/>
                  </a:moveTo>
                  <a:lnTo>
                    <a:pt x="198364" y="16730"/>
                  </a:lnTo>
                  <a:lnTo>
                    <a:pt x="201765" y="16730"/>
                  </a:lnTo>
                  <a:lnTo>
                    <a:pt x="201765" y="15001"/>
                  </a:lnTo>
                  <a:close/>
                  <a:moveTo>
                    <a:pt x="203383" y="15001"/>
                  </a:moveTo>
                  <a:lnTo>
                    <a:pt x="203383" y="16730"/>
                  </a:lnTo>
                  <a:lnTo>
                    <a:pt x="206784" y="16730"/>
                  </a:lnTo>
                  <a:lnTo>
                    <a:pt x="206784" y="15001"/>
                  </a:lnTo>
                  <a:close/>
                  <a:moveTo>
                    <a:pt x="208402" y="15001"/>
                  </a:moveTo>
                  <a:lnTo>
                    <a:pt x="208402" y="16730"/>
                  </a:lnTo>
                  <a:lnTo>
                    <a:pt x="211804" y="16730"/>
                  </a:lnTo>
                  <a:lnTo>
                    <a:pt x="211804" y="15001"/>
                  </a:lnTo>
                  <a:close/>
                  <a:moveTo>
                    <a:pt x="216823" y="15001"/>
                  </a:moveTo>
                  <a:lnTo>
                    <a:pt x="216823" y="16730"/>
                  </a:lnTo>
                  <a:lnTo>
                    <a:pt x="220224" y="16730"/>
                  </a:lnTo>
                  <a:lnTo>
                    <a:pt x="220224" y="15001"/>
                  </a:lnTo>
                  <a:close/>
                  <a:moveTo>
                    <a:pt x="241973" y="15001"/>
                  </a:moveTo>
                  <a:lnTo>
                    <a:pt x="241973" y="16730"/>
                  </a:lnTo>
                  <a:lnTo>
                    <a:pt x="245375" y="16730"/>
                  </a:lnTo>
                  <a:lnTo>
                    <a:pt x="245375" y="15001"/>
                  </a:lnTo>
                  <a:close/>
                  <a:moveTo>
                    <a:pt x="270582" y="15001"/>
                  </a:moveTo>
                  <a:lnTo>
                    <a:pt x="270582" y="16730"/>
                  </a:lnTo>
                  <a:lnTo>
                    <a:pt x="273984" y="16730"/>
                  </a:lnTo>
                  <a:lnTo>
                    <a:pt x="273984" y="1500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4622" name="Google Shape;4622;p117"/>
          <p:cNvSpPr/>
          <p:nvPr/>
        </p:nvSpPr>
        <p:spPr>
          <a:xfrm>
            <a:off x="-1069525" y="-3263275"/>
            <a:ext cx="132615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23" name="Google Shape;4623;p117"/>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24" name="Google Shape;4624;p117"/>
          <p:cNvSpPr/>
          <p:nvPr/>
        </p:nvSpPr>
        <p:spPr>
          <a:xfrm>
            <a:off x="-5113275" y="5143500"/>
            <a:ext cx="144450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25" name="Google Shape;4625;p117"/>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26" name="Google Shape;4626;p11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23: z-Blank, with ASU network pattern edges — black">
  <p:cSld name="CUSTOM_22_1_1_1_1_1_1_1_1_1_1_1_1_1_1_1_1_1_1_2">
    <p:bg>
      <p:bgPr>
        <a:solidFill>
          <a:schemeClr val="dk1"/>
        </a:solidFill>
        <a:effectLst/>
      </p:bgPr>
    </p:bg>
    <p:spTree>
      <p:nvGrpSpPr>
        <p:cNvPr id="1" name="Shape 4627"/>
        <p:cNvGrpSpPr/>
        <p:nvPr/>
      </p:nvGrpSpPr>
      <p:grpSpPr>
        <a:xfrm>
          <a:off x="0" y="0"/>
          <a:ext cx="0" cy="0"/>
          <a:chOff x="0" y="0"/>
          <a:chExt cx="0" cy="0"/>
        </a:xfrm>
      </p:grpSpPr>
      <p:grpSp>
        <p:nvGrpSpPr>
          <p:cNvPr id="4628" name="Google Shape;4628;p118"/>
          <p:cNvGrpSpPr/>
          <p:nvPr/>
        </p:nvGrpSpPr>
        <p:grpSpPr>
          <a:xfrm rot="10218403">
            <a:off x="-675851" y="-1262943"/>
            <a:ext cx="3264305" cy="2910457"/>
            <a:chOff x="1572350" y="1151675"/>
            <a:chExt cx="4851050" cy="4325200"/>
          </a:xfrm>
        </p:grpSpPr>
        <p:sp>
          <p:nvSpPr>
            <p:cNvPr id="4629" name="Google Shape;4629;p118"/>
            <p:cNvSpPr/>
            <p:nvPr/>
          </p:nvSpPr>
          <p:spPr>
            <a:xfrm>
              <a:off x="3968050" y="3267050"/>
              <a:ext cx="2041825" cy="1687950"/>
            </a:xfrm>
            <a:custGeom>
              <a:avLst/>
              <a:gdLst/>
              <a:ahLst/>
              <a:cxnLst/>
              <a:rect l="l" t="t" r="r" b="b"/>
              <a:pathLst>
                <a:path w="81673" h="67518" extrusionOk="0">
                  <a:moveTo>
                    <a:pt x="62229" y="676"/>
                  </a:moveTo>
                  <a:lnTo>
                    <a:pt x="80917" y="40638"/>
                  </a:lnTo>
                  <a:lnTo>
                    <a:pt x="57298" y="66722"/>
                  </a:lnTo>
                  <a:lnTo>
                    <a:pt x="32964" y="54475"/>
                  </a:lnTo>
                  <a:lnTo>
                    <a:pt x="955" y="36662"/>
                  </a:lnTo>
                  <a:lnTo>
                    <a:pt x="27277" y="3579"/>
                  </a:lnTo>
                  <a:lnTo>
                    <a:pt x="62229" y="676"/>
                  </a:lnTo>
                  <a:close/>
                  <a:moveTo>
                    <a:pt x="62587" y="0"/>
                  </a:moveTo>
                  <a:lnTo>
                    <a:pt x="27079" y="2943"/>
                  </a:lnTo>
                  <a:lnTo>
                    <a:pt x="26959" y="2982"/>
                  </a:lnTo>
                  <a:lnTo>
                    <a:pt x="0" y="36860"/>
                  </a:lnTo>
                  <a:lnTo>
                    <a:pt x="32645" y="55032"/>
                  </a:lnTo>
                  <a:lnTo>
                    <a:pt x="57418" y="67518"/>
                  </a:lnTo>
                  <a:lnTo>
                    <a:pt x="81673" y="40717"/>
                  </a:lnTo>
                  <a:lnTo>
                    <a:pt x="62706" y="199"/>
                  </a:lnTo>
                  <a:lnTo>
                    <a:pt x="62587" y="0"/>
                  </a:lnTo>
                  <a:close/>
                </a:path>
              </a:pathLst>
            </a:custGeom>
            <a:solidFill>
              <a:srgbClr val="545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30" name="Google Shape;4630;p118"/>
            <p:cNvSpPr/>
            <p:nvPr/>
          </p:nvSpPr>
          <p:spPr>
            <a:xfrm>
              <a:off x="3938225" y="4013600"/>
              <a:ext cx="1469250" cy="918525"/>
            </a:xfrm>
            <a:custGeom>
              <a:avLst/>
              <a:gdLst/>
              <a:ahLst/>
              <a:cxnLst/>
              <a:rect l="l" t="t" r="r" b="b"/>
              <a:pathLst>
                <a:path w="58770" h="36741" extrusionOk="0">
                  <a:moveTo>
                    <a:pt x="24852" y="676"/>
                  </a:moveTo>
                  <a:lnTo>
                    <a:pt x="55708" y="12565"/>
                  </a:lnTo>
                  <a:lnTo>
                    <a:pt x="3340" y="6760"/>
                  </a:lnTo>
                  <a:lnTo>
                    <a:pt x="24852" y="676"/>
                  </a:lnTo>
                  <a:close/>
                  <a:moveTo>
                    <a:pt x="24892" y="0"/>
                  </a:moveTo>
                  <a:lnTo>
                    <a:pt x="0" y="7038"/>
                  </a:lnTo>
                  <a:lnTo>
                    <a:pt x="57378" y="13400"/>
                  </a:lnTo>
                  <a:lnTo>
                    <a:pt x="58133" y="36741"/>
                  </a:lnTo>
                  <a:lnTo>
                    <a:pt x="58770" y="36741"/>
                  </a:lnTo>
                  <a:lnTo>
                    <a:pt x="58014" y="12764"/>
                  </a:lnTo>
                  <a:lnTo>
                    <a:pt x="2489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31" name="Google Shape;4631;p118"/>
            <p:cNvSpPr/>
            <p:nvPr/>
          </p:nvSpPr>
          <p:spPr>
            <a:xfrm>
              <a:off x="4769250" y="3825700"/>
              <a:ext cx="621325" cy="828100"/>
            </a:xfrm>
            <a:custGeom>
              <a:avLst/>
              <a:gdLst/>
              <a:ahLst/>
              <a:cxnLst/>
              <a:rect l="l" t="t" r="r" b="b"/>
              <a:pathLst>
                <a:path w="24853" h="33124" extrusionOk="0">
                  <a:moveTo>
                    <a:pt x="17656" y="1591"/>
                  </a:moveTo>
                  <a:lnTo>
                    <a:pt x="24057" y="20479"/>
                  </a:lnTo>
                  <a:lnTo>
                    <a:pt x="1512" y="31692"/>
                  </a:lnTo>
                  <a:lnTo>
                    <a:pt x="17656" y="1591"/>
                  </a:lnTo>
                  <a:close/>
                  <a:moveTo>
                    <a:pt x="17815" y="1"/>
                  </a:moveTo>
                  <a:lnTo>
                    <a:pt x="1" y="33123"/>
                  </a:lnTo>
                  <a:lnTo>
                    <a:pt x="1" y="33123"/>
                  </a:lnTo>
                  <a:lnTo>
                    <a:pt x="24853" y="20797"/>
                  </a:lnTo>
                  <a:lnTo>
                    <a:pt x="17815"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32" name="Google Shape;4632;p118"/>
            <p:cNvSpPr/>
            <p:nvPr/>
          </p:nvSpPr>
          <p:spPr>
            <a:xfrm>
              <a:off x="4550575" y="3238225"/>
              <a:ext cx="1476200" cy="1111375"/>
            </a:xfrm>
            <a:custGeom>
              <a:avLst/>
              <a:gdLst/>
              <a:ahLst/>
              <a:cxnLst/>
              <a:rect l="l" t="t" r="r" b="b"/>
              <a:pathLst>
                <a:path w="59048" h="44455" extrusionOk="0">
                  <a:moveTo>
                    <a:pt x="38530" y="3300"/>
                  </a:moveTo>
                  <a:lnTo>
                    <a:pt x="35031" y="28669"/>
                  </a:lnTo>
                  <a:lnTo>
                    <a:pt x="26919" y="24136"/>
                  </a:lnTo>
                  <a:lnTo>
                    <a:pt x="32208" y="14712"/>
                  </a:lnTo>
                  <a:lnTo>
                    <a:pt x="35787" y="8311"/>
                  </a:lnTo>
                  <a:lnTo>
                    <a:pt x="38530" y="3300"/>
                  </a:lnTo>
                  <a:close/>
                  <a:moveTo>
                    <a:pt x="4056" y="5050"/>
                  </a:moveTo>
                  <a:lnTo>
                    <a:pt x="25925" y="24096"/>
                  </a:lnTo>
                  <a:lnTo>
                    <a:pt x="756" y="30936"/>
                  </a:lnTo>
                  <a:lnTo>
                    <a:pt x="4056" y="5050"/>
                  </a:lnTo>
                  <a:close/>
                  <a:moveTo>
                    <a:pt x="35508" y="29663"/>
                  </a:moveTo>
                  <a:lnTo>
                    <a:pt x="56940" y="41592"/>
                  </a:lnTo>
                  <a:lnTo>
                    <a:pt x="33560" y="43779"/>
                  </a:lnTo>
                  <a:lnTo>
                    <a:pt x="35508" y="29663"/>
                  </a:lnTo>
                  <a:close/>
                  <a:moveTo>
                    <a:pt x="39484" y="0"/>
                  </a:moveTo>
                  <a:lnTo>
                    <a:pt x="39365" y="40"/>
                  </a:lnTo>
                  <a:lnTo>
                    <a:pt x="39286" y="80"/>
                  </a:lnTo>
                  <a:lnTo>
                    <a:pt x="39286" y="119"/>
                  </a:lnTo>
                  <a:lnTo>
                    <a:pt x="38809" y="1392"/>
                  </a:lnTo>
                  <a:lnTo>
                    <a:pt x="38371" y="2267"/>
                  </a:lnTo>
                  <a:lnTo>
                    <a:pt x="37337" y="4135"/>
                  </a:lnTo>
                  <a:lnTo>
                    <a:pt x="34117" y="9981"/>
                  </a:lnTo>
                  <a:lnTo>
                    <a:pt x="26442" y="23699"/>
                  </a:lnTo>
                  <a:lnTo>
                    <a:pt x="3579" y="3778"/>
                  </a:lnTo>
                  <a:lnTo>
                    <a:pt x="0" y="31771"/>
                  </a:lnTo>
                  <a:lnTo>
                    <a:pt x="26442" y="24613"/>
                  </a:lnTo>
                  <a:lnTo>
                    <a:pt x="34912" y="29345"/>
                  </a:lnTo>
                  <a:lnTo>
                    <a:pt x="32844" y="44455"/>
                  </a:lnTo>
                  <a:lnTo>
                    <a:pt x="59048" y="42069"/>
                  </a:lnTo>
                  <a:lnTo>
                    <a:pt x="35628" y="28987"/>
                  </a:lnTo>
                  <a:lnTo>
                    <a:pt x="39604" y="199"/>
                  </a:lnTo>
                  <a:lnTo>
                    <a:pt x="39604" y="119"/>
                  </a:lnTo>
                  <a:lnTo>
                    <a:pt x="39564" y="80"/>
                  </a:lnTo>
                  <a:lnTo>
                    <a:pt x="39484"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33" name="Google Shape;4633;p118"/>
            <p:cNvSpPr/>
            <p:nvPr/>
          </p:nvSpPr>
          <p:spPr>
            <a:xfrm>
              <a:off x="4560500" y="4022550"/>
              <a:ext cx="25" cy="25"/>
            </a:xfrm>
            <a:custGeom>
              <a:avLst/>
              <a:gdLst/>
              <a:ahLst/>
              <a:cxnLst/>
              <a:rect l="l" t="t" r="r" b="b"/>
              <a:pathLst>
                <a:path w="1" h="1" fill="none" extrusionOk="0">
                  <a:moveTo>
                    <a:pt x="1" y="0"/>
                  </a:moveTo>
                  <a:lnTo>
                    <a:pt x="1" y="0"/>
                  </a:lnTo>
                </a:path>
              </a:pathLst>
            </a:custGeom>
            <a:solidFill>
              <a:srgbClr val="5E5E5E"/>
            </a:solidFill>
            <a:ln w="11925" cap="rnd" cmpd="sng">
              <a:solidFill>
                <a:srgbClr val="FAFAF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34" name="Google Shape;4634;p118"/>
            <p:cNvSpPr/>
            <p:nvPr/>
          </p:nvSpPr>
          <p:spPr>
            <a:xfrm>
              <a:off x="5320975" y="4864525"/>
              <a:ext cx="162050" cy="162050"/>
            </a:xfrm>
            <a:custGeom>
              <a:avLst/>
              <a:gdLst/>
              <a:ahLst/>
              <a:cxnLst/>
              <a:rect l="l" t="t" r="r" b="b"/>
              <a:pathLst>
                <a:path w="6482" h="6482" extrusionOk="0">
                  <a:moveTo>
                    <a:pt x="2903" y="0"/>
                  </a:moveTo>
                  <a:lnTo>
                    <a:pt x="2585" y="40"/>
                  </a:lnTo>
                  <a:lnTo>
                    <a:pt x="2306" y="119"/>
                  </a:lnTo>
                  <a:lnTo>
                    <a:pt x="1988" y="239"/>
                  </a:lnTo>
                  <a:lnTo>
                    <a:pt x="1710" y="398"/>
                  </a:lnTo>
                  <a:lnTo>
                    <a:pt x="1432" y="557"/>
                  </a:lnTo>
                  <a:lnTo>
                    <a:pt x="1153" y="756"/>
                  </a:lnTo>
                  <a:lnTo>
                    <a:pt x="915" y="994"/>
                  </a:lnTo>
                  <a:lnTo>
                    <a:pt x="716" y="1233"/>
                  </a:lnTo>
                  <a:lnTo>
                    <a:pt x="517" y="1471"/>
                  </a:lnTo>
                  <a:lnTo>
                    <a:pt x="358" y="1750"/>
                  </a:lnTo>
                  <a:lnTo>
                    <a:pt x="239" y="2028"/>
                  </a:lnTo>
                  <a:lnTo>
                    <a:pt x="120" y="2346"/>
                  </a:lnTo>
                  <a:lnTo>
                    <a:pt x="40" y="2624"/>
                  </a:lnTo>
                  <a:lnTo>
                    <a:pt x="0" y="2943"/>
                  </a:lnTo>
                  <a:lnTo>
                    <a:pt x="0" y="3261"/>
                  </a:lnTo>
                  <a:lnTo>
                    <a:pt x="0" y="3579"/>
                  </a:lnTo>
                  <a:lnTo>
                    <a:pt x="80" y="3857"/>
                  </a:lnTo>
                  <a:lnTo>
                    <a:pt x="159" y="4175"/>
                  </a:lnTo>
                  <a:lnTo>
                    <a:pt x="239" y="4493"/>
                  </a:lnTo>
                  <a:lnTo>
                    <a:pt x="398" y="4772"/>
                  </a:lnTo>
                  <a:lnTo>
                    <a:pt x="557" y="5050"/>
                  </a:lnTo>
                  <a:lnTo>
                    <a:pt x="756" y="5328"/>
                  </a:lnTo>
                  <a:lnTo>
                    <a:pt x="994" y="5567"/>
                  </a:lnTo>
                  <a:lnTo>
                    <a:pt x="1233" y="5766"/>
                  </a:lnTo>
                  <a:lnTo>
                    <a:pt x="1471" y="5965"/>
                  </a:lnTo>
                  <a:lnTo>
                    <a:pt x="1750" y="6124"/>
                  </a:lnTo>
                  <a:lnTo>
                    <a:pt x="2028" y="6243"/>
                  </a:lnTo>
                  <a:lnTo>
                    <a:pt x="2346" y="6362"/>
                  </a:lnTo>
                  <a:lnTo>
                    <a:pt x="2625" y="6402"/>
                  </a:lnTo>
                  <a:lnTo>
                    <a:pt x="2943" y="6442"/>
                  </a:lnTo>
                  <a:lnTo>
                    <a:pt x="3261" y="6481"/>
                  </a:lnTo>
                  <a:lnTo>
                    <a:pt x="3579" y="6442"/>
                  </a:lnTo>
                  <a:lnTo>
                    <a:pt x="3897" y="6402"/>
                  </a:lnTo>
                  <a:lnTo>
                    <a:pt x="4175" y="6322"/>
                  </a:lnTo>
                  <a:lnTo>
                    <a:pt x="4493" y="6203"/>
                  </a:lnTo>
                  <a:lnTo>
                    <a:pt x="4772" y="6084"/>
                  </a:lnTo>
                  <a:lnTo>
                    <a:pt x="5090" y="5925"/>
                  </a:lnTo>
                  <a:lnTo>
                    <a:pt x="5328" y="5686"/>
                  </a:lnTo>
                  <a:lnTo>
                    <a:pt x="5567" y="5487"/>
                  </a:lnTo>
                  <a:lnTo>
                    <a:pt x="5806" y="5249"/>
                  </a:lnTo>
                  <a:lnTo>
                    <a:pt x="5965" y="4970"/>
                  </a:lnTo>
                  <a:lnTo>
                    <a:pt x="6124" y="4732"/>
                  </a:lnTo>
                  <a:lnTo>
                    <a:pt x="6243" y="4414"/>
                  </a:lnTo>
                  <a:lnTo>
                    <a:pt x="6362" y="4135"/>
                  </a:lnTo>
                  <a:lnTo>
                    <a:pt x="6442" y="3817"/>
                  </a:lnTo>
                  <a:lnTo>
                    <a:pt x="6482" y="3539"/>
                  </a:lnTo>
                  <a:lnTo>
                    <a:pt x="6482" y="3221"/>
                  </a:lnTo>
                  <a:lnTo>
                    <a:pt x="6482" y="2903"/>
                  </a:lnTo>
                  <a:lnTo>
                    <a:pt x="6442" y="2585"/>
                  </a:lnTo>
                  <a:lnTo>
                    <a:pt x="6362" y="2267"/>
                  </a:lnTo>
                  <a:lnTo>
                    <a:pt x="6243" y="1988"/>
                  </a:lnTo>
                  <a:lnTo>
                    <a:pt x="6084" y="1670"/>
                  </a:lnTo>
                  <a:lnTo>
                    <a:pt x="5925" y="1392"/>
                  </a:lnTo>
                  <a:lnTo>
                    <a:pt x="5726" y="1153"/>
                  </a:lnTo>
                  <a:lnTo>
                    <a:pt x="5487" y="915"/>
                  </a:lnTo>
                  <a:lnTo>
                    <a:pt x="5249" y="676"/>
                  </a:lnTo>
                  <a:lnTo>
                    <a:pt x="5010" y="517"/>
                  </a:lnTo>
                  <a:lnTo>
                    <a:pt x="4732" y="358"/>
                  </a:lnTo>
                  <a:lnTo>
                    <a:pt x="4454" y="199"/>
                  </a:lnTo>
                  <a:lnTo>
                    <a:pt x="4136" y="119"/>
                  </a:lnTo>
                  <a:lnTo>
                    <a:pt x="3857" y="40"/>
                  </a:lnTo>
                  <a:lnTo>
                    <a:pt x="353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35" name="Google Shape;4635;p118"/>
            <p:cNvSpPr/>
            <p:nvPr/>
          </p:nvSpPr>
          <p:spPr>
            <a:xfrm>
              <a:off x="5457150" y="3205400"/>
              <a:ext cx="141175" cy="141200"/>
            </a:xfrm>
            <a:custGeom>
              <a:avLst/>
              <a:gdLst/>
              <a:ahLst/>
              <a:cxnLst/>
              <a:rect l="l" t="t" r="r" b="b"/>
              <a:pathLst>
                <a:path w="5647" h="5648" extrusionOk="0">
                  <a:moveTo>
                    <a:pt x="2546" y="1"/>
                  </a:moveTo>
                  <a:lnTo>
                    <a:pt x="2267" y="41"/>
                  </a:lnTo>
                  <a:lnTo>
                    <a:pt x="2029" y="120"/>
                  </a:lnTo>
                  <a:lnTo>
                    <a:pt x="1750" y="200"/>
                  </a:lnTo>
                  <a:lnTo>
                    <a:pt x="1512" y="319"/>
                  </a:lnTo>
                  <a:lnTo>
                    <a:pt x="1233" y="478"/>
                  </a:lnTo>
                  <a:lnTo>
                    <a:pt x="1035" y="637"/>
                  </a:lnTo>
                  <a:lnTo>
                    <a:pt x="796" y="836"/>
                  </a:lnTo>
                  <a:lnTo>
                    <a:pt x="637" y="1075"/>
                  </a:lnTo>
                  <a:lnTo>
                    <a:pt x="478" y="1273"/>
                  </a:lnTo>
                  <a:lnTo>
                    <a:pt x="319" y="1512"/>
                  </a:lnTo>
                  <a:lnTo>
                    <a:pt x="200" y="1751"/>
                  </a:lnTo>
                  <a:lnTo>
                    <a:pt x="120" y="2029"/>
                  </a:lnTo>
                  <a:lnTo>
                    <a:pt x="80" y="2267"/>
                  </a:lnTo>
                  <a:lnTo>
                    <a:pt x="40" y="2546"/>
                  </a:lnTo>
                  <a:lnTo>
                    <a:pt x="1" y="2824"/>
                  </a:lnTo>
                  <a:lnTo>
                    <a:pt x="40" y="3102"/>
                  </a:lnTo>
                  <a:lnTo>
                    <a:pt x="80" y="3381"/>
                  </a:lnTo>
                  <a:lnTo>
                    <a:pt x="120" y="3619"/>
                  </a:lnTo>
                  <a:lnTo>
                    <a:pt x="239" y="3898"/>
                  </a:lnTo>
                  <a:lnTo>
                    <a:pt x="359" y="4136"/>
                  </a:lnTo>
                  <a:lnTo>
                    <a:pt x="518" y="4415"/>
                  </a:lnTo>
                  <a:lnTo>
                    <a:pt x="677" y="4613"/>
                  </a:lnTo>
                  <a:lnTo>
                    <a:pt x="875" y="4852"/>
                  </a:lnTo>
                  <a:lnTo>
                    <a:pt x="1074" y="5011"/>
                  </a:lnTo>
                  <a:lnTo>
                    <a:pt x="1313" y="5170"/>
                  </a:lnTo>
                  <a:lnTo>
                    <a:pt x="1551" y="5329"/>
                  </a:lnTo>
                  <a:lnTo>
                    <a:pt x="1790" y="5448"/>
                  </a:lnTo>
                  <a:lnTo>
                    <a:pt x="2068" y="5528"/>
                  </a:lnTo>
                  <a:lnTo>
                    <a:pt x="2307" y="5568"/>
                  </a:lnTo>
                  <a:lnTo>
                    <a:pt x="2585" y="5608"/>
                  </a:lnTo>
                  <a:lnTo>
                    <a:pt x="2864" y="5647"/>
                  </a:lnTo>
                  <a:lnTo>
                    <a:pt x="3142" y="5608"/>
                  </a:lnTo>
                  <a:lnTo>
                    <a:pt x="3381" y="5568"/>
                  </a:lnTo>
                  <a:lnTo>
                    <a:pt x="3659" y="5528"/>
                  </a:lnTo>
                  <a:lnTo>
                    <a:pt x="3937" y="5409"/>
                  </a:lnTo>
                  <a:lnTo>
                    <a:pt x="4176" y="5289"/>
                  </a:lnTo>
                  <a:lnTo>
                    <a:pt x="4414" y="5130"/>
                  </a:lnTo>
                  <a:lnTo>
                    <a:pt x="4653" y="4971"/>
                  </a:lnTo>
                  <a:lnTo>
                    <a:pt x="4852" y="4773"/>
                  </a:lnTo>
                  <a:lnTo>
                    <a:pt x="5051" y="4574"/>
                  </a:lnTo>
                  <a:lnTo>
                    <a:pt x="5210" y="4335"/>
                  </a:lnTo>
                  <a:lnTo>
                    <a:pt x="5369" y="4097"/>
                  </a:lnTo>
                  <a:lnTo>
                    <a:pt x="5448" y="3858"/>
                  </a:lnTo>
                  <a:lnTo>
                    <a:pt x="5567" y="3580"/>
                  </a:lnTo>
                  <a:lnTo>
                    <a:pt x="5607" y="3341"/>
                  </a:lnTo>
                  <a:lnTo>
                    <a:pt x="5647" y="3063"/>
                  </a:lnTo>
                  <a:lnTo>
                    <a:pt x="5647" y="2784"/>
                  </a:lnTo>
                  <a:lnTo>
                    <a:pt x="5647" y="2506"/>
                  </a:lnTo>
                  <a:lnTo>
                    <a:pt x="5607" y="2267"/>
                  </a:lnTo>
                  <a:lnTo>
                    <a:pt x="5528" y="1989"/>
                  </a:lnTo>
                  <a:lnTo>
                    <a:pt x="5448" y="1711"/>
                  </a:lnTo>
                  <a:lnTo>
                    <a:pt x="5329" y="1472"/>
                  </a:lnTo>
                  <a:lnTo>
                    <a:pt x="5170" y="1234"/>
                  </a:lnTo>
                  <a:lnTo>
                    <a:pt x="5011" y="995"/>
                  </a:lnTo>
                  <a:lnTo>
                    <a:pt x="4812" y="796"/>
                  </a:lnTo>
                  <a:lnTo>
                    <a:pt x="4613" y="597"/>
                  </a:lnTo>
                  <a:lnTo>
                    <a:pt x="4375" y="438"/>
                  </a:lnTo>
                  <a:lnTo>
                    <a:pt x="4136" y="279"/>
                  </a:lnTo>
                  <a:lnTo>
                    <a:pt x="3897" y="200"/>
                  </a:lnTo>
                  <a:lnTo>
                    <a:pt x="3619" y="81"/>
                  </a:lnTo>
                  <a:lnTo>
                    <a:pt x="3381" y="41"/>
                  </a:lnTo>
                  <a:lnTo>
                    <a:pt x="3102"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36" name="Google Shape;4636;p118"/>
            <p:cNvSpPr/>
            <p:nvPr/>
          </p:nvSpPr>
          <p:spPr>
            <a:xfrm>
              <a:off x="4476000" y="3938050"/>
              <a:ext cx="168025" cy="168025"/>
            </a:xfrm>
            <a:custGeom>
              <a:avLst/>
              <a:gdLst/>
              <a:ahLst/>
              <a:cxnLst/>
              <a:rect l="l" t="t" r="r" b="b"/>
              <a:pathLst>
                <a:path w="6721" h="6721" extrusionOk="0">
                  <a:moveTo>
                    <a:pt x="3023" y="0"/>
                  </a:moveTo>
                  <a:lnTo>
                    <a:pt x="2705" y="80"/>
                  </a:lnTo>
                  <a:lnTo>
                    <a:pt x="2387" y="159"/>
                  </a:lnTo>
                  <a:lnTo>
                    <a:pt x="2069" y="279"/>
                  </a:lnTo>
                  <a:lnTo>
                    <a:pt x="1751" y="398"/>
                  </a:lnTo>
                  <a:lnTo>
                    <a:pt x="1472" y="597"/>
                  </a:lnTo>
                  <a:lnTo>
                    <a:pt x="1194" y="795"/>
                  </a:lnTo>
                  <a:lnTo>
                    <a:pt x="955" y="1034"/>
                  </a:lnTo>
                  <a:lnTo>
                    <a:pt x="717" y="1273"/>
                  </a:lnTo>
                  <a:lnTo>
                    <a:pt x="518" y="1551"/>
                  </a:lnTo>
                  <a:lnTo>
                    <a:pt x="359" y="1829"/>
                  </a:lnTo>
                  <a:lnTo>
                    <a:pt x="240" y="2108"/>
                  </a:lnTo>
                  <a:lnTo>
                    <a:pt x="120" y="2426"/>
                  </a:lnTo>
                  <a:lnTo>
                    <a:pt x="41" y="2744"/>
                  </a:lnTo>
                  <a:lnTo>
                    <a:pt x="1" y="3062"/>
                  </a:lnTo>
                  <a:lnTo>
                    <a:pt x="1" y="3380"/>
                  </a:lnTo>
                  <a:lnTo>
                    <a:pt x="1" y="3698"/>
                  </a:lnTo>
                  <a:lnTo>
                    <a:pt x="81" y="4016"/>
                  </a:lnTo>
                  <a:lnTo>
                    <a:pt x="160" y="4334"/>
                  </a:lnTo>
                  <a:lnTo>
                    <a:pt x="279" y="4652"/>
                  </a:lnTo>
                  <a:lnTo>
                    <a:pt x="399" y="4971"/>
                  </a:lnTo>
                  <a:lnTo>
                    <a:pt x="597" y="5249"/>
                  </a:lnTo>
                  <a:lnTo>
                    <a:pt x="796" y="5527"/>
                  </a:lnTo>
                  <a:lnTo>
                    <a:pt x="1035" y="5766"/>
                  </a:lnTo>
                  <a:lnTo>
                    <a:pt x="1273" y="6004"/>
                  </a:lnTo>
                  <a:lnTo>
                    <a:pt x="1552" y="6203"/>
                  </a:lnTo>
                  <a:lnTo>
                    <a:pt x="1830" y="6362"/>
                  </a:lnTo>
                  <a:lnTo>
                    <a:pt x="2108" y="6482"/>
                  </a:lnTo>
                  <a:lnTo>
                    <a:pt x="2427" y="6601"/>
                  </a:lnTo>
                  <a:lnTo>
                    <a:pt x="2745" y="6680"/>
                  </a:lnTo>
                  <a:lnTo>
                    <a:pt x="3063" y="6720"/>
                  </a:lnTo>
                  <a:lnTo>
                    <a:pt x="3699" y="6720"/>
                  </a:lnTo>
                  <a:lnTo>
                    <a:pt x="4017" y="6641"/>
                  </a:lnTo>
                  <a:lnTo>
                    <a:pt x="4335" y="6561"/>
                  </a:lnTo>
                  <a:lnTo>
                    <a:pt x="4653" y="6482"/>
                  </a:lnTo>
                  <a:lnTo>
                    <a:pt x="4971" y="6322"/>
                  </a:lnTo>
                  <a:lnTo>
                    <a:pt x="5250" y="6124"/>
                  </a:lnTo>
                  <a:lnTo>
                    <a:pt x="5528" y="5925"/>
                  </a:lnTo>
                  <a:lnTo>
                    <a:pt x="5767" y="5686"/>
                  </a:lnTo>
                  <a:lnTo>
                    <a:pt x="6005" y="5448"/>
                  </a:lnTo>
                  <a:lnTo>
                    <a:pt x="6204" y="5169"/>
                  </a:lnTo>
                  <a:lnTo>
                    <a:pt x="6363" y="4891"/>
                  </a:lnTo>
                  <a:lnTo>
                    <a:pt x="6482" y="4613"/>
                  </a:lnTo>
                  <a:lnTo>
                    <a:pt x="6602" y="4295"/>
                  </a:lnTo>
                  <a:lnTo>
                    <a:pt x="6681" y="3976"/>
                  </a:lnTo>
                  <a:lnTo>
                    <a:pt x="6721" y="3658"/>
                  </a:lnTo>
                  <a:lnTo>
                    <a:pt x="6721" y="3340"/>
                  </a:lnTo>
                  <a:lnTo>
                    <a:pt x="6721" y="3022"/>
                  </a:lnTo>
                  <a:lnTo>
                    <a:pt x="6641" y="2704"/>
                  </a:lnTo>
                  <a:lnTo>
                    <a:pt x="6562" y="2386"/>
                  </a:lnTo>
                  <a:lnTo>
                    <a:pt x="6482" y="2068"/>
                  </a:lnTo>
                  <a:lnTo>
                    <a:pt x="6323" y="1750"/>
                  </a:lnTo>
                  <a:lnTo>
                    <a:pt x="6124" y="1471"/>
                  </a:lnTo>
                  <a:lnTo>
                    <a:pt x="5926" y="1193"/>
                  </a:lnTo>
                  <a:lnTo>
                    <a:pt x="5687" y="954"/>
                  </a:lnTo>
                  <a:lnTo>
                    <a:pt x="5448" y="716"/>
                  </a:lnTo>
                  <a:lnTo>
                    <a:pt x="5170" y="517"/>
                  </a:lnTo>
                  <a:lnTo>
                    <a:pt x="4892" y="358"/>
                  </a:lnTo>
                  <a:lnTo>
                    <a:pt x="4613" y="239"/>
                  </a:lnTo>
                  <a:lnTo>
                    <a:pt x="4295" y="119"/>
                  </a:lnTo>
                  <a:lnTo>
                    <a:pt x="3977" y="40"/>
                  </a:lnTo>
                  <a:lnTo>
                    <a:pt x="365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37" name="Google Shape;4637;p118"/>
            <p:cNvSpPr/>
            <p:nvPr/>
          </p:nvSpPr>
          <p:spPr>
            <a:xfrm>
              <a:off x="5916425" y="4199475"/>
              <a:ext cx="169000" cy="169025"/>
            </a:xfrm>
            <a:custGeom>
              <a:avLst/>
              <a:gdLst/>
              <a:ahLst/>
              <a:cxnLst/>
              <a:rect l="l" t="t" r="r" b="b"/>
              <a:pathLst>
                <a:path w="6760" h="6761" extrusionOk="0">
                  <a:moveTo>
                    <a:pt x="3340" y="1"/>
                  </a:moveTo>
                  <a:lnTo>
                    <a:pt x="3022" y="41"/>
                  </a:lnTo>
                  <a:lnTo>
                    <a:pt x="2704" y="80"/>
                  </a:lnTo>
                  <a:lnTo>
                    <a:pt x="2386" y="160"/>
                  </a:lnTo>
                  <a:lnTo>
                    <a:pt x="2068" y="279"/>
                  </a:lnTo>
                  <a:lnTo>
                    <a:pt x="1789" y="438"/>
                  </a:lnTo>
                  <a:lnTo>
                    <a:pt x="1471" y="597"/>
                  </a:lnTo>
                  <a:lnTo>
                    <a:pt x="1193" y="796"/>
                  </a:lnTo>
                  <a:lnTo>
                    <a:pt x="954" y="1035"/>
                  </a:lnTo>
                  <a:lnTo>
                    <a:pt x="756" y="1313"/>
                  </a:lnTo>
                  <a:lnTo>
                    <a:pt x="557" y="1552"/>
                  </a:lnTo>
                  <a:lnTo>
                    <a:pt x="398" y="1830"/>
                  </a:lnTo>
                  <a:lnTo>
                    <a:pt x="239" y="2148"/>
                  </a:lnTo>
                  <a:lnTo>
                    <a:pt x="159" y="2426"/>
                  </a:lnTo>
                  <a:lnTo>
                    <a:pt x="80" y="2744"/>
                  </a:lnTo>
                  <a:lnTo>
                    <a:pt x="40" y="3063"/>
                  </a:lnTo>
                  <a:lnTo>
                    <a:pt x="0" y="3420"/>
                  </a:lnTo>
                  <a:lnTo>
                    <a:pt x="40" y="3739"/>
                  </a:lnTo>
                  <a:lnTo>
                    <a:pt x="80" y="4057"/>
                  </a:lnTo>
                  <a:lnTo>
                    <a:pt x="159" y="4375"/>
                  </a:lnTo>
                  <a:lnTo>
                    <a:pt x="278" y="4693"/>
                  </a:lnTo>
                  <a:lnTo>
                    <a:pt x="437" y="4971"/>
                  </a:lnTo>
                  <a:lnTo>
                    <a:pt x="596" y="5289"/>
                  </a:lnTo>
                  <a:lnTo>
                    <a:pt x="795" y="5568"/>
                  </a:lnTo>
                  <a:lnTo>
                    <a:pt x="1034" y="5806"/>
                  </a:lnTo>
                  <a:lnTo>
                    <a:pt x="1272" y="6005"/>
                  </a:lnTo>
                  <a:lnTo>
                    <a:pt x="1551" y="6204"/>
                  </a:lnTo>
                  <a:lnTo>
                    <a:pt x="1829" y="6363"/>
                  </a:lnTo>
                  <a:lnTo>
                    <a:pt x="2147" y="6522"/>
                  </a:lnTo>
                  <a:lnTo>
                    <a:pt x="2426" y="6601"/>
                  </a:lnTo>
                  <a:lnTo>
                    <a:pt x="2744" y="6681"/>
                  </a:lnTo>
                  <a:lnTo>
                    <a:pt x="3062" y="6721"/>
                  </a:lnTo>
                  <a:lnTo>
                    <a:pt x="3380" y="6760"/>
                  </a:lnTo>
                  <a:lnTo>
                    <a:pt x="3738" y="6721"/>
                  </a:lnTo>
                  <a:lnTo>
                    <a:pt x="4056" y="6681"/>
                  </a:lnTo>
                  <a:lnTo>
                    <a:pt x="4374" y="6601"/>
                  </a:lnTo>
                  <a:lnTo>
                    <a:pt x="4692" y="6482"/>
                  </a:lnTo>
                  <a:lnTo>
                    <a:pt x="4970" y="6323"/>
                  </a:lnTo>
                  <a:lnTo>
                    <a:pt x="5288" y="6164"/>
                  </a:lnTo>
                  <a:lnTo>
                    <a:pt x="5567" y="5965"/>
                  </a:lnTo>
                  <a:lnTo>
                    <a:pt x="5805" y="5727"/>
                  </a:lnTo>
                  <a:lnTo>
                    <a:pt x="6004" y="5488"/>
                  </a:lnTo>
                  <a:lnTo>
                    <a:pt x="6203" y="5210"/>
                  </a:lnTo>
                  <a:lnTo>
                    <a:pt x="6362" y="4931"/>
                  </a:lnTo>
                  <a:lnTo>
                    <a:pt x="6521" y="4613"/>
                  </a:lnTo>
                  <a:lnTo>
                    <a:pt x="6601" y="4335"/>
                  </a:lnTo>
                  <a:lnTo>
                    <a:pt x="6680" y="4017"/>
                  </a:lnTo>
                  <a:lnTo>
                    <a:pt x="6720" y="3699"/>
                  </a:lnTo>
                  <a:lnTo>
                    <a:pt x="6760" y="3381"/>
                  </a:lnTo>
                  <a:lnTo>
                    <a:pt x="6720" y="3023"/>
                  </a:lnTo>
                  <a:lnTo>
                    <a:pt x="6680" y="2705"/>
                  </a:lnTo>
                  <a:lnTo>
                    <a:pt x="6601" y="2387"/>
                  </a:lnTo>
                  <a:lnTo>
                    <a:pt x="6481" y="2068"/>
                  </a:lnTo>
                  <a:lnTo>
                    <a:pt x="6322" y="1790"/>
                  </a:lnTo>
                  <a:lnTo>
                    <a:pt x="6163" y="1472"/>
                  </a:lnTo>
                  <a:lnTo>
                    <a:pt x="5964" y="1194"/>
                  </a:lnTo>
                  <a:lnTo>
                    <a:pt x="5726" y="955"/>
                  </a:lnTo>
                  <a:lnTo>
                    <a:pt x="5448" y="756"/>
                  </a:lnTo>
                  <a:lnTo>
                    <a:pt x="5209" y="557"/>
                  </a:lnTo>
                  <a:lnTo>
                    <a:pt x="4931" y="398"/>
                  </a:lnTo>
                  <a:lnTo>
                    <a:pt x="4613" y="239"/>
                  </a:lnTo>
                  <a:lnTo>
                    <a:pt x="4334" y="160"/>
                  </a:lnTo>
                  <a:lnTo>
                    <a:pt x="4016" y="80"/>
                  </a:lnTo>
                  <a:lnTo>
                    <a:pt x="3698" y="41"/>
                  </a:lnTo>
                  <a:lnTo>
                    <a:pt x="3340"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38" name="Google Shape;4638;p118"/>
            <p:cNvSpPr/>
            <p:nvPr/>
          </p:nvSpPr>
          <p:spPr>
            <a:xfrm>
              <a:off x="5308050" y="4268075"/>
              <a:ext cx="141175" cy="141175"/>
            </a:xfrm>
            <a:custGeom>
              <a:avLst/>
              <a:gdLst/>
              <a:ahLst/>
              <a:cxnLst/>
              <a:rect l="l" t="t" r="r" b="b"/>
              <a:pathLst>
                <a:path w="5647" h="5647" extrusionOk="0">
                  <a:moveTo>
                    <a:pt x="2545" y="0"/>
                  </a:moveTo>
                  <a:lnTo>
                    <a:pt x="2267" y="40"/>
                  </a:lnTo>
                  <a:lnTo>
                    <a:pt x="1988" y="120"/>
                  </a:lnTo>
                  <a:lnTo>
                    <a:pt x="1750" y="199"/>
                  </a:lnTo>
                  <a:lnTo>
                    <a:pt x="1472" y="319"/>
                  </a:lnTo>
                  <a:lnTo>
                    <a:pt x="1233" y="478"/>
                  </a:lnTo>
                  <a:lnTo>
                    <a:pt x="994" y="676"/>
                  </a:lnTo>
                  <a:lnTo>
                    <a:pt x="796" y="835"/>
                  </a:lnTo>
                  <a:lnTo>
                    <a:pt x="597" y="1074"/>
                  </a:lnTo>
                  <a:lnTo>
                    <a:pt x="438" y="1273"/>
                  </a:lnTo>
                  <a:lnTo>
                    <a:pt x="318" y="1511"/>
                  </a:lnTo>
                  <a:lnTo>
                    <a:pt x="199" y="1790"/>
                  </a:lnTo>
                  <a:lnTo>
                    <a:pt x="120" y="2028"/>
                  </a:lnTo>
                  <a:lnTo>
                    <a:pt x="40" y="2307"/>
                  </a:lnTo>
                  <a:lnTo>
                    <a:pt x="0" y="2545"/>
                  </a:lnTo>
                  <a:lnTo>
                    <a:pt x="0" y="2824"/>
                  </a:lnTo>
                  <a:lnTo>
                    <a:pt x="0" y="3102"/>
                  </a:lnTo>
                  <a:lnTo>
                    <a:pt x="40" y="3380"/>
                  </a:lnTo>
                  <a:lnTo>
                    <a:pt x="120" y="3659"/>
                  </a:lnTo>
                  <a:lnTo>
                    <a:pt x="199" y="3897"/>
                  </a:lnTo>
                  <a:lnTo>
                    <a:pt x="318" y="4176"/>
                  </a:lnTo>
                  <a:lnTo>
                    <a:pt x="477" y="4414"/>
                  </a:lnTo>
                  <a:lnTo>
                    <a:pt x="676" y="4653"/>
                  </a:lnTo>
                  <a:lnTo>
                    <a:pt x="875" y="4851"/>
                  </a:lnTo>
                  <a:lnTo>
                    <a:pt x="1074" y="5011"/>
                  </a:lnTo>
                  <a:lnTo>
                    <a:pt x="1273" y="5209"/>
                  </a:lnTo>
                  <a:lnTo>
                    <a:pt x="1511" y="5329"/>
                  </a:lnTo>
                  <a:lnTo>
                    <a:pt x="1790" y="5448"/>
                  </a:lnTo>
                  <a:lnTo>
                    <a:pt x="2028" y="5527"/>
                  </a:lnTo>
                  <a:lnTo>
                    <a:pt x="2307" y="5607"/>
                  </a:lnTo>
                  <a:lnTo>
                    <a:pt x="2585" y="5647"/>
                  </a:lnTo>
                  <a:lnTo>
                    <a:pt x="2823" y="5647"/>
                  </a:lnTo>
                  <a:lnTo>
                    <a:pt x="3102" y="5607"/>
                  </a:lnTo>
                  <a:lnTo>
                    <a:pt x="3380" y="5567"/>
                  </a:lnTo>
                  <a:lnTo>
                    <a:pt x="3658" y="5527"/>
                  </a:lnTo>
                  <a:lnTo>
                    <a:pt x="3897" y="5408"/>
                  </a:lnTo>
                  <a:lnTo>
                    <a:pt x="4175" y="5289"/>
                  </a:lnTo>
                  <a:lnTo>
                    <a:pt x="4414" y="5130"/>
                  </a:lnTo>
                  <a:lnTo>
                    <a:pt x="4653" y="4971"/>
                  </a:lnTo>
                  <a:lnTo>
                    <a:pt x="4851" y="4772"/>
                  </a:lnTo>
                  <a:lnTo>
                    <a:pt x="5050" y="4573"/>
                  </a:lnTo>
                  <a:lnTo>
                    <a:pt x="5209" y="4335"/>
                  </a:lnTo>
                  <a:lnTo>
                    <a:pt x="5329" y="4096"/>
                  </a:lnTo>
                  <a:lnTo>
                    <a:pt x="5448" y="3857"/>
                  </a:lnTo>
                  <a:lnTo>
                    <a:pt x="5527" y="3619"/>
                  </a:lnTo>
                  <a:lnTo>
                    <a:pt x="5607" y="3341"/>
                  </a:lnTo>
                  <a:lnTo>
                    <a:pt x="5647" y="3062"/>
                  </a:lnTo>
                  <a:lnTo>
                    <a:pt x="5647" y="2784"/>
                  </a:lnTo>
                  <a:lnTo>
                    <a:pt x="5647" y="2545"/>
                  </a:lnTo>
                  <a:lnTo>
                    <a:pt x="5607" y="2267"/>
                  </a:lnTo>
                  <a:lnTo>
                    <a:pt x="5527" y="1989"/>
                  </a:lnTo>
                  <a:lnTo>
                    <a:pt x="5408" y="1710"/>
                  </a:lnTo>
                  <a:lnTo>
                    <a:pt x="5289" y="1472"/>
                  </a:lnTo>
                  <a:lnTo>
                    <a:pt x="5169" y="1233"/>
                  </a:lnTo>
                  <a:lnTo>
                    <a:pt x="4971" y="995"/>
                  </a:lnTo>
                  <a:lnTo>
                    <a:pt x="4772" y="796"/>
                  </a:lnTo>
                  <a:lnTo>
                    <a:pt x="4573" y="597"/>
                  </a:lnTo>
                  <a:lnTo>
                    <a:pt x="4334" y="438"/>
                  </a:lnTo>
                  <a:lnTo>
                    <a:pt x="4096" y="319"/>
                  </a:lnTo>
                  <a:lnTo>
                    <a:pt x="3857" y="199"/>
                  </a:lnTo>
                  <a:lnTo>
                    <a:pt x="3619" y="120"/>
                  </a:lnTo>
                  <a:lnTo>
                    <a:pt x="3340" y="40"/>
                  </a:lnTo>
                  <a:lnTo>
                    <a:pt x="306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39" name="Google Shape;4639;p118"/>
            <p:cNvSpPr/>
            <p:nvPr/>
          </p:nvSpPr>
          <p:spPr>
            <a:xfrm>
              <a:off x="4575425" y="3277975"/>
              <a:ext cx="141175" cy="141175"/>
            </a:xfrm>
            <a:custGeom>
              <a:avLst/>
              <a:gdLst/>
              <a:ahLst/>
              <a:cxnLst/>
              <a:rect l="l" t="t" r="r" b="b"/>
              <a:pathLst>
                <a:path w="5647" h="5647" extrusionOk="0">
                  <a:moveTo>
                    <a:pt x="2784" y="1"/>
                  </a:moveTo>
                  <a:lnTo>
                    <a:pt x="2545" y="40"/>
                  </a:lnTo>
                  <a:lnTo>
                    <a:pt x="2267" y="80"/>
                  </a:lnTo>
                  <a:lnTo>
                    <a:pt x="1988" y="120"/>
                  </a:lnTo>
                  <a:lnTo>
                    <a:pt x="1710" y="239"/>
                  </a:lnTo>
                  <a:lnTo>
                    <a:pt x="1471" y="359"/>
                  </a:lnTo>
                  <a:lnTo>
                    <a:pt x="1233" y="518"/>
                  </a:lnTo>
                  <a:lnTo>
                    <a:pt x="994" y="677"/>
                  </a:lnTo>
                  <a:lnTo>
                    <a:pt x="795" y="875"/>
                  </a:lnTo>
                  <a:lnTo>
                    <a:pt x="597" y="1074"/>
                  </a:lnTo>
                  <a:lnTo>
                    <a:pt x="438" y="1313"/>
                  </a:lnTo>
                  <a:lnTo>
                    <a:pt x="318" y="1551"/>
                  </a:lnTo>
                  <a:lnTo>
                    <a:pt x="199" y="1790"/>
                  </a:lnTo>
                  <a:lnTo>
                    <a:pt x="120" y="2029"/>
                  </a:lnTo>
                  <a:lnTo>
                    <a:pt x="40" y="2307"/>
                  </a:lnTo>
                  <a:lnTo>
                    <a:pt x="0" y="2585"/>
                  </a:lnTo>
                  <a:lnTo>
                    <a:pt x="0" y="2864"/>
                  </a:lnTo>
                  <a:lnTo>
                    <a:pt x="0" y="3102"/>
                  </a:lnTo>
                  <a:lnTo>
                    <a:pt x="40" y="3381"/>
                  </a:lnTo>
                  <a:lnTo>
                    <a:pt x="120" y="3659"/>
                  </a:lnTo>
                  <a:lnTo>
                    <a:pt x="199" y="3937"/>
                  </a:lnTo>
                  <a:lnTo>
                    <a:pt x="318" y="4176"/>
                  </a:lnTo>
                  <a:lnTo>
                    <a:pt x="477" y="4414"/>
                  </a:lnTo>
                  <a:lnTo>
                    <a:pt x="676" y="4653"/>
                  </a:lnTo>
                  <a:lnTo>
                    <a:pt x="835" y="4852"/>
                  </a:lnTo>
                  <a:lnTo>
                    <a:pt x="1074" y="5051"/>
                  </a:lnTo>
                  <a:lnTo>
                    <a:pt x="1273" y="5210"/>
                  </a:lnTo>
                  <a:lnTo>
                    <a:pt x="1511" y="5329"/>
                  </a:lnTo>
                  <a:lnTo>
                    <a:pt x="1790" y="5448"/>
                  </a:lnTo>
                  <a:lnTo>
                    <a:pt x="2028" y="5528"/>
                  </a:lnTo>
                  <a:lnTo>
                    <a:pt x="2306" y="5607"/>
                  </a:lnTo>
                  <a:lnTo>
                    <a:pt x="2545" y="5647"/>
                  </a:lnTo>
                  <a:lnTo>
                    <a:pt x="3102" y="5647"/>
                  </a:lnTo>
                  <a:lnTo>
                    <a:pt x="3380" y="5607"/>
                  </a:lnTo>
                  <a:lnTo>
                    <a:pt x="3658" y="5528"/>
                  </a:lnTo>
                  <a:lnTo>
                    <a:pt x="3897" y="5448"/>
                  </a:lnTo>
                  <a:lnTo>
                    <a:pt x="4175" y="5329"/>
                  </a:lnTo>
                  <a:lnTo>
                    <a:pt x="4414" y="5170"/>
                  </a:lnTo>
                  <a:lnTo>
                    <a:pt x="4652" y="4971"/>
                  </a:lnTo>
                  <a:lnTo>
                    <a:pt x="4851" y="4812"/>
                  </a:lnTo>
                  <a:lnTo>
                    <a:pt x="5050" y="4573"/>
                  </a:lnTo>
                  <a:lnTo>
                    <a:pt x="5209" y="4375"/>
                  </a:lnTo>
                  <a:lnTo>
                    <a:pt x="5328" y="4136"/>
                  </a:lnTo>
                  <a:lnTo>
                    <a:pt x="5448" y="3858"/>
                  </a:lnTo>
                  <a:lnTo>
                    <a:pt x="5527" y="3619"/>
                  </a:lnTo>
                  <a:lnTo>
                    <a:pt x="5607" y="3341"/>
                  </a:lnTo>
                  <a:lnTo>
                    <a:pt x="5647" y="3102"/>
                  </a:lnTo>
                  <a:lnTo>
                    <a:pt x="5647" y="2824"/>
                  </a:lnTo>
                  <a:lnTo>
                    <a:pt x="5647" y="2545"/>
                  </a:lnTo>
                  <a:lnTo>
                    <a:pt x="5567" y="2267"/>
                  </a:lnTo>
                  <a:lnTo>
                    <a:pt x="5527" y="1989"/>
                  </a:lnTo>
                  <a:lnTo>
                    <a:pt x="5408" y="1750"/>
                  </a:lnTo>
                  <a:lnTo>
                    <a:pt x="5289" y="1472"/>
                  </a:lnTo>
                  <a:lnTo>
                    <a:pt x="5169" y="1233"/>
                  </a:lnTo>
                  <a:lnTo>
                    <a:pt x="4971" y="995"/>
                  </a:lnTo>
                  <a:lnTo>
                    <a:pt x="4772" y="796"/>
                  </a:lnTo>
                  <a:lnTo>
                    <a:pt x="4573" y="637"/>
                  </a:lnTo>
                  <a:lnTo>
                    <a:pt x="4334" y="478"/>
                  </a:lnTo>
                  <a:lnTo>
                    <a:pt x="4096" y="319"/>
                  </a:lnTo>
                  <a:lnTo>
                    <a:pt x="3857" y="199"/>
                  </a:lnTo>
                  <a:lnTo>
                    <a:pt x="3619" y="120"/>
                  </a:lnTo>
                  <a:lnTo>
                    <a:pt x="3340" y="40"/>
                  </a:lnTo>
                  <a:lnTo>
                    <a:pt x="3062" y="40"/>
                  </a:lnTo>
                  <a:lnTo>
                    <a:pt x="2784"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40" name="Google Shape;4640;p118"/>
            <p:cNvSpPr/>
            <p:nvPr/>
          </p:nvSpPr>
          <p:spPr>
            <a:xfrm>
              <a:off x="4717575" y="4565300"/>
              <a:ext cx="141175" cy="141175"/>
            </a:xfrm>
            <a:custGeom>
              <a:avLst/>
              <a:gdLst/>
              <a:ahLst/>
              <a:cxnLst/>
              <a:rect l="l" t="t" r="r" b="b"/>
              <a:pathLst>
                <a:path w="5647" h="5647" extrusionOk="0">
                  <a:moveTo>
                    <a:pt x="2505" y="1"/>
                  </a:moveTo>
                  <a:lnTo>
                    <a:pt x="2267" y="40"/>
                  </a:lnTo>
                  <a:lnTo>
                    <a:pt x="1988" y="120"/>
                  </a:lnTo>
                  <a:lnTo>
                    <a:pt x="1710" y="239"/>
                  </a:lnTo>
                  <a:lnTo>
                    <a:pt x="1472" y="358"/>
                  </a:lnTo>
                  <a:lnTo>
                    <a:pt x="1233" y="478"/>
                  </a:lnTo>
                  <a:lnTo>
                    <a:pt x="994" y="676"/>
                  </a:lnTo>
                  <a:lnTo>
                    <a:pt x="796" y="875"/>
                  </a:lnTo>
                  <a:lnTo>
                    <a:pt x="597" y="1074"/>
                  </a:lnTo>
                  <a:lnTo>
                    <a:pt x="438" y="1313"/>
                  </a:lnTo>
                  <a:lnTo>
                    <a:pt x="318" y="1551"/>
                  </a:lnTo>
                  <a:lnTo>
                    <a:pt x="199" y="1790"/>
                  </a:lnTo>
                  <a:lnTo>
                    <a:pt x="80" y="2028"/>
                  </a:lnTo>
                  <a:lnTo>
                    <a:pt x="40" y="2307"/>
                  </a:lnTo>
                  <a:lnTo>
                    <a:pt x="0" y="2585"/>
                  </a:lnTo>
                  <a:lnTo>
                    <a:pt x="0" y="2824"/>
                  </a:lnTo>
                  <a:lnTo>
                    <a:pt x="0" y="3102"/>
                  </a:lnTo>
                  <a:lnTo>
                    <a:pt x="40" y="3380"/>
                  </a:lnTo>
                  <a:lnTo>
                    <a:pt x="120" y="3659"/>
                  </a:lnTo>
                  <a:lnTo>
                    <a:pt x="199" y="3897"/>
                  </a:lnTo>
                  <a:lnTo>
                    <a:pt x="318" y="4176"/>
                  </a:lnTo>
                  <a:lnTo>
                    <a:pt x="477" y="4414"/>
                  </a:lnTo>
                  <a:lnTo>
                    <a:pt x="637" y="4653"/>
                  </a:lnTo>
                  <a:lnTo>
                    <a:pt x="835" y="4852"/>
                  </a:lnTo>
                  <a:lnTo>
                    <a:pt x="1074" y="5050"/>
                  </a:lnTo>
                  <a:lnTo>
                    <a:pt x="1273" y="5209"/>
                  </a:lnTo>
                  <a:lnTo>
                    <a:pt x="1511" y="5329"/>
                  </a:lnTo>
                  <a:lnTo>
                    <a:pt x="1750" y="5448"/>
                  </a:lnTo>
                  <a:lnTo>
                    <a:pt x="2028" y="5528"/>
                  </a:lnTo>
                  <a:lnTo>
                    <a:pt x="2307" y="5607"/>
                  </a:lnTo>
                  <a:lnTo>
                    <a:pt x="2545" y="5647"/>
                  </a:lnTo>
                  <a:lnTo>
                    <a:pt x="3102" y="5647"/>
                  </a:lnTo>
                  <a:lnTo>
                    <a:pt x="3380" y="5607"/>
                  </a:lnTo>
                  <a:lnTo>
                    <a:pt x="3658" y="5528"/>
                  </a:lnTo>
                  <a:lnTo>
                    <a:pt x="3897" y="5448"/>
                  </a:lnTo>
                  <a:lnTo>
                    <a:pt x="4175" y="5329"/>
                  </a:lnTo>
                  <a:lnTo>
                    <a:pt x="4414" y="5170"/>
                  </a:lnTo>
                  <a:lnTo>
                    <a:pt x="4653" y="4971"/>
                  </a:lnTo>
                  <a:lnTo>
                    <a:pt x="4851" y="4772"/>
                  </a:lnTo>
                  <a:lnTo>
                    <a:pt x="5010" y="4573"/>
                  </a:lnTo>
                  <a:lnTo>
                    <a:pt x="5169" y="4374"/>
                  </a:lnTo>
                  <a:lnTo>
                    <a:pt x="5328" y="4136"/>
                  </a:lnTo>
                  <a:lnTo>
                    <a:pt x="5448" y="3858"/>
                  </a:lnTo>
                  <a:lnTo>
                    <a:pt x="5527" y="3619"/>
                  </a:lnTo>
                  <a:lnTo>
                    <a:pt x="5607" y="3341"/>
                  </a:lnTo>
                  <a:lnTo>
                    <a:pt x="5607" y="3062"/>
                  </a:lnTo>
                  <a:lnTo>
                    <a:pt x="5647" y="2824"/>
                  </a:lnTo>
                  <a:lnTo>
                    <a:pt x="5607" y="2545"/>
                  </a:lnTo>
                  <a:lnTo>
                    <a:pt x="5567" y="2267"/>
                  </a:lnTo>
                  <a:lnTo>
                    <a:pt x="5527" y="1989"/>
                  </a:lnTo>
                  <a:lnTo>
                    <a:pt x="5408" y="1750"/>
                  </a:lnTo>
                  <a:lnTo>
                    <a:pt x="5289" y="1472"/>
                  </a:lnTo>
                  <a:lnTo>
                    <a:pt x="5130" y="1233"/>
                  </a:lnTo>
                  <a:lnTo>
                    <a:pt x="4971" y="995"/>
                  </a:lnTo>
                  <a:lnTo>
                    <a:pt x="4772" y="796"/>
                  </a:lnTo>
                  <a:lnTo>
                    <a:pt x="4573" y="597"/>
                  </a:lnTo>
                  <a:lnTo>
                    <a:pt x="4334" y="438"/>
                  </a:lnTo>
                  <a:lnTo>
                    <a:pt x="4096" y="319"/>
                  </a:lnTo>
                  <a:lnTo>
                    <a:pt x="3857" y="199"/>
                  </a:lnTo>
                  <a:lnTo>
                    <a:pt x="3579" y="120"/>
                  </a:lnTo>
                  <a:lnTo>
                    <a:pt x="3340" y="40"/>
                  </a:lnTo>
                  <a:lnTo>
                    <a:pt x="3062"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41" name="Google Shape;4641;p118"/>
            <p:cNvSpPr/>
            <p:nvPr/>
          </p:nvSpPr>
          <p:spPr>
            <a:xfrm>
              <a:off x="5161925" y="3794900"/>
              <a:ext cx="101400" cy="100425"/>
            </a:xfrm>
            <a:custGeom>
              <a:avLst/>
              <a:gdLst/>
              <a:ahLst/>
              <a:cxnLst/>
              <a:rect l="l" t="t" r="r" b="b"/>
              <a:pathLst>
                <a:path w="4056" h="4017" extrusionOk="0">
                  <a:moveTo>
                    <a:pt x="2028" y="0"/>
                  </a:moveTo>
                  <a:lnTo>
                    <a:pt x="1630" y="40"/>
                  </a:lnTo>
                  <a:lnTo>
                    <a:pt x="1273" y="159"/>
                  </a:lnTo>
                  <a:lnTo>
                    <a:pt x="875" y="358"/>
                  </a:lnTo>
                  <a:lnTo>
                    <a:pt x="597" y="597"/>
                  </a:lnTo>
                  <a:lnTo>
                    <a:pt x="318" y="915"/>
                  </a:lnTo>
                  <a:lnTo>
                    <a:pt x="159" y="1273"/>
                  </a:lnTo>
                  <a:lnTo>
                    <a:pt x="40" y="1631"/>
                  </a:lnTo>
                  <a:lnTo>
                    <a:pt x="0" y="2028"/>
                  </a:lnTo>
                  <a:lnTo>
                    <a:pt x="40" y="2426"/>
                  </a:lnTo>
                  <a:lnTo>
                    <a:pt x="159" y="2784"/>
                  </a:lnTo>
                  <a:lnTo>
                    <a:pt x="358" y="3142"/>
                  </a:lnTo>
                  <a:lnTo>
                    <a:pt x="636" y="3460"/>
                  </a:lnTo>
                  <a:lnTo>
                    <a:pt x="955" y="3698"/>
                  </a:lnTo>
                  <a:lnTo>
                    <a:pt x="1273" y="3897"/>
                  </a:lnTo>
                  <a:lnTo>
                    <a:pt x="1670" y="3977"/>
                  </a:lnTo>
                  <a:lnTo>
                    <a:pt x="2028" y="4016"/>
                  </a:lnTo>
                  <a:lnTo>
                    <a:pt x="2426" y="3977"/>
                  </a:lnTo>
                  <a:lnTo>
                    <a:pt x="2823" y="3857"/>
                  </a:lnTo>
                  <a:lnTo>
                    <a:pt x="3181" y="3659"/>
                  </a:lnTo>
                  <a:lnTo>
                    <a:pt x="3499" y="3420"/>
                  </a:lnTo>
                  <a:lnTo>
                    <a:pt x="3738" y="3102"/>
                  </a:lnTo>
                  <a:lnTo>
                    <a:pt x="3897" y="2744"/>
                  </a:lnTo>
                  <a:lnTo>
                    <a:pt x="4016" y="2386"/>
                  </a:lnTo>
                  <a:lnTo>
                    <a:pt x="4056" y="1988"/>
                  </a:lnTo>
                  <a:lnTo>
                    <a:pt x="4016" y="1591"/>
                  </a:lnTo>
                  <a:lnTo>
                    <a:pt x="3897" y="1233"/>
                  </a:lnTo>
                  <a:lnTo>
                    <a:pt x="3698" y="875"/>
                  </a:lnTo>
                  <a:lnTo>
                    <a:pt x="3420" y="557"/>
                  </a:lnTo>
                  <a:lnTo>
                    <a:pt x="3141" y="318"/>
                  </a:lnTo>
                  <a:lnTo>
                    <a:pt x="2784" y="120"/>
                  </a:lnTo>
                  <a:lnTo>
                    <a:pt x="2426" y="40"/>
                  </a:lnTo>
                  <a:lnTo>
                    <a:pt x="2028"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42" name="Google Shape;4642;p118"/>
            <p:cNvSpPr/>
            <p:nvPr/>
          </p:nvSpPr>
          <p:spPr>
            <a:xfrm>
              <a:off x="3475975" y="1202350"/>
              <a:ext cx="2910650" cy="2071675"/>
            </a:xfrm>
            <a:custGeom>
              <a:avLst/>
              <a:gdLst/>
              <a:ahLst/>
              <a:cxnLst/>
              <a:rect l="l" t="t" r="r" b="b"/>
              <a:pathLst>
                <a:path w="116426" h="82867" extrusionOk="0">
                  <a:moveTo>
                    <a:pt x="68870" y="2546"/>
                  </a:moveTo>
                  <a:lnTo>
                    <a:pt x="88990" y="16900"/>
                  </a:lnTo>
                  <a:lnTo>
                    <a:pt x="64058" y="11015"/>
                  </a:lnTo>
                  <a:lnTo>
                    <a:pt x="68870" y="2546"/>
                  </a:lnTo>
                  <a:close/>
                  <a:moveTo>
                    <a:pt x="29067" y="3818"/>
                  </a:moveTo>
                  <a:lnTo>
                    <a:pt x="36304" y="23898"/>
                  </a:lnTo>
                  <a:lnTo>
                    <a:pt x="29465" y="29545"/>
                  </a:lnTo>
                  <a:lnTo>
                    <a:pt x="29067" y="3818"/>
                  </a:lnTo>
                  <a:close/>
                  <a:moveTo>
                    <a:pt x="91972" y="18252"/>
                  </a:moveTo>
                  <a:lnTo>
                    <a:pt x="114159" y="23501"/>
                  </a:lnTo>
                  <a:lnTo>
                    <a:pt x="115591" y="35072"/>
                  </a:lnTo>
                  <a:lnTo>
                    <a:pt x="91972" y="18252"/>
                  </a:lnTo>
                  <a:close/>
                  <a:moveTo>
                    <a:pt x="54754" y="9464"/>
                  </a:moveTo>
                  <a:lnTo>
                    <a:pt x="63064" y="11453"/>
                  </a:lnTo>
                  <a:lnTo>
                    <a:pt x="44336" y="44376"/>
                  </a:lnTo>
                  <a:lnTo>
                    <a:pt x="37060" y="24097"/>
                  </a:lnTo>
                  <a:lnTo>
                    <a:pt x="54754" y="9464"/>
                  </a:lnTo>
                  <a:close/>
                  <a:moveTo>
                    <a:pt x="28829" y="30857"/>
                  </a:moveTo>
                  <a:lnTo>
                    <a:pt x="29226" y="57935"/>
                  </a:lnTo>
                  <a:lnTo>
                    <a:pt x="21552" y="36901"/>
                  </a:lnTo>
                  <a:lnTo>
                    <a:pt x="28829" y="30857"/>
                  </a:lnTo>
                  <a:close/>
                  <a:moveTo>
                    <a:pt x="36543" y="24535"/>
                  </a:moveTo>
                  <a:lnTo>
                    <a:pt x="43938" y="45092"/>
                  </a:lnTo>
                  <a:lnTo>
                    <a:pt x="43740" y="45410"/>
                  </a:lnTo>
                  <a:lnTo>
                    <a:pt x="44098" y="45609"/>
                  </a:lnTo>
                  <a:lnTo>
                    <a:pt x="44137" y="45688"/>
                  </a:lnTo>
                  <a:lnTo>
                    <a:pt x="44257" y="45688"/>
                  </a:lnTo>
                  <a:lnTo>
                    <a:pt x="44296" y="45728"/>
                  </a:lnTo>
                  <a:lnTo>
                    <a:pt x="44296" y="45688"/>
                  </a:lnTo>
                  <a:lnTo>
                    <a:pt x="74755" y="49426"/>
                  </a:lnTo>
                  <a:lnTo>
                    <a:pt x="59883" y="74357"/>
                  </a:lnTo>
                  <a:lnTo>
                    <a:pt x="30022" y="59685"/>
                  </a:lnTo>
                  <a:lnTo>
                    <a:pt x="29942" y="59566"/>
                  </a:lnTo>
                  <a:lnTo>
                    <a:pt x="29902" y="59566"/>
                  </a:lnTo>
                  <a:lnTo>
                    <a:pt x="29465" y="30340"/>
                  </a:lnTo>
                  <a:lnTo>
                    <a:pt x="36543" y="24535"/>
                  </a:lnTo>
                  <a:close/>
                  <a:moveTo>
                    <a:pt x="28073" y="61474"/>
                  </a:moveTo>
                  <a:lnTo>
                    <a:pt x="13679" y="82111"/>
                  </a:lnTo>
                  <a:lnTo>
                    <a:pt x="1472" y="77936"/>
                  </a:lnTo>
                  <a:lnTo>
                    <a:pt x="28073" y="61474"/>
                  </a:lnTo>
                  <a:close/>
                  <a:moveTo>
                    <a:pt x="28391" y="1"/>
                  </a:moveTo>
                  <a:lnTo>
                    <a:pt x="28829" y="30062"/>
                  </a:lnTo>
                  <a:lnTo>
                    <a:pt x="20797" y="36702"/>
                  </a:lnTo>
                  <a:lnTo>
                    <a:pt x="29226" y="59764"/>
                  </a:lnTo>
                  <a:lnTo>
                    <a:pt x="28988" y="60162"/>
                  </a:lnTo>
                  <a:lnTo>
                    <a:pt x="1" y="78095"/>
                  </a:lnTo>
                  <a:lnTo>
                    <a:pt x="13918" y="82867"/>
                  </a:lnTo>
                  <a:lnTo>
                    <a:pt x="29425" y="60599"/>
                  </a:lnTo>
                  <a:lnTo>
                    <a:pt x="29902" y="60321"/>
                  </a:lnTo>
                  <a:lnTo>
                    <a:pt x="60122" y="75192"/>
                  </a:lnTo>
                  <a:lnTo>
                    <a:pt x="75828" y="48909"/>
                  </a:lnTo>
                  <a:lnTo>
                    <a:pt x="44654" y="45092"/>
                  </a:lnTo>
                  <a:lnTo>
                    <a:pt x="63701" y="11612"/>
                  </a:lnTo>
                  <a:lnTo>
                    <a:pt x="90341" y="17854"/>
                  </a:lnTo>
                  <a:lnTo>
                    <a:pt x="116426" y="36463"/>
                  </a:lnTo>
                  <a:lnTo>
                    <a:pt x="114756" y="22984"/>
                  </a:lnTo>
                  <a:lnTo>
                    <a:pt x="90620" y="17298"/>
                  </a:lnTo>
                  <a:lnTo>
                    <a:pt x="68671" y="1631"/>
                  </a:lnTo>
                  <a:lnTo>
                    <a:pt x="63422" y="10856"/>
                  </a:lnTo>
                  <a:lnTo>
                    <a:pt x="54595" y="8789"/>
                  </a:lnTo>
                  <a:lnTo>
                    <a:pt x="36821" y="23461"/>
                  </a:lnTo>
                  <a:lnTo>
                    <a:pt x="28391" y="1"/>
                  </a:lnTo>
                  <a:close/>
                </a:path>
              </a:pathLst>
            </a:custGeom>
            <a:solidFill>
              <a:srgbClr val="545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43" name="Google Shape;4643;p118"/>
            <p:cNvSpPr/>
            <p:nvPr/>
          </p:nvSpPr>
          <p:spPr>
            <a:xfrm>
              <a:off x="3486925" y="1242125"/>
              <a:ext cx="1707825" cy="1914600"/>
            </a:xfrm>
            <a:custGeom>
              <a:avLst/>
              <a:gdLst/>
              <a:ahLst/>
              <a:cxnLst/>
              <a:rect l="l" t="t" r="r" b="b"/>
              <a:pathLst>
                <a:path w="68313" h="76584" extrusionOk="0">
                  <a:moveTo>
                    <a:pt x="28033" y="0"/>
                  </a:moveTo>
                  <a:lnTo>
                    <a:pt x="20438" y="35111"/>
                  </a:lnTo>
                  <a:lnTo>
                    <a:pt x="0" y="76305"/>
                  </a:lnTo>
                  <a:lnTo>
                    <a:pt x="557" y="76584"/>
                  </a:lnTo>
                  <a:lnTo>
                    <a:pt x="21035" y="35350"/>
                  </a:lnTo>
                  <a:lnTo>
                    <a:pt x="21035" y="35310"/>
                  </a:lnTo>
                  <a:lnTo>
                    <a:pt x="28550" y="637"/>
                  </a:lnTo>
                  <a:lnTo>
                    <a:pt x="68312" y="835"/>
                  </a:lnTo>
                  <a:lnTo>
                    <a:pt x="68312" y="199"/>
                  </a:lnTo>
                  <a:lnTo>
                    <a:pt x="28033"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44" name="Google Shape;4644;p118"/>
            <p:cNvSpPr/>
            <p:nvPr/>
          </p:nvSpPr>
          <p:spPr>
            <a:xfrm>
              <a:off x="3775200" y="1242125"/>
              <a:ext cx="2600500" cy="2037875"/>
            </a:xfrm>
            <a:custGeom>
              <a:avLst/>
              <a:gdLst/>
              <a:ahLst/>
              <a:cxnLst/>
              <a:rect l="l" t="t" r="r" b="b"/>
              <a:pathLst>
                <a:path w="104020" h="81515" extrusionOk="0">
                  <a:moveTo>
                    <a:pt x="56543" y="995"/>
                  </a:moveTo>
                  <a:lnTo>
                    <a:pt x="61195" y="34435"/>
                  </a:lnTo>
                  <a:lnTo>
                    <a:pt x="32685" y="43382"/>
                  </a:lnTo>
                  <a:lnTo>
                    <a:pt x="42984" y="7754"/>
                  </a:lnTo>
                  <a:lnTo>
                    <a:pt x="56543" y="995"/>
                  </a:lnTo>
                  <a:close/>
                  <a:moveTo>
                    <a:pt x="99924" y="22944"/>
                  </a:moveTo>
                  <a:lnTo>
                    <a:pt x="63581" y="47040"/>
                  </a:lnTo>
                  <a:lnTo>
                    <a:pt x="61871" y="34872"/>
                  </a:lnTo>
                  <a:lnTo>
                    <a:pt x="99924" y="22944"/>
                  </a:lnTo>
                  <a:close/>
                  <a:moveTo>
                    <a:pt x="61275" y="35071"/>
                  </a:moveTo>
                  <a:lnTo>
                    <a:pt x="62984" y="47398"/>
                  </a:lnTo>
                  <a:lnTo>
                    <a:pt x="40956" y="59327"/>
                  </a:lnTo>
                  <a:lnTo>
                    <a:pt x="32725" y="44058"/>
                  </a:lnTo>
                  <a:lnTo>
                    <a:pt x="61275" y="35071"/>
                  </a:lnTo>
                  <a:close/>
                  <a:moveTo>
                    <a:pt x="40678" y="60201"/>
                  </a:moveTo>
                  <a:lnTo>
                    <a:pt x="47556" y="72925"/>
                  </a:lnTo>
                  <a:lnTo>
                    <a:pt x="3658" y="80282"/>
                  </a:lnTo>
                  <a:lnTo>
                    <a:pt x="3658" y="80282"/>
                  </a:lnTo>
                  <a:lnTo>
                    <a:pt x="40678" y="60201"/>
                  </a:lnTo>
                  <a:close/>
                  <a:moveTo>
                    <a:pt x="57060" y="0"/>
                  </a:moveTo>
                  <a:lnTo>
                    <a:pt x="42427" y="7317"/>
                  </a:lnTo>
                  <a:lnTo>
                    <a:pt x="31930" y="43620"/>
                  </a:lnTo>
                  <a:lnTo>
                    <a:pt x="31890" y="43620"/>
                  </a:lnTo>
                  <a:lnTo>
                    <a:pt x="9305" y="34912"/>
                  </a:lnTo>
                  <a:lnTo>
                    <a:pt x="9106" y="35509"/>
                  </a:lnTo>
                  <a:lnTo>
                    <a:pt x="31890" y="44296"/>
                  </a:lnTo>
                  <a:lnTo>
                    <a:pt x="32089" y="44217"/>
                  </a:lnTo>
                  <a:lnTo>
                    <a:pt x="40399" y="59645"/>
                  </a:lnTo>
                  <a:lnTo>
                    <a:pt x="0" y="81514"/>
                  </a:lnTo>
                  <a:lnTo>
                    <a:pt x="48511" y="73403"/>
                  </a:lnTo>
                  <a:lnTo>
                    <a:pt x="41234" y="59883"/>
                  </a:lnTo>
                  <a:lnTo>
                    <a:pt x="63064" y="48074"/>
                  </a:lnTo>
                  <a:lnTo>
                    <a:pt x="63064" y="48113"/>
                  </a:lnTo>
                  <a:lnTo>
                    <a:pt x="104019" y="20995"/>
                  </a:lnTo>
                  <a:lnTo>
                    <a:pt x="104019" y="20995"/>
                  </a:lnTo>
                  <a:lnTo>
                    <a:pt x="61791" y="34236"/>
                  </a:lnTo>
                  <a:lnTo>
                    <a:pt x="57060"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45" name="Google Shape;4645;p118"/>
            <p:cNvSpPr/>
            <p:nvPr/>
          </p:nvSpPr>
          <p:spPr>
            <a:xfrm>
              <a:off x="4215575" y="2341575"/>
              <a:ext cx="356875" cy="355900"/>
            </a:xfrm>
            <a:custGeom>
              <a:avLst/>
              <a:gdLst/>
              <a:ahLst/>
              <a:cxnLst/>
              <a:rect l="l" t="t" r="r" b="b"/>
              <a:pathLst>
                <a:path w="14275" h="14236" fill="none" extrusionOk="0">
                  <a:moveTo>
                    <a:pt x="14275" y="0"/>
                  </a:moveTo>
                  <a:lnTo>
                    <a:pt x="0" y="14235"/>
                  </a:lnTo>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46" name="Google Shape;4646;p118"/>
            <p:cNvSpPr/>
            <p:nvPr/>
          </p:nvSpPr>
          <p:spPr>
            <a:xfrm>
              <a:off x="4191700" y="1243125"/>
              <a:ext cx="2214825" cy="1835075"/>
            </a:xfrm>
            <a:custGeom>
              <a:avLst/>
              <a:gdLst/>
              <a:ahLst/>
              <a:cxnLst/>
              <a:rect l="l" t="t" r="r" b="b"/>
              <a:pathLst>
                <a:path w="88593" h="73403" extrusionOk="0">
                  <a:moveTo>
                    <a:pt x="200" y="0"/>
                  </a:moveTo>
                  <a:lnTo>
                    <a:pt x="1" y="597"/>
                  </a:lnTo>
                  <a:lnTo>
                    <a:pt x="25807" y="7794"/>
                  </a:lnTo>
                  <a:lnTo>
                    <a:pt x="46364" y="47676"/>
                  </a:lnTo>
                  <a:lnTo>
                    <a:pt x="46483" y="47914"/>
                  </a:lnTo>
                  <a:lnTo>
                    <a:pt x="85411" y="35111"/>
                  </a:lnTo>
                  <a:lnTo>
                    <a:pt x="85411" y="35111"/>
                  </a:lnTo>
                  <a:lnTo>
                    <a:pt x="31175" y="72885"/>
                  </a:lnTo>
                  <a:lnTo>
                    <a:pt x="31572" y="73402"/>
                  </a:lnTo>
                  <a:lnTo>
                    <a:pt x="88552" y="33719"/>
                  </a:lnTo>
                  <a:lnTo>
                    <a:pt x="88592" y="33640"/>
                  </a:lnTo>
                  <a:lnTo>
                    <a:pt x="88592" y="33520"/>
                  </a:lnTo>
                  <a:lnTo>
                    <a:pt x="88513" y="33480"/>
                  </a:lnTo>
                  <a:lnTo>
                    <a:pt x="88393" y="33441"/>
                  </a:lnTo>
                  <a:lnTo>
                    <a:pt x="46802" y="47159"/>
                  </a:lnTo>
                  <a:lnTo>
                    <a:pt x="26284" y="7237"/>
                  </a:lnTo>
                  <a:lnTo>
                    <a:pt x="200"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47" name="Google Shape;4647;p118"/>
            <p:cNvSpPr/>
            <p:nvPr/>
          </p:nvSpPr>
          <p:spPr>
            <a:xfrm>
              <a:off x="4516775" y="2272975"/>
              <a:ext cx="128250" cy="128250"/>
            </a:xfrm>
            <a:custGeom>
              <a:avLst/>
              <a:gdLst/>
              <a:ahLst/>
              <a:cxnLst/>
              <a:rect l="l" t="t" r="r" b="b"/>
              <a:pathLst>
                <a:path w="5130" h="5130" extrusionOk="0">
                  <a:moveTo>
                    <a:pt x="2306" y="0"/>
                  </a:moveTo>
                  <a:lnTo>
                    <a:pt x="2028" y="40"/>
                  </a:lnTo>
                  <a:lnTo>
                    <a:pt x="1790" y="120"/>
                  </a:lnTo>
                  <a:lnTo>
                    <a:pt x="1551" y="199"/>
                  </a:lnTo>
                  <a:lnTo>
                    <a:pt x="1352" y="279"/>
                  </a:lnTo>
                  <a:lnTo>
                    <a:pt x="1114" y="438"/>
                  </a:lnTo>
                  <a:lnTo>
                    <a:pt x="756" y="756"/>
                  </a:lnTo>
                  <a:lnTo>
                    <a:pt x="438" y="1114"/>
                  </a:lnTo>
                  <a:lnTo>
                    <a:pt x="279" y="1352"/>
                  </a:lnTo>
                  <a:lnTo>
                    <a:pt x="199" y="1551"/>
                  </a:lnTo>
                  <a:lnTo>
                    <a:pt x="120" y="1790"/>
                  </a:lnTo>
                  <a:lnTo>
                    <a:pt x="40" y="2028"/>
                  </a:lnTo>
                  <a:lnTo>
                    <a:pt x="0" y="2307"/>
                  </a:lnTo>
                  <a:lnTo>
                    <a:pt x="0" y="2545"/>
                  </a:lnTo>
                  <a:lnTo>
                    <a:pt x="0" y="2824"/>
                  </a:lnTo>
                  <a:lnTo>
                    <a:pt x="40" y="3062"/>
                  </a:lnTo>
                  <a:lnTo>
                    <a:pt x="120" y="3341"/>
                  </a:lnTo>
                  <a:lnTo>
                    <a:pt x="199" y="3579"/>
                  </a:lnTo>
                  <a:lnTo>
                    <a:pt x="279" y="3778"/>
                  </a:lnTo>
                  <a:lnTo>
                    <a:pt x="438" y="4017"/>
                  </a:lnTo>
                  <a:lnTo>
                    <a:pt x="756" y="4374"/>
                  </a:lnTo>
                  <a:lnTo>
                    <a:pt x="1114" y="4692"/>
                  </a:lnTo>
                  <a:lnTo>
                    <a:pt x="1352" y="4812"/>
                  </a:lnTo>
                  <a:lnTo>
                    <a:pt x="1551" y="4931"/>
                  </a:lnTo>
                  <a:lnTo>
                    <a:pt x="1790" y="5011"/>
                  </a:lnTo>
                  <a:lnTo>
                    <a:pt x="2028" y="5090"/>
                  </a:lnTo>
                  <a:lnTo>
                    <a:pt x="2306" y="5130"/>
                  </a:lnTo>
                  <a:lnTo>
                    <a:pt x="2823" y="5130"/>
                  </a:lnTo>
                  <a:lnTo>
                    <a:pt x="3102" y="5090"/>
                  </a:lnTo>
                  <a:lnTo>
                    <a:pt x="3340" y="5011"/>
                  </a:lnTo>
                  <a:lnTo>
                    <a:pt x="3579" y="4931"/>
                  </a:lnTo>
                  <a:lnTo>
                    <a:pt x="3778" y="4812"/>
                  </a:lnTo>
                  <a:lnTo>
                    <a:pt x="4016" y="4692"/>
                  </a:lnTo>
                  <a:lnTo>
                    <a:pt x="4374" y="4374"/>
                  </a:lnTo>
                  <a:lnTo>
                    <a:pt x="4692" y="4017"/>
                  </a:lnTo>
                  <a:lnTo>
                    <a:pt x="4812" y="3778"/>
                  </a:lnTo>
                  <a:lnTo>
                    <a:pt x="4931" y="3579"/>
                  </a:lnTo>
                  <a:lnTo>
                    <a:pt x="5010" y="3341"/>
                  </a:lnTo>
                  <a:lnTo>
                    <a:pt x="5090" y="3062"/>
                  </a:lnTo>
                  <a:lnTo>
                    <a:pt x="5130" y="2824"/>
                  </a:lnTo>
                  <a:lnTo>
                    <a:pt x="5130" y="2545"/>
                  </a:lnTo>
                  <a:lnTo>
                    <a:pt x="5130" y="2307"/>
                  </a:lnTo>
                  <a:lnTo>
                    <a:pt x="5090" y="2028"/>
                  </a:lnTo>
                  <a:lnTo>
                    <a:pt x="5010" y="1790"/>
                  </a:lnTo>
                  <a:lnTo>
                    <a:pt x="4931" y="1551"/>
                  </a:lnTo>
                  <a:lnTo>
                    <a:pt x="4812" y="1352"/>
                  </a:lnTo>
                  <a:lnTo>
                    <a:pt x="4692" y="1114"/>
                  </a:lnTo>
                  <a:lnTo>
                    <a:pt x="4374" y="756"/>
                  </a:lnTo>
                  <a:lnTo>
                    <a:pt x="4016" y="438"/>
                  </a:lnTo>
                  <a:lnTo>
                    <a:pt x="3778" y="279"/>
                  </a:lnTo>
                  <a:lnTo>
                    <a:pt x="3579" y="199"/>
                  </a:lnTo>
                  <a:lnTo>
                    <a:pt x="3340" y="120"/>
                  </a:lnTo>
                  <a:lnTo>
                    <a:pt x="3102" y="40"/>
                  </a:lnTo>
                  <a:lnTo>
                    <a:pt x="2823"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48" name="Google Shape;4648;p118"/>
            <p:cNvSpPr/>
            <p:nvPr/>
          </p:nvSpPr>
          <p:spPr>
            <a:xfrm>
              <a:off x="4130075" y="2611950"/>
              <a:ext cx="172000" cy="172000"/>
            </a:xfrm>
            <a:custGeom>
              <a:avLst/>
              <a:gdLst/>
              <a:ahLst/>
              <a:cxnLst/>
              <a:rect l="l" t="t" r="r" b="b"/>
              <a:pathLst>
                <a:path w="6880" h="6880" extrusionOk="0">
                  <a:moveTo>
                    <a:pt x="3062" y="1"/>
                  </a:moveTo>
                  <a:lnTo>
                    <a:pt x="2744" y="80"/>
                  </a:lnTo>
                  <a:lnTo>
                    <a:pt x="2386" y="160"/>
                  </a:lnTo>
                  <a:lnTo>
                    <a:pt x="2108" y="279"/>
                  </a:lnTo>
                  <a:lnTo>
                    <a:pt x="1790" y="398"/>
                  </a:lnTo>
                  <a:lnTo>
                    <a:pt x="1512" y="597"/>
                  </a:lnTo>
                  <a:lnTo>
                    <a:pt x="1233" y="796"/>
                  </a:lnTo>
                  <a:lnTo>
                    <a:pt x="995" y="995"/>
                  </a:lnTo>
                  <a:lnTo>
                    <a:pt x="796" y="1233"/>
                  </a:lnTo>
                  <a:lnTo>
                    <a:pt x="597" y="1512"/>
                  </a:lnTo>
                  <a:lnTo>
                    <a:pt x="398" y="1790"/>
                  </a:lnTo>
                  <a:lnTo>
                    <a:pt x="279" y="2108"/>
                  </a:lnTo>
                  <a:lnTo>
                    <a:pt x="160" y="2426"/>
                  </a:lnTo>
                  <a:lnTo>
                    <a:pt x="80" y="2744"/>
                  </a:lnTo>
                  <a:lnTo>
                    <a:pt x="1" y="3062"/>
                  </a:lnTo>
                  <a:lnTo>
                    <a:pt x="1" y="3420"/>
                  </a:lnTo>
                  <a:lnTo>
                    <a:pt x="1" y="3778"/>
                  </a:lnTo>
                  <a:lnTo>
                    <a:pt x="80" y="4136"/>
                  </a:lnTo>
                  <a:lnTo>
                    <a:pt x="160" y="4454"/>
                  </a:lnTo>
                  <a:lnTo>
                    <a:pt x="279" y="4772"/>
                  </a:lnTo>
                  <a:lnTo>
                    <a:pt x="398" y="5090"/>
                  </a:lnTo>
                  <a:lnTo>
                    <a:pt x="597" y="5369"/>
                  </a:lnTo>
                  <a:lnTo>
                    <a:pt x="796" y="5607"/>
                  </a:lnTo>
                  <a:lnTo>
                    <a:pt x="995" y="5846"/>
                  </a:lnTo>
                  <a:lnTo>
                    <a:pt x="1233" y="6084"/>
                  </a:lnTo>
                  <a:lnTo>
                    <a:pt x="1512" y="6283"/>
                  </a:lnTo>
                  <a:lnTo>
                    <a:pt x="1790" y="6442"/>
                  </a:lnTo>
                  <a:lnTo>
                    <a:pt x="2108" y="6601"/>
                  </a:lnTo>
                  <a:lnTo>
                    <a:pt x="2386" y="6721"/>
                  </a:lnTo>
                  <a:lnTo>
                    <a:pt x="2744" y="6800"/>
                  </a:lnTo>
                  <a:lnTo>
                    <a:pt x="3062" y="6840"/>
                  </a:lnTo>
                  <a:lnTo>
                    <a:pt x="3420" y="6880"/>
                  </a:lnTo>
                  <a:lnTo>
                    <a:pt x="3778" y="6840"/>
                  </a:lnTo>
                  <a:lnTo>
                    <a:pt x="4136" y="6800"/>
                  </a:lnTo>
                  <a:lnTo>
                    <a:pt x="4454" y="6721"/>
                  </a:lnTo>
                  <a:lnTo>
                    <a:pt x="4772" y="6601"/>
                  </a:lnTo>
                  <a:lnTo>
                    <a:pt x="5050" y="6442"/>
                  </a:lnTo>
                  <a:lnTo>
                    <a:pt x="5329" y="6283"/>
                  </a:lnTo>
                  <a:lnTo>
                    <a:pt x="5607" y="6084"/>
                  </a:lnTo>
                  <a:lnTo>
                    <a:pt x="5846" y="5846"/>
                  </a:lnTo>
                  <a:lnTo>
                    <a:pt x="6084" y="5607"/>
                  </a:lnTo>
                  <a:lnTo>
                    <a:pt x="6283" y="5369"/>
                  </a:lnTo>
                  <a:lnTo>
                    <a:pt x="6442" y="5090"/>
                  </a:lnTo>
                  <a:lnTo>
                    <a:pt x="6601" y="4772"/>
                  </a:lnTo>
                  <a:lnTo>
                    <a:pt x="6720" y="4454"/>
                  </a:lnTo>
                  <a:lnTo>
                    <a:pt x="6800" y="4136"/>
                  </a:lnTo>
                  <a:lnTo>
                    <a:pt x="6840" y="3778"/>
                  </a:lnTo>
                  <a:lnTo>
                    <a:pt x="6880" y="3420"/>
                  </a:lnTo>
                  <a:lnTo>
                    <a:pt x="6840" y="3062"/>
                  </a:lnTo>
                  <a:lnTo>
                    <a:pt x="6800" y="2744"/>
                  </a:lnTo>
                  <a:lnTo>
                    <a:pt x="6720" y="2426"/>
                  </a:lnTo>
                  <a:lnTo>
                    <a:pt x="6601" y="2108"/>
                  </a:lnTo>
                  <a:lnTo>
                    <a:pt x="6442" y="1790"/>
                  </a:lnTo>
                  <a:lnTo>
                    <a:pt x="6283" y="1512"/>
                  </a:lnTo>
                  <a:lnTo>
                    <a:pt x="6084" y="1233"/>
                  </a:lnTo>
                  <a:lnTo>
                    <a:pt x="5846" y="995"/>
                  </a:lnTo>
                  <a:lnTo>
                    <a:pt x="5607" y="796"/>
                  </a:lnTo>
                  <a:lnTo>
                    <a:pt x="5329" y="597"/>
                  </a:lnTo>
                  <a:lnTo>
                    <a:pt x="5050" y="398"/>
                  </a:lnTo>
                  <a:lnTo>
                    <a:pt x="4772" y="279"/>
                  </a:lnTo>
                  <a:lnTo>
                    <a:pt x="4454" y="160"/>
                  </a:lnTo>
                  <a:lnTo>
                    <a:pt x="4136" y="80"/>
                  </a:lnTo>
                  <a:lnTo>
                    <a:pt x="377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49" name="Google Shape;4649;p118"/>
            <p:cNvSpPr/>
            <p:nvPr/>
          </p:nvSpPr>
          <p:spPr>
            <a:xfrm>
              <a:off x="4800075" y="1388250"/>
              <a:ext cx="85525" cy="85525"/>
            </a:xfrm>
            <a:custGeom>
              <a:avLst/>
              <a:gdLst/>
              <a:ahLst/>
              <a:cxnLst/>
              <a:rect l="l" t="t" r="r" b="b"/>
              <a:pathLst>
                <a:path w="3421" h="3421" extrusionOk="0">
                  <a:moveTo>
                    <a:pt x="1353" y="1"/>
                  </a:moveTo>
                  <a:lnTo>
                    <a:pt x="1034" y="120"/>
                  </a:lnTo>
                  <a:lnTo>
                    <a:pt x="756" y="279"/>
                  </a:lnTo>
                  <a:lnTo>
                    <a:pt x="478" y="478"/>
                  </a:lnTo>
                  <a:lnTo>
                    <a:pt x="279" y="756"/>
                  </a:lnTo>
                  <a:lnTo>
                    <a:pt x="120" y="1034"/>
                  </a:lnTo>
                  <a:lnTo>
                    <a:pt x="40" y="1353"/>
                  </a:lnTo>
                  <a:lnTo>
                    <a:pt x="1" y="1710"/>
                  </a:lnTo>
                  <a:lnTo>
                    <a:pt x="40" y="2028"/>
                  </a:lnTo>
                  <a:lnTo>
                    <a:pt x="120" y="2386"/>
                  </a:lnTo>
                  <a:lnTo>
                    <a:pt x="279" y="2665"/>
                  </a:lnTo>
                  <a:lnTo>
                    <a:pt x="478" y="2903"/>
                  </a:lnTo>
                  <a:lnTo>
                    <a:pt x="756" y="3142"/>
                  </a:lnTo>
                  <a:lnTo>
                    <a:pt x="1034" y="3301"/>
                  </a:lnTo>
                  <a:lnTo>
                    <a:pt x="1353" y="3380"/>
                  </a:lnTo>
                  <a:lnTo>
                    <a:pt x="1710" y="3420"/>
                  </a:lnTo>
                  <a:lnTo>
                    <a:pt x="2068" y="3380"/>
                  </a:lnTo>
                  <a:lnTo>
                    <a:pt x="2386" y="3301"/>
                  </a:lnTo>
                  <a:lnTo>
                    <a:pt x="2665" y="3142"/>
                  </a:lnTo>
                  <a:lnTo>
                    <a:pt x="2943" y="2903"/>
                  </a:lnTo>
                  <a:lnTo>
                    <a:pt x="3142" y="2665"/>
                  </a:lnTo>
                  <a:lnTo>
                    <a:pt x="3301" y="2386"/>
                  </a:lnTo>
                  <a:lnTo>
                    <a:pt x="3380" y="2028"/>
                  </a:lnTo>
                  <a:lnTo>
                    <a:pt x="3420" y="1710"/>
                  </a:lnTo>
                  <a:lnTo>
                    <a:pt x="3380" y="1353"/>
                  </a:lnTo>
                  <a:lnTo>
                    <a:pt x="3301" y="1034"/>
                  </a:lnTo>
                  <a:lnTo>
                    <a:pt x="3142" y="756"/>
                  </a:lnTo>
                  <a:lnTo>
                    <a:pt x="2943" y="478"/>
                  </a:lnTo>
                  <a:lnTo>
                    <a:pt x="2665" y="279"/>
                  </a:lnTo>
                  <a:lnTo>
                    <a:pt x="2386" y="120"/>
                  </a:lnTo>
                  <a:lnTo>
                    <a:pt x="206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50" name="Google Shape;4650;p118"/>
            <p:cNvSpPr/>
            <p:nvPr/>
          </p:nvSpPr>
          <p:spPr>
            <a:xfrm>
              <a:off x="5087375" y="1151675"/>
              <a:ext cx="214725" cy="214725"/>
            </a:xfrm>
            <a:custGeom>
              <a:avLst/>
              <a:gdLst/>
              <a:ahLst/>
              <a:cxnLst/>
              <a:rect l="l" t="t" r="r" b="b"/>
              <a:pathLst>
                <a:path w="8589" h="8589" extrusionOk="0">
                  <a:moveTo>
                    <a:pt x="3857" y="0"/>
                  </a:moveTo>
                  <a:lnTo>
                    <a:pt x="3459" y="80"/>
                  </a:lnTo>
                  <a:lnTo>
                    <a:pt x="3022" y="199"/>
                  </a:lnTo>
                  <a:lnTo>
                    <a:pt x="2624" y="318"/>
                  </a:lnTo>
                  <a:lnTo>
                    <a:pt x="2266" y="517"/>
                  </a:lnTo>
                  <a:lnTo>
                    <a:pt x="1909" y="716"/>
                  </a:lnTo>
                  <a:lnTo>
                    <a:pt x="1591" y="994"/>
                  </a:lnTo>
                  <a:lnTo>
                    <a:pt x="1272" y="1272"/>
                  </a:lnTo>
                  <a:lnTo>
                    <a:pt x="994" y="1551"/>
                  </a:lnTo>
                  <a:lnTo>
                    <a:pt x="756" y="1909"/>
                  </a:lnTo>
                  <a:lnTo>
                    <a:pt x="517" y="2227"/>
                  </a:lnTo>
                  <a:lnTo>
                    <a:pt x="358" y="2624"/>
                  </a:lnTo>
                  <a:lnTo>
                    <a:pt x="199" y="3022"/>
                  </a:lnTo>
                  <a:lnTo>
                    <a:pt x="80" y="3420"/>
                  </a:lnTo>
                  <a:lnTo>
                    <a:pt x="40" y="3857"/>
                  </a:lnTo>
                  <a:lnTo>
                    <a:pt x="0" y="4294"/>
                  </a:lnTo>
                  <a:lnTo>
                    <a:pt x="40" y="4732"/>
                  </a:lnTo>
                  <a:lnTo>
                    <a:pt x="80" y="5169"/>
                  </a:lnTo>
                  <a:lnTo>
                    <a:pt x="199" y="5567"/>
                  </a:lnTo>
                  <a:lnTo>
                    <a:pt x="358" y="5964"/>
                  </a:lnTo>
                  <a:lnTo>
                    <a:pt x="517" y="6322"/>
                  </a:lnTo>
                  <a:lnTo>
                    <a:pt x="756" y="6680"/>
                  </a:lnTo>
                  <a:lnTo>
                    <a:pt x="994" y="7038"/>
                  </a:lnTo>
                  <a:lnTo>
                    <a:pt x="1272" y="7316"/>
                  </a:lnTo>
                  <a:lnTo>
                    <a:pt x="1591" y="7595"/>
                  </a:lnTo>
                  <a:lnTo>
                    <a:pt x="1909" y="7833"/>
                  </a:lnTo>
                  <a:lnTo>
                    <a:pt x="2266" y="8072"/>
                  </a:lnTo>
                  <a:lnTo>
                    <a:pt x="2624" y="8231"/>
                  </a:lnTo>
                  <a:lnTo>
                    <a:pt x="3022" y="8390"/>
                  </a:lnTo>
                  <a:lnTo>
                    <a:pt x="3459" y="8509"/>
                  </a:lnTo>
                  <a:lnTo>
                    <a:pt x="3857" y="8549"/>
                  </a:lnTo>
                  <a:lnTo>
                    <a:pt x="4294" y="8589"/>
                  </a:lnTo>
                  <a:lnTo>
                    <a:pt x="4732" y="8549"/>
                  </a:lnTo>
                  <a:lnTo>
                    <a:pt x="5169" y="8509"/>
                  </a:lnTo>
                  <a:lnTo>
                    <a:pt x="5567" y="8390"/>
                  </a:lnTo>
                  <a:lnTo>
                    <a:pt x="5964" y="8231"/>
                  </a:lnTo>
                  <a:lnTo>
                    <a:pt x="6362" y="8072"/>
                  </a:lnTo>
                  <a:lnTo>
                    <a:pt x="6720" y="7833"/>
                  </a:lnTo>
                  <a:lnTo>
                    <a:pt x="7038" y="7595"/>
                  </a:lnTo>
                  <a:lnTo>
                    <a:pt x="7356" y="7316"/>
                  </a:lnTo>
                  <a:lnTo>
                    <a:pt x="7634" y="7038"/>
                  </a:lnTo>
                  <a:lnTo>
                    <a:pt x="7873" y="6680"/>
                  </a:lnTo>
                  <a:lnTo>
                    <a:pt x="8072" y="6322"/>
                  </a:lnTo>
                  <a:lnTo>
                    <a:pt x="8271" y="5964"/>
                  </a:lnTo>
                  <a:lnTo>
                    <a:pt x="8390" y="5567"/>
                  </a:lnTo>
                  <a:lnTo>
                    <a:pt x="8509" y="5169"/>
                  </a:lnTo>
                  <a:lnTo>
                    <a:pt x="8589" y="4732"/>
                  </a:lnTo>
                  <a:lnTo>
                    <a:pt x="8589" y="4294"/>
                  </a:lnTo>
                  <a:lnTo>
                    <a:pt x="8589" y="3857"/>
                  </a:lnTo>
                  <a:lnTo>
                    <a:pt x="8509" y="3420"/>
                  </a:lnTo>
                  <a:lnTo>
                    <a:pt x="8390" y="3022"/>
                  </a:lnTo>
                  <a:lnTo>
                    <a:pt x="8271" y="2624"/>
                  </a:lnTo>
                  <a:lnTo>
                    <a:pt x="8072" y="2227"/>
                  </a:lnTo>
                  <a:lnTo>
                    <a:pt x="7873" y="1909"/>
                  </a:lnTo>
                  <a:lnTo>
                    <a:pt x="7634" y="1551"/>
                  </a:lnTo>
                  <a:lnTo>
                    <a:pt x="7356" y="1272"/>
                  </a:lnTo>
                  <a:lnTo>
                    <a:pt x="7038" y="994"/>
                  </a:lnTo>
                  <a:lnTo>
                    <a:pt x="6720" y="716"/>
                  </a:lnTo>
                  <a:lnTo>
                    <a:pt x="6362" y="517"/>
                  </a:lnTo>
                  <a:lnTo>
                    <a:pt x="5964" y="318"/>
                  </a:lnTo>
                  <a:lnTo>
                    <a:pt x="5567" y="199"/>
                  </a:lnTo>
                  <a:lnTo>
                    <a:pt x="5169" y="80"/>
                  </a:lnTo>
                  <a:lnTo>
                    <a:pt x="473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51" name="Google Shape;4651;p118"/>
            <p:cNvSpPr/>
            <p:nvPr/>
          </p:nvSpPr>
          <p:spPr>
            <a:xfrm>
              <a:off x="4108200" y="1164575"/>
              <a:ext cx="172000" cy="172000"/>
            </a:xfrm>
            <a:custGeom>
              <a:avLst/>
              <a:gdLst/>
              <a:ahLst/>
              <a:cxnLst/>
              <a:rect l="l" t="t" r="r" b="b"/>
              <a:pathLst>
                <a:path w="6880" h="6880" extrusionOk="0">
                  <a:moveTo>
                    <a:pt x="3102" y="1"/>
                  </a:moveTo>
                  <a:lnTo>
                    <a:pt x="2744" y="80"/>
                  </a:lnTo>
                  <a:lnTo>
                    <a:pt x="2426" y="160"/>
                  </a:lnTo>
                  <a:lnTo>
                    <a:pt x="2108" y="279"/>
                  </a:lnTo>
                  <a:lnTo>
                    <a:pt x="1790" y="399"/>
                  </a:lnTo>
                  <a:lnTo>
                    <a:pt x="1512" y="597"/>
                  </a:lnTo>
                  <a:lnTo>
                    <a:pt x="1273" y="796"/>
                  </a:lnTo>
                  <a:lnTo>
                    <a:pt x="995" y="995"/>
                  </a:lnTo>
                  <a:lnTo>
                    <a:pt x="796" y="1234"/>
                  </a:lnTo>
                  <a:lnTo>
                    <a:pt x="597" y="1512"/>
                  </a:lnTo>
                  <a:lnTo>
                    <a:pt x="438" y="1790"/>
                  </a:lnTo>
                  <a:lnTo>
                    <a:pt x="279" y="2108"/>
                  </a:lnTo>
                  <a:lnTo>
                    <a:pt x="160" y="2426"/>
                  </a:lnTo>
                  <a:lnTo>
                    <a:pt x="80" y="2745"/>
                  </a:lnTo>
                  <a:lnTo>
                    <a:pt x="41" y="3063"/>
                  </a:lnTo>
                  <a:lnTo>
                    <a:pt x="1" y="3421"/>
                  </a:lnTo>
                  <a:lnTo>
                    <a:pt x="41" y="3778"/>
                  </a:lnTo>
                  <a:lnTo>
                    <a:pt x="80" y="4136"/>
                  </a:lnTo>
                  <a:lnTo>
                    <a:pt x="160" y="4454"/>
                  </a:lnTo>
                  <a:lnTo>
                    <a:pt x="279" y="4772"/>
                  </a:lnTo>
                  <a:lnTo>
                    <a:pt x="438" y="5051"/>
                  </a:lnTo>
                  <a:lnTo>
                    <a:pt x="597" y="5369"/>
                  </a:lnTo>
                  <a:lnTo>
                    <a:pt x="796" y="5607"/>
                  </a:lnTo>
                  <a:lnTo>
                    <a:pt x="995" y="5846"/>
                  </a:lnTo>
                  <a:lnTo>
                    <a:pt x="1273" y="6085"/>
                  </a:lnTo>
                  <a:lnTo>
                    <a:pt x="1512" y="6283"/>
                  </a:lnTo>
                  <a:lnTo>
                    <a:pt x="1790" y="6443"/>
                  </a:lnTo>
                  <a:lnTo>
                    <a:pt x="2108" y="6602"/>
                  </a:lnTo>
                  <a:lnTo>
                    <a:pt x="2426" y="6721"/>
                  </a:lnTo>
                  <a:lnTo>
                    <a:pt x="2744" y="6800"/>
                  </a:lnTo>
                  <a:lnTo>
                    <a:pt x="3102" y="6840"/>
                  </a:lnTo>
                  <a:lnTo>
                    <a:pt x="3460" y="6880"/>
                  </a:lnTo>
                  <a:lnTo>
                    <a:pt x="3778" y="6840"/>
                  </a:lnTo>
                  <a:lnTo>
                    <a:pt x="4136" y="6800"/>
                  </a:lnTo>
                  <a:lnTo>
                    <a:pt x="4454" y="6721"/>
                  </a:lnTo>
                  <a:lnTo>
                    <a:pt x="4772" y="6602"/>
                  </a:lnTo>
                  <a:lnTo>
                    <a:pt x="5090" y="6443"/>
                  </a:lnTo>
                  <a:lnTo>
                    <a:pt x="5369" y="6283"/>
                  </a:lnTo>
                  <a:lnTo>
                    <a:pt x="5647" y="6085"/>
                  </a:lnTo>
                  <a:lnTo>
                    <a:pt x="5886" y="5846"/>
                  </a:lnTo>
                  <a:lnTo>
                    <a:pt x="6084" y="5607"/>
                  </a:lnTo>
                  <a:lnTo>
                    <a:pt x="6283" y="5369"/>
                  </a:lnTo>
                  <a:lnTo>
                    <a:pt x="6482" y="5051"/>
                  </a:lnTo>
                  <a:lnTo>
                    <a:pt x="6601" y="4772"/>
                  </a:lnTo>
                  <a:lnTo>
                    <a:pt x="6721" y="4454"/>
                  </a:lnTo>
                  <a:lnTo>
                    <a:pt x="6800" y="4136"/>
                  </a:lnTo>
                  <a:lnTo>
                    <a:pt x="6880" y="3778"/>
                  </a:lnTo>
                  <a:lnTo>
                    <a:pt x="6880" y="3421"/>
                  </a:lnTo>
                  <a:lnTo>
                    <a:pt x="6880" y="3063"/>
                  </a:lnTo>
                  <a:lnTo>
                    <a:pt x="6800" y="2745"/>
                  </a:lnTo>
                  <a:lnTo>
                    <a:pt x="6721" y="2426"/>
                  </a:lnTo>
                  <a:lnTo>
                    <a:pt x="6601" y="2108"/>
                  </a:lnTo>
                  <a:lnTo>
                    <a:pt x="6482" y="1790"/>
                  </a:lnTo>
                  <a:lnTo>
                    <a:pt x="6283" y="1512"/>
                  </a:lnTo>
                  <a:lnTo>
                    <a:pt x="6084" y="1234"/>
                  </a:lnTo>
                  <a:lnTo>
                    <a:pt x="5886" y="995"/>
                  </a:lnTo>
                  <a:lnTo>
                    <a:pt x="5647" y="796"/>
                  </a:lnTo>
                  <a:lnTo>
                    <a:pt x="5369" y="597"/>
                  </a:lnTo>
                  <a:lnTo>
                    <a:pt x="5090" y="399"/>
                  </a:lnTo>
                  <a:lnTo>
                    <a:pt x="4772" y="279"/>
                  </a:lnTo>
                  <a:lnTo>
                    <a:pt x="4454" y="160"/>
                  </a:lnTo>
                  <a:lnTo>
                    <a:pt x="4136" y="80"/>
                  </a:lnTo>
                  <a:lnTo>
                    <a:pt x="377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52" name="Google Shape;4652;p118"/>
            <p:cNvSpPr/>
            <p:nvPr/>
          </p:nvSpPr>
          <p:spPr>
            <a:xfrm>
              <a:off x="5272250" y="2345550"/>
              <a:ext cx="172000" cy="172000"/>
            </a:xfrm>
            <a:custGeom>
              <a:avLst/>
              <a:gdLst/>
              <a:ahLst/>
              <a:cxnLst/>
              <a:rect l="l" t="t" r="r" b="b"/>
              <a:pathLst>
                <a:path w="6880" h="6880" extrusionOk="0">
                  <a:moveTo>
                    <a:pt x="3102" y="0"/>
                  </a:moveTo>
                  <a:lnTo>
                    <a:pt x="2744" y="80"/>
                  </a:lnTo>
                  <a:lnTo>
                    <a:pt x="2426" y="159"/>
                  </a:lnTo>
                  <a:lnTo>
                    <a:pt x="2108" y="278"/>
                  </a:lnTo>
                  <a:lnTo>
                    <a:pt x="1790" y="398"/>
                  </a:lnTo>
                  <a:lnTo>
                    <a:pt x="1512" y="597"/>
                  </a:lnTo>
                  <a:lnTo>
                    <a:pt x="1273" y="795"/>
                  </a:lnTo>
                  <a:lnTo>
                    <a:pt x="995" y="994"/>
                  </a:lnTo>
                  <a:lnTo>
                    <a:pt x="796" y="1233"/>
                  </a:lnTo>
                  <a:lnTo>
                    <a:pt x="597" y="1511"/>
                  </a:lnTo>
                  <a:lnTo>
                    <a:pt x="398" y="1789"/>
                  </a:lnTo>
                  <a:lnTo>
                    <a:pt x="279" y="2108"/>
                  </a:lnTo>
                  <a:lnTo>
                    <a:pt x="160" y="2426"/>
                  </a:lnTo>
                  <a:lnTo>
                    <a:pt x="80" y="2744"/>
                  </a:lnTo>
                  <a:lnTo>
                    <a:pt x="41" y="3102"/>
                  </a:lnTo>
                  <a:lnTo>
                    <a:pt x="1" y="3420"/>
                  </a:lnTo>
                  <a:lnTo>
                    <a:pt x="41" y="3778"/>
                  </a:lnTo>
                  <a:lnTo>
                    <a:pt x="80" y="4135"/>
                  </a:lnTo>
                  <a:lnTo>
                    <a:pt x="160" y="4454"/>
                  </a:lnTo>
                  <a:lnTo>
                    <a:pt x="279" y="4772"/>
                  </a:lnTo>
                  <a:lnTo>
                    <a:pt x="398" y="5090"/>
                  </a:lnTo>
                  <a:lnTo>
                    <a:pt x="597" y="5368"/>
                  </a:lnTo>
                  <a:lnTo>
                    <a:pt x="796" y="5607"/>
                  </a:lnTo>
                  <a:lnTo>
                    <a:pt x="995" y="5885"/>
                  </a:lnTo>
                  <a:lnTo>
                    <a:pt x="1273" y="6084"/>
                  </a:lnTo>
                  <a:lnTo>
                    <a:pt x="1512" y="6283"/>
                  </a:lnTo>
                  <a:lnTo>
                    <a:pt x="1790" y="6442"/>
                  </a:lnTo>
                  <a:lnTo>
                    <a:pt x="2108" y="6601"/>
                  </a:lnTo>
                  <a:lnTo>
                    <a:pt x="2426" y="6720"/>
                  </a:lnTo>
                  <a:lnTo>
                    <a:pt x="2744" y="6800"/>
                  </a:lnTo>
                  <a:lnTo>
                    <a:pt x="3102" y="6839"/>
                  </a:lnTo>
                  <a:lnTo>
                    <a:pt x="3420" y="6879"/>
                  </a:lnTo>
                  <a:lnTo>
                    <a:pt x="3778" y="6839"/>
                  </a:lnTo>
                  <a:lnTo>
                    <a:pt x="4136" y="6800"/>
                  </a:lnTo>
                  <a:lnTo>
                    <a:pt x="4454" y="6720"/>
                  </a:lnTo>
                  <a:lnTo>
                    <a:pt x="4772" y="6601"/>
                  </a:lnTo>
                  <a:lnTo>
                    <a:pt x="5090" y="6442"/>
                  </a:lnTo>
                  <a:lnTo>
                    <a:pt x="5369" y="6283"/>
                  </a:lnTo>
                  <a:lnTo>
                    <a:pt x="5607" y="6084"/>
                  </a:lnTo>
                  <a:lnTo>
                    <a:pt x="5886" y="5885"/>
                  </a:lnTo>
                  <a:lnTo>
                    <a:pt x="6085" y="5607"/>
                  </a:lnTo>
                  <a:lnTo>
                    <a:pt x="6283" y="5368"/>
                  </a:lnTo>
                  <a:lnTo>
                    <a:pt x="6442" y="5090"/>
                  </a:lnTo>
                  <a:lnTo>
                    <a:pt x="6601" y="4772"/>
                  </a:lnTo>
                  <a:lnTo>
                    <a:pt x="6721" y="4454"/>
                  </a:lnTo>
                  <a:lnTo>
                    <a:pt x="6800" y="4135"/>
                  </a:lnTo>
                  <a:lnTo>
                    <a:pt x="6840" y="3778"/>
                  </a:lnTo>
                  <a:lnTo>
                    <a:pt x="6880" y="3420"/>
                  </a:lnTo>
                  <a:lnTo>
                    <a:pt x="6840" y="3102"/>
                  </a:lnTo>
                  <a:lnTo>
                    <a:pt x="6800" y="2744"/>
                  </a:lnTo>
                  <a:lnTo>
                    <a:pt x="6721" y="2426"/>
                  </a:lnTo>
                  <a:lnTo>
                    <a:pt x="6601" y="2108"/>
                  </a:lnTo>
                  <a:lnTo>
                    <a:pt x="6442" y="1789"/>
                  </a:lnTo>
                  <a:lnTo>
                    <a:pt x="6283" y="1511"/>
                  </a:lnTo>
                  <a:lnTo>
                    <a:pt x="6085" y="1233"/>
                  </a:lnTo>
                  <a:lnTo>
                    <a:pt x="5886" y="994"/>
                  </a:lnTo>
                  <a:lnTo>
                    <a:pt x="5607" y="795"/>
                  </a:lnTo>
                  <a:lnTo>
                    <a:pt x="5369" y="597"/>
                  </a:lnTo>
                  <a:lnTo>
                    <a:pt x="5090" y="398"/>
                  </a:lnTo>
                  <a:lnTo>
                    <a:pt x="4772" y="278"/>
                  </a:lnTo>
                  <a:lnTo>
                    <a:pt x="4454" y="159"/>
                  </a:lnTo>
                  <a:lnTo>
                    <a:pt x="4136" y="80"/>
                  </a:lnTo>
                  <a:lnTo>
                    <a:pt x="3778"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53" name="Google Shape;4653;p118"/>
            <p:cNvSpPr/>
            <p:nvPr/>
          </p:nvSpPr>
          <p:spPr>
            <a:xfrm>
              <a:off x="6332925" y="2049300"/>
              <a:ext cx="86500" cy="85525"/>
            </a:xfrm>
            <a:custGeom>
              <a:avLst/>
              <a:gdLst/>
              <a:ahLst/>
              <a:cxnLst/>
              <a:rect l="l" t="t" r="r" b="b"/>
              <a:pathLst>
                <a:path w="3460" h="3421" extrusionOk="0">
                  <a:moveTo>
                    <a:pt x="1710" y="1"/>
                  </a:moveTo>
                  <a:lnTo>
                    <a:pt x="1392" y="41"/>
                  </a:lnTo>
                  <a:lnTo>
                    <a:pt x="1074" y="120"/>
                  </a:lnTo>
                  <a:lnTo>
                    <a:pt x="756" y="279"/>
                  </a:lnTo>
                  <a:lnTo>
                    <a:pt x="518" y="518"/>
                  </a:lnTo>
                  <a:lnTo>
                    <a:pt x="319" y="756"/>
                  </a:lnTo>
                  <a:lnTo>
                    <a:pt x="160" y="1035"/>
                  </a:lnTo>
                  <a:lnTo>
                    <a:pt x="40" y="1353"/>
                  </a:lnTo>
                  <a:lnTo>
                    <a:pt x="1" y="1711"/>
                  </a:lnTo>
                  <a:lnTo>
                    <a:pt x="40" y="2069"/>
                  </a:lnTo>
                  <a:lnTo>
                    <a:pt x="160" y="2387"/>
                  </a:lnTo>
                  <a:lnTo>
                    <a:pt x="319" y="2665"/>
                  </a:lnTo>
                  <a:lnTo>
                    <a:pt x="518" y="2943"/>
                  </a:lnTo>
                  <a:lnTo>
                    <a:pt x="756" y="3142"/>
                  </a:lnTo>
                  <a:lnTo>
                    <a:pt x="1074" y="3301"/>
                  </a:lnTo>
                  <a:lnTo>
                    <a:pt x="1392" y="3381"/>
                  </a:lnTo>
                  <a:lnTo>
                    <a:pt x="1710" y="3420"/>
                  </a:lnTo>
                  <a:lnTo>
                    <a:pt x="2068" y="3381"/>
                  </a:lnTo>
                  <a:lnTo>
                    <a:pt x="2386" y="3301"/>
                  </a:lnTo>
                  <a:lnTo>
                    <a:pt x="2704" y="3142"/>
                  </a:lnTo>
                  <a:lnTo>
                    <a:pt x="2943" y="2943"/>
                  </a:lnTo>
                  <a:lnTo>
                    <a:pt x="3142" y="2665"/>
                  </a:lnTo>
                  <a:lnTo>
                    <a:pt x="3301" y="2387"/>
                  </a:lnTo>
                  <a:lnTo>
                    <a:pt x="3420" y="2069"/>
                  </a:lnTo>
                  <a:lnTo>
                    <a:pt x="3460" y="1711"/>
                  </a:lnTo>
                  <a:lnTo>
                    <a:pt x="3420" y="1353"/>
                  </a:lnTo>
                  <a:lnTo>
                    <a:pt x="3301" y="1035"/>
                  </a:lnTo>
                  <a:lnTo>
                    <a:pt x="3142" y="756"/>
                  </a:lnTo>
                  <a:lnTo>
                    <a:pt x="2943" y="518"/>
                  </a:lnTo>
                  <a:lnTo>
                    <a:pt x="2704" y="279"/>
                  </a:lnTo>
                  <a:lnTo>
                    <a:pt x="2386" y="120"/>
                  </a:lnTo>
                  <a:lnTo>
                    <a:pt x="2068" y="41"/>
                  </a:lnTo>
                  <a:lnTo>
                    <a:pt x="1710"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54" name="Google Shape;4654;p118"/>
            <p:cNvSpPr/>
            <p:nvPr/>
          </p:nvSpPr>
          <p:spPr>
            <a:xfrm>
              <a:off x="6251425" y="1692425"/>
              <a:ext cx="171975" cy="172000"/>
            </a:xfrm>
            <a:custGeom>
              <a:avLst/>
              <a:gdLst/>
              <a:ahLst/>
              <a:cxnLst/>
              <a:rect l="l" t="t" r="r" b="b"/>
              <a:pathLst>
                <a:path w="6879" h="6880" extrusionOk="0">
                  <a:moveTo>
                    <a:pt x="3459" y="1"/>
                  </a:moveTo>
                  <a:lnTo>
                    <a:pt x="3102" y="41"/>
                  </a:lnTo>
                  <a:lnTo>
                    <a:pt x="2744" y="81"/>
                  </a:lnTo>
                  <a:lnTo>
                    <a:pt x="2426" y="160"/>
                  </a:lnTo>
                  <a:lnTo>
                    <a:pt x="2107" y="279"/>
                  </a:lnTo>
                  <a:lnTo>
                    <a:pt x="1789" y="438"/>
                  </a:lnTo>
                  <a:lnTo>
                    <a:pt x="1511" y="597"/>
                  </a:lnTo>
                  <a:lnTo>
                    <a:pt x="1272" y="796"/>
                  </a:lnTo>
                  <a:lnTo>
                    <a:pt x="994" y="1035"/>
                  </a:lnTo>
                  <a:lnTo>
                    <a:pt x="795" y="1273"/>
                  </a:lnTo>
                  <a:lnTo>
                    <a:pt x="597" y="1512"/>
                  </a:lnTo>
                  <a:lnTo>
                    <a:pt x="437" y="1830"/>
                  </a:lnTo>
                  <a:lnTo>
                    <a:pt x="278" y="2108"/>
                  </a:lnTo>
                  <a:lnTo>
                    <a:pt x="159" y="2427"/>
                  </a:lnTo>
                  <a:lnTo>
                    <a:pt x="80" y="2745"/>
                  </a:lnTo>
                  <a:lnTo>
                    <a:pt x="40" y="3102"/>
                  </a:lnTo>
                  <a:lnTo>
                    <a:pt x="0" y="3460"/>
                  </a:lnTo>
                  <a:lnTo>
                    <a:pt x="40" y="3818"/>
                  </a:lnTo>
                  <a:lnTo>
                    <a:pt x="80" y="4136"/>
                  </a:lnTo>
                  <a:lnTo>
                    <a:pt x="159" y="4454"/>
                  </a:lnTo>
                  <a:lnTo>
                    <a:pt x="278" y="4773"/>
                  </a:lnTo>
                  <a:lnTo>
                    <a:pt x="437" y="5091"/>
                  </a:lnTo>
                  <a:lnTo>
                    <a:pt x="597" y="5369"/>
                  </a:lnTo>
                  <a:lnTo>
                    <a:pt x="795" y="5647"/>
                  </a:lnTo>
                  <a:lnTo>
                    <a:pt x="994" y="5886"/>
                  </a:lnTo>
                  <a:lnTo>
                    <a:pt x="1272" y="6085"/>
                  </a:lnTo>
                  <a:lnTo>
                    <a:pt x="1511" y="6284"/>
                  </a:lnTo>
                  <a:lnTo>
                    <a:pt x="1789" y="6482"/>
                  </a:lnTo>
                  <a:lnTo>
                    <a:pt x="2107" y="6602"/>
                  </a:lnTo>
                  <a:lnTo>
                    <a:pt x="2426" y="6721"/>
                  </a:lnTo>
                  <a:lnTo>
                    <a:pt x="2744" y="6800"/>
                  </a:lnTo>
                  <a:lnTo>
                    <a:pt x="3102" y="6880"/>
                  </a:lnTo>
                  <a:lnTo>
                    <a:pt x="3778" y="6880"/>
                  </a:lnTo>
                  <a:lnTo>
                    <a:pt x="4135" y="6800"/>
                  </a:lnTo>
                  <a:lnTo>
                    <a:pt x="4453" y="6721"/>
                  </a:lnTo>
                  <a:lnTo>
                    <a:pt x="4772" y="6602"/>
                  </a:lnTo>
                  <a:lnTo>
                    <a:pt x="5090" y="6482"/>
                  </a:lnTo>
                  <a:lnTo>
                    <a:pt x="5368" y="6284"/>
                  </a:lnTo>
                  <a:lnTo>
                    <a:pt x="5646" y="6085"/>
                  </a:lnTo>
                  <a:lnTo>
                    <a:pt x="5885" y="5886"/>
                  </a:lnTo>
                  <a:lnTo>
                    <a:pt x="6084" y="5647"/>
                  </a:lnTo>
                  <a:lnTo>
                    <a:pt x="6283" y="5369"/>
                  </a:lnTo>
                  <a:lnTo>
                    <a:pt x="6481" y="5091"/>
                  </a:lnTo>
                  <a:lnTo>
                    <a:pt x="6601" y="4773"/>
                  </a:lnTo>
                  <a:lnTo>
                    <a:pt x="6720" y="4454"/>
                  </a:lnTo>
                  <a:lnTo>
                    <a:pt x="6799" y="4136"/>
                  </a:lnTo>
                  <a:lnTo>
                    <a:pt x="6879" y="3818"/>
                  </a:lnTo>
                  <a:lnTo>
                    <a:pt x="6879" y="3460"/>
                  </a:lnTo>
                  <a:lnTo>
                    <a:pt x="6879" y="3102"/>
                  </a:lnTo>
                  <a:lnTo>
                    <a:pt x="6799" y="2745"/>
                  </a:lnTo>
                  <a:lnTo>
                    <a:pt x="6720" y="2427"/>
                  </a:lnTo>
                  <a:lnTo>
                    <a:pt x="6601" y="2108"/>
                  </a:lnTo>
                  <a:lnTo>
                    <a:pt x="6481" y="1830"/>
                  </a:lnTo>
                  <a:lnTo>
                    <a:pt x="6283" y="1512"/>
                  </a:lnTo>
                  <a:lnTo>
                    <a:pt x="6084" y="1273"/>
                  </a:lnTo>
                  <a:lnTo>
                    <a:pt x="5885" y="1035"/>
                  </a:lnTo>
                  <a:lnTo>
                    <a:pt x="5646" y="796"/>
                  </a:lnTo>
                  <a:lnTo>
                    <a:pt x="5368" y="597"/>
                  </a:lnTo>
                  <a:lnTo>
                    <a:pt x="5090" y="438"/>
                  </a:lnTo>
                  <a:lnTo>
                    <a:pt x="4772" y="279"/>
                  </a:lnTo>
                  <a:lnTo>
                    <a:pt x="4453" y="160"/>
                  </a:lnTo>
                  <a:lnTo>
                    <a:pt x="4135" y="81"/>
                  </a:lnTo>
                  <a:lnTo>
                    <a:pt x="3778" y="41"/>
                  </a:lnTo>
                  <a:lnTo>
                    <a:pt x="345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55" name="Google Shape;4655;p118"/>
            <p:cNvSpPr/>
            <p:nvPr/>
          </p:nvSpPr>
          <p:spPr>
            <a:xfrm>
              <a:off x="4868675" y="2955900"/>
              <a:ext cx="214725" cy="214750"/>
            </a:xfrm>
            <a:custGeom>
              <a:avLst/>
              <a:gdLst/>
              <a:ahLst/>
              <a:cxnLst/>
              <a:rect l="l" t="t" r="r" b="b"/>
              <a:pathLst>
                <a:path w="8589" h="8590" extrusionOk="0">
                  <a:moveTo>
                    <a:pt x="3857" y="1"/>
                  </a:moveTo>
                  <a:lnTo>
                    <a:pt x="3420" y="80"/>
                  </a:lnTo>
                  <a:lnTo>
                    <a:pt x="3022" y="160"/>
                  </a:lnTo>
                  <a:lnTo>
                    <a:pt x="2625" y="319"/>
                  </a:lnTo>
                  <a:lnTo>
                    <a:pt x="2227" y="517"/>
                  </a:lnTo>
                  <a:lnTo>
                    <a:pt x="1909" y="716"/>
                  </a:lnTo>
                  <a:lnTo>
                    <a:pt x="1551" y="955"/>
                  </a:lnTo>
                  <a:lnTo>
                    <a:pt x="1273" y="1233"/>
                  </a:lnTo>
                  <a:lnTo>
                    <a:pt x="994" y="1551"/>
                  </a:lnTo>
                  <a:lnTo>
                    <a:pt x="716" y="1869"/>
                  </a:lnTo>
                  <a:lnTo>
                    <a:pt x="517" y="2227"/>
                  </a:lnTo>
                  <a:lnTo>
                    <a:pt x="318" y="2625"/>
                  </a:lnTo>
                  <a:lnTo>
                    <a:pt x="199" y="2983"/>
                  </a:lnTo>
                  <a:lnTo>
                    <a:pt x="80" y="3420"/>
                  </a:lnTo>
                  <a:lnTo>
                    <a:pt x="0" y="3858"/>
                  </a:lnTo>
                  <a:lnTo>
                    <a:pt x="0" y="4295"/>
                  </a:lnTo>
                  <a:lnTo>
                    <a:pt x="0" y="4732"/>
                  </a:lnTo>
                  <a:lnTo>
                    <a:pt x="80" y="5130"/>
                  </a:lnTo>
                  <a:lnTo>
                    <a:pt x="199" y="5567"/>
                  </a:lnTo>
                  <a:lnTo>
                    <a:pt x="318" y="5965"/>
                  </a:lnTo>
                  <a:lnTo>
                    <a:pt x="517" y="6323"/>
                  </a:lnTo>
                  <a:lnTo>
                    <a:pt x="716" y="6681"/>
                  </a:lnTo>
                  <a:lnTo>
                    <a:pt x="994" y="6999"/>
                  </a:lnTo>
                  <a:lnTo>
                    <a:pt x="1273" y="7317"/>
                  </a:lnTo>
                  <a:lnTo>
                    <a:pt x="1551" y="7595"/>
                  </a:lnTo>
                  <a:lnTo>
                    <a:pt x="1909" y="7834"/>
                  </a:lnTo>
                  <a:lnTo>
                    <a:pt x="2227" y="8072"/>
                  </a:lnTo>
                  <a:lnTo>
                    <a:pt x="2625" y="8231"/>
                  </a:lnTo>
                  <a:lnTo>
                    <a:pt x="3022" y="8390"/>
                  </a:lnTo>
                  <a:lnTo>
                    <a:pt x="3420" y="8470"/>
                  </a:lnTo>
                  <a:lnTo>
                    <a:pt x="3857" y="8550"/>
                  </a:lnTo>
                  <a:lnTo>
                    <a:pt x="4295" y="8589"/>
                  </a:lnTo>
                  <a:lnTo>
                    <a:pt x="4732" y="8550"/>
                  </a:lnTo>
                  <a:lnTo>
                    <a:pt x="5169" y="8470"/>
                  </a:lnTo>
                  <a:lnTo>
                    <a:pt x="5567" y="8390"/>
                  </a:lnTo>
                  <a:lnTo>
                    <a:pt x="5965" y="8231"/>
                  </a:lnTo>
                  <a:lnTo>
                    <a:pt x="6322" y="8072"/>
                  </a:lnTo>
                  <a:lnTo>
                    <a:pt x="6680" y="7834"/>
                  </a:lnTo>
                  <a:lnTo>
                    <a:pt x="7038" y="7595"/>
                  </a:lnTo>
                  <a:lnTo>
                    <a:pt x="7317" y="7317"/>
                  </a:lnTo>
                  <a:lnTo>
                    <a:pt x="7595" y="6999"/>
                  </a:lnTo>
                  <a:lnTo>
                    <a:pt x="7873" y="6681"/>
                  </a:lnTo>
                  <a:lnTo>
                    <a:pt x="8072" y="6323"/>
                  </a:lnTo>
                  <a:lnTo>
                    <a:pt x="8231" y="5965"/>
                  </a:lnTo>
                  <a:lnTo>
                    <a:pt x="8390" y="5567"/>
                  </a:lnTo>
                  <a:lnTo>
                    <a:pt x="8509" y="5130"/>
                  </a:lnTo>
                  <a:lnTo>
                    <a:pt x="8549" y="4732"/>
                  </a:lnTo>
                  <a:lnTo>
                    <a:pt x="8589" y="4295"/>
                  </a:lnTo>
                  <a:lnTo>
                    <a:pt x="8549" y="3858"/>
                  </a:lnTo>
                  <a:lnTo>
                    <a:pt x="8509" y="3420"/>
                  </a:lnTo>
                  <a:lnTo>
                    <a:pt x="8390" y="2983"/>
                  </a:lnTo>
                  <a:lnTo>
                    <a:pt x="8231" y="2625"/>
                  </a:lnTo>
                  <a:lnTo>
                    <a:pt x="8072" y="2227"/>
                  </a:lnTo>
                  <a:lnTo>
                    <a:pt x="7873" y="1869"/>
                  </a:lnTo>
                  <a:lnTo>
                    <a:pt x="7595" y="1551"/>
                  </a:lnTo>
                  <a:lnTo>
                    <a:pt x="7317" y="1233"/>
                  </a:lnTo>
                  <a:lnTo>
                    <a:pt x="7038" y="955"/>
                  </a:lnTo>
                  <a:lnTo>
                    <a:pt x="6680" y="716"/>
                  </a:lnTo>
                  <a:lnTo>
                    <a:pt x="6322" y="517"/>
                  </a:lnTo>
                  <a:lnTo>
                    <a:pt x="5965" y="319"/>
                  </a:lnTo>
                  <a:lnTo>
                    <a:pt x="5567" y="160"/>
                  </a:lnTo>
                  <a:lnTo>
                    <a:pt x="5169" y="80"/>
                  </a:lnTo>
                  <a:lnTo>
                    <a:pt x="4732"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56" name="Google Shape;4656;p118"/>
            <p:cNvSpPr/>
            <p:nvPr/>
          </p:nvSpPr>
          <p:spPr>
            <a:xfrm>
              <a:off x="1862600" y="3088100"/>
              <a:ext cx="2253575" cy="2372875"/>
            </a:xfrm>
            <a:custGeom>
              <a:avLst/>
              <a:gdLst/>
              <a:ahLst/>
              <a:cxnLst/>
              <a:rect l="l" t="t" r="r" b="b"/>
              <a:pathLst>
                <a:path w="90143" h="94915" extrusionOk="0">
                  <a:moveTo>
                    <a:pt x="43024" y="30141"/>
                  </a:moveTo>
                  <a:lnTo>
                    <a:pt x="50301" y="41792"/>
                  </a:lnTo>
                  <a:lnTo>
                    <a:pt x="45171" y="40002"/>
                  </a:lnTo>
                  <a:lnTo>
                    <a:pt x="43024" y="30141"/>
                  </a:lnTo>
                  <a:close/>
                  <a:moveTo>
                    <a:pt x="1432" y="717"/>
                  </a:moveTo>
                  <a:lnTo>
                    <a:pt x="64973" y="2904"/>
                  </a:lnTo>
                  <a:lnTo>
                    <a:pt x="83980" y="43780"/>
                  </a:lnTo>
                  <a:lnTo>
                    <a:pt x="50738" y="65172"/>
                  </a:lnTo>
                  <a:lnTo>
                    <a:pt x="45330" y="40718"/>
                  </a:lnTo>
                  <a:lnTo>
                    <a:pt x="51812" y="43024"/>
                  </a:lnTo>
                  <a:lnTo>
                    <a:pt x="51812" y="43024"/>
                  </a:lnTo>
                  <a:lnTo>
                    <a:pt x="41593" y="26682"/>
                  </a:lnTo>
                  <a:lnTo>
                    <a:pt x="44456" y="39724"/>
                  </a:lnTo>
                  <a:lnTo>
                    <a:pt x="30777" y="34873"/>
                  </a:lnTo>
                  <a:lnTo>
                    <a:pt x="1432" y="717"/>
                  </a:lnTo>
                  <a:close/>
                  <a:moveTo>
                    <a:pt x="84218" y="44853"/>
                  </a:moveTo>
                  <a:lnTo>
                    <a:pt x="89427" y="76783"/>
                  </a:lnTo>
                  <a:lnTo>
                    <a:pt x="57736" y="93523"/>
                  </a:lnTo>
                  <a:lnTo>
                    <a:pt x="84218" y="44853"/>
                  </a:lnTo>
                  <a:close/>
                  <a:moveTo>
                    <a:pt x="1" y="1"/>
                  </a:moveTo>
                  <a:lnTo>
                    <a:pt x="30380" y="35350"/>
                  </a:lnTo>
                  <a:lnTo>
                    <a:pt x="30419" y="35430"/>
                  </a:lnTo>
                  <a:lnTo>
                    <a:pt x="44615" y="40480"/>
                  </a:lnTo>
                  <a:lnTo>
                    <a:pt x="50301" y="66206"/>
                  </a:lnTo>
                  <a:lnTo>
                    <a:pt x="83542" y="44814"/>
                  </a:lnTo>
                  <a:lnTo>
                    <a:pt x="56384" y="94716"/>
                  </a:lnTo>
                  <a:lnTo>
                    <a:pt x="56384" y="94796"/>
                  </a:lnTo>
                  <a:lnTo>
                    <a:pt x="56424" y="94875"/>
                  </a:lnTo>
                  <a:lnTo>
                    <a:pt x="56464" y="94915"/>
                  </a:lnTo>
                  <a:lnTo>
                    <a:pt x="56543" y="94875"/>
                  </a:lnTo>
                  <a:lnTo>
                    <a:pt x="90143" y="77141"/>
                  </a:lnTo>
                  <a:lnTo>
                    <a:pt x="84735" y="43939"/>
                  </a:lnTo>
                  <a:lnTo>
                    <a:pt x="85252" y="42945"/>
                  </a:lnTo>
                  <a:lnTo>
                    <a:pt x="84536" y="43422"/>
                  </a:lnTo>
                  <a:lnTo>
                    <a:pt x="65371" y="2307"/>
                  </a:lnTo>
                  <a:lnTo>
                    <a:pt x="1"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57" name="Google Shape;4657;p118"/>
            <p:cNvSpPr/>
            <p:nvPr/>
          </p:nvSpPr>
          <p:spPr>
            <a:xfrm>
              <a:off x="1589250" y="3124900"/>
              <a:ext cx="2383800" cy="2334100"/>
            </a:xfrm>
            <a:custGeom>
              <a:avLst/>
              <a:gdLst/>
              <a:ahLst/>
              <a:cxnLst/>
              <a:rect l="l" t="t" r="r" b="b"/>
              <a:pathLst>
                <a:path w="95352" h="93364" extrusionOk="0">
                  <a:moveTo>
                    <a:pt x="74515" y="6561"/>
                  </a:moveTo>
                  <a:lnTo>
                    <a:pt x="66563" y="40837"/>
                  </a:lnTo>
                  <a:lnTo>
                    <a:pt x="62428" y="40638"/>
                  </a:lnTo>
                  <a:lnTo>
                    <a:pt x="74515" y="6561"/>
                  </a:lnTo>
                  <a:close/>
                  <a:moveTo>
                    <a:pt x="74436" y="2505"/>
                  </a:moveTo>
                  <a:lnTo>
                    <a:pt x="52726" y="26721"/>
                  </a:lnTo>
                  <a:lnTo>
                    <a:pt x="52845" y="26800"/>
                  </a:lnTo>
                  <a:lnTo>
                    <a:pt x="41393" y="33361"/>
                  </a:lnTo>
                  <a:lnTo>
                    <a:pt x="4136" y="45091"/>
                  </a:lnTo>
                  <a:lnTo>
                    <a:pt x="4136" y="45091"/>
                  </a:lnTo>
                  <a:lnTo>
                    <a:pt x="74436" y="2505"/>
                  </a:lnTo>
                  <a:close/>
                  <a:moveTo>
                    <a:pt x="75271" y="2545"/>
                  </a:moveTo>
                  <a:lnTo>
                    <a:pt x="61553" y="41234"/>
                  </a:lnTo>
                  <a:lnTo>
                    <a:pt x="66404" y="41433"/>
                  </a:lnTo>
                  <a:lnTo>
                    <a:pt x="61115" y="64217"/>
                  </a:lnTo>
                  <a:lnTo>
                    <a:pt x="67438" y="92329"/>
                  </a:lnTo>
                  <a:lnTo>
                    <a:pt x="67438" y="92329"/>
                  </a:lnTo>
                  <a:lnTo>
                    <a:pt x="18251" y="73005"/>
                  </a:lnTo>
                  <a:lnTo>
                    <a:pt x="27397" y="66563"/>
                  </a:lnTo>
                  <a:lnTo>
                    <a:pt x="54237" y="26005"/>
                  </a:lnTo>
                  <a:lnTo>
                    <a:pt x="75271" y="2545"/>
                  </a:lnTo>
                  <a:close/>
                  <a:moveTo>
                    <a:pt x="76702" y="0"/>
                  </a:moveTo>
                  <a:lnTo>
                    <a:pt x="75907" y="875"/>
                  </a:lnTo>
                  <a:lnTo>
                    <a:pt x="80" y="46801"/>
                  </a:lnTo>
                  <a:lnTo>
                    <a:pt x="0" y="46881"/>
                  </a:lnTo>
                  <a:lnTo>
                    <a:pt x="40" y="46960"/>
                  </a:lnTo>
                  <a:lnTo>
                    <a:pt x="80" y="47000"/>
                  </a:lnTo>
                  <a:lnTo>
                    <a:pt x="159" y="47000"/>
                  </a:lnTo>
                  <a:lnTo>
                    <a:pt x="41632" y="33958"/>
                  </a:lnTo>
                  <a:lnTo>
                    <a:pt x="41672" y="33958"/>
                  </a:lnTo>
                  <a:lnTo>
                    <a:pt x="52248" y="27914"/>
                  </a:lnTo>
                  <a:lnTo>
                    <a:pt x="26920" y="66126"/>
                  </a:lnTo>
                  <a:lnTo>
                    <a:pt x="16939" y="73164"/>
                  </a:lnTo>
                  <a:lnTo>
                    <a:pt x="68352" y="93363"/>
                  </a:lnTo>
                  <a:lnTo>
                    <a:pt x="61752" y="64217"/>
                  </a:lnTo>
                  <a:lnTo>
                    <a:pt x="67040" y="41473"/>
                  </a:lnTo>
                  <a:lnTo>
                    <a:pt x="95311" y="42745"/>
                  </a:lnTo>
                  <a:lnTo>
                    <a:pt x="95351" y="42109"/>
                  </a:lnTo>
                  <a:lnTo>
                    <a:pt x="67199" y="40837"/>
                  </a:lnTo>
                  <a:lnTo>
                    <a:pt x="76424" y="1233"/>
                  </a:lnTo>
                  <a:lnTo>
                    <a:pt x="76702" y="398"/>
                  </a:lnTo>
                  <a:lnTo>
                    <a:pt x="76702" y="398"/>
                  </a:lnTo>
                  <a:lnTo>
                    <a:pt x="76583" y="477"/>
                  </a:lnTo>
                  <a:lnTo>
                    <a:pt x="76583" y="477"/>
                  </a:lnTo>
                  <a:lnTo>
                    <a:pt x="76702" y="0"/>
                  </a:lnTo>
                  <a:close/>
                </a:path>
              </a:pathLst>
            </a:custGeom>
            <a:solidFill>
              <a:srgbClr val="545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58" name="Google Shape;4658;p118"/>
            <p:cNvSpPr/>
            <p:nvPr/>
          </p:nvSpPr>
          <p:spPr>
            <a:xfrm>
              <a:off x="1620050" y="3054325"/>
              <a:ext cx="1676025" cy="2386775"/>
            </a:xfrm>
            <a:custGeom>
              <a:avLst/>
              <a:gdLst/>
              <a:ahLst/>
              <a:cxnLst/>
              <a:rect l="l" t="t" r="r" b="b"/>
              <a:pathLst>
                <a:path w="67041" h="95471" extrusionOk="0">
                  <a:moveTo>
                    <a:pt x="10140" y="3778"/>
                  </a:moveTo>
                  <a:lnTo>
                    <a:pt x="14673" y="59923"/>
                  </a:lnTo>
                  <a:lnTo>
                    <a:pt x="717" y="48869"/>
                  </a:lnTo>
                  <a:lnTo>
                    <a:pt x="10140" y="3778"/>
                  </a:lnTo>
                  <a:close/>
                  <a:moveTo>
                    <a:pt x="40360" y="37178"/>
                  </a:moveTo>
                  <a:lnTo>
                    <a:pt x="59645" y="66722"/>
                  </a:lnTo>
                  <a:lnTo>
                    <a:pt x="26443" y="68829"/>
                  </a:lnTo>
                  <a:lnTo>
                    <a:pt x="26443" y="68829"/>
                  </a:lnTo>
                  <a:lnTo>
                    <a:pt x="40360" y="37178"/>
                  </a:lnTo>
                  <a:close/>
                  <a:moveTo>
                    <a:pt x="1472" y="50260"/>
                  </a:moveTo>
                  <a:lnTo>
                    <a:pt x="14753" y="60758"/>
                  </a:lnTo>
                  <a:lnTo>
                    <a:pt x="15866" y="74476"/>
                  </a:lnTo>
                  <a:lnTo>
                    <a:pt x="15866" y="74476"/>
                  </a:lnTo>
                  <a:lnTo>
                    <a:pt x="1472" y="50260"/>
                  </a:lnTo>
                  <a:close/>
                  <a:moveTo>
                    <a:pt x="10299" y="0"/>
                  </a:moveTo>
                  <a:lnTo>
                    <a:pt x="10260" y="80"/>
                  </a:lnTo>
                  <a:lnTo>
                    <a:pt x="1" y="49147"/>
                  </a:lnTo>
                  <a:lnTo>
                    <a:pt x="80" y="49187"/>
                  </a:lnTo>
                  <a:lnTo>
                    <a:pt x="16741" y="77180"/>
                  </a:lnTo>
                  <a:lnTo>
                    <a:pt x="15429" y="61314"/>
                  </a:lnTo>
                  <a:lnTo>
                    <a:pt x="25051" y="68909"/>
                  </a:lnTo>
                  <a:lnTo>
                    <a:pt x="24773" y="68909"/>
                  </a:lnTo>
                  <a:lnTo>
                    <a:pt x="66683" y="95471"/>
                  </a:lnTo>
                  <a:lnTo>
                    <a:pt x="67041" y="94954"/>
                  </a:lnTo>
                  <a:lnTo>
                    <a:pt x="26801" y="69426"/>
                  </a:lnTo>
                  <a:lnTo>
                    <a:pt x="60758" y="67318"/>
                  </a:lnTo>
                  <a:lnTo>
                    <a:pt x="40241" y="35826"/>
                  </a:lnTo>
                  <a:lnTo>
                    <a:pt x="25807" y="68670"/>
                  </a:lnTo>
                  <a:lnTo>
                    <a:pt x="15389" y="60440"/>
                  </a:lnTo>
                  <a:lnTo>
                    <a:pt x="10458" y="80"/>
                  </a:lnTo>
                  <a:lnTo>
                    <a:pt x="10458" y="40"/>
                  </a:lnTo>
                  <a:lnTo>
                    <a:pt x="1037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59" name="Google Shape;4659;p118"/>
            <p:cNvSpPr/>
            <p:nvPr/>
          </p:nvSpPr>
          <p:spPr>
            <a:xfrm>
              <a:off x="2866625" y="3743200"/>
              <a:ext cx="100425" cy="100425"/>
            </a:xfrm>
            <a:custGeom>
              <a:avLst/>
              <a:gdLst/>
              <a:ahLst/>
              <a:cxnLst/>
              <a:rect l="l" t="t" r="r" b="b"/>
              <a:pathLst>
                <a:path w="4017" h="4017" extrusionOk="0">
                  <a:moveTo>
                    <a:pt x="1750" y="1"/>
                  </a:moveTo>
                  <a:lnTo>
                    <a:pt x="1392" y="80"/>
                  </a:lnTo>
                  <a:lnTo>
                    <a:pt x="1034" y="239"/>
                  </a:lnTo>
                  <a:lnTo>
                    <a:pt x="716" y="438"/>
                  </a:lnTo>
                  <a:lnTo>
                    <a:pt x="438" y="716"/>
                  </a:lnTo>
                  <a:lnTo>
                    <a:pt x="239" y="1074"/>
                  </a:lnTo>
                  <a:lnTo>
                    <a:pt x="80" y="1432"/>
                  </a:lnTo>
                  <a:lnTo>
                    <a:pt x="0" y="1830"/>
                  </a:lnTo>
                  <a:lnTo>
                    <a:pt x="0" y="2227"/>
                  </a:lnTo>
                  <a:lnTo>
                    <a:pt x="80" y="2625"/>
                  </a:lnTo>
                  <a:lnTo>
                    <a:pt x="239" y="2983"/>
                  </a:lnTo>
                  <a:lnTo>
                    <a:pt x="477" y="3301"/>
                  </a:lnTo>
                  <a:lnTo>
                    <a:pt x="756" y="3579"/>
                  </a:lnTo>
                  <a:lnTo>
                    <a:pt x="1074" y="3778"/>
                  </a:lnTo>
                  <a:lnTo>
                    <a:pt x="1471" y="3937"/>
                  </a:lnTo>
                  <a:lnTo>
                    <a:pt x="1869" y="4017"/>
                  </a:lnTo>
                  <a:lnTo>
                    <a:pt x="2267" y="4017"/>
                  </a:lnTo>
                  <a:lnTo>
                    <a:pt x="2625" y="3937"/>
                  </a:lnTo>
                  <a:lnTo>
                    <a:pt x="2982" y="3778"/>
                  </a:lnTo>
                  <a:lnTo>
                    <a:pt x="3301" y="3540"/>
                  </a:lnTo>
                  <a:lnTo>
                    <a:pt x="3579" y="3261"/>
                  </a:lnTo>
                  <a:lnTo>
                    <a:pt x="3817" y="2943"/>
                  </a:lnTo>
                  <a:lnTo>
                    <a:pt x="3937" y="2545"/>
                  </a:lnTo>
                  <a:lnTo>
                    <a:pt x="4016" y="2148"/>
                  </a:lnTo>
                  <a:lnTo>
                    <a:pt x="4016" y="1750"/>
                  </a:lnTo>
                  <a:lnTo>
                    <a:pt x="3937" y="1392"/>
                  </a:lnTo>
                  <a:lnTo>
                    <a:pt x="3778" y="1035"/>
                  </a:lnTo>
                  <a:lnTo>
                    <a:pt x="3539" y="716"/>
                  </a:lnTo>
                  <a:lnTo>
                    <a:pt x="3261" y="438"/>
                  </a:lnTo>
                  <a:lnTo>
                    <a:pt x="2943" y="199"/>
                  </a:lnTo>
                  <a:lnTo>
                    <a:pt x="2585" y="80"/>
                  </a:lnTo>
                  <a:lnTo>
                    <a:pt x="2147"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60" name="Google Shape;4660;p118"/>
            <p:cNvSpPr/>
            <p:nvPr/>
          </p:nvSpPr>
          <p:spPr>
            <a:xfrm>
              <a:off x="3896475" y="4102075"/>
              <a:ext cx="168025" cy="168000"/>
            </a:xfrm>
            <a:custGeom>
              <a:avLst/>
              <a:gdLst/>
              <a:ahLst/>
              <a:cxnLst/>
              <a:rect l="l" t="t" r="r" b="b"/>
              <a:pathLst>
                <a:path w="6721" h="6720" extrusionOk="0">
                  <a:moveTo>
                    <a:pt x="2943" y="0"/>
                  </a:moveTo>
                  <a:lnTo>
                    <a:pt x="2625" y="80"/>
                  </a:lnTo>
                  <a:lnTo>
                    <a:pt x="2307" y="159"/>
                  </a:lnTo>
                  <a:lnTo>
                    <a:pt x="2028" y="278"/>
                  </a:lnTo>
                  <a:lnTo>
                    <a:pt x="1710" y="398"/>
                  </a:lnTo>
                  <a:lnTo>
                    <a:pt x="1472" y="596"/>
                  </a:lnTo>
                  <a:lnTo>
                    <a:pt x="1193" y="795"/>
                  </a:lnTo>
                  <a:lnTo>
                    <a:pt x="955" y="994"/>
                  </a:lnTo>
                  <a:lnTo>
                    <a:pt x="756" y="1233"/>
                  </a:lnTo>
                  <a:lnTo>
                    <a:pt x="557" y="1511"/>
                  </a:lnTo>
                  <a:lnTo>
                    <a:pt x="398" y="1789"/>
                  </a:lnTo>
                  <a:lnTo>
                    <a:pt x="239" y="2107"/>
                  </a:lnTo>
                  <a:lnTo>
                    <a:pt x="120" y="2426"/>
                  </a:lnTo>
                  <a:lnTo>
                    <a:pt x="40" y="2783"/>
                  </a:lnTo>
                  <a:lnTo>
                    <a:pt x="0" y="3102"/>
                  </a:lnTo>
                  <a:lnTo>
                    <a:pt x="0" y="3420"/>
                  </a:lnTo>
                  <a:lnTo>
                    <a:pt x="40" y="3778"/>
                  </a:lnTo>
                  <a:lnTo>
                    <a:pt x="80" y="4096"/>
                  </a:lnTo>
                  <a:lnTo>
                    <a:pt x="159" y="4414"/>
                  </a:lnTo>
                  <a:lnTo>
                    <a:pt x="279" y="4692"/>
                  </a:lnTo>
                  <a:lnTo>
                    <a:pt x="438" y="4970"/>
                  </a:lnTo>
                  <a:lnTo>
                    <a:pt x="597" y="5249"/>
                  </a:lnTo>
                  <a:lnTo>
                    <a:pt x="796" y="5527"/>
                  </a:lnTo>
                  <a:lnTo>
                    <a:pt x="994" y="5766"/>
                  </a:lnTo>
                  <a:lnTo>
                    <a:pt x="1233" y="5964"/>
                  </a:lnTo>
                  <a:lnTo>
                    <a:pt x="1511" y="6163"/>
                  </a:lnTo>
                  <a:lnTo>
                    <a:pt x="1790" y="6322"/>
                  </a:lnTo>
                  <a:lnTo>
                    <a:pt x="2108" y="6481"/>
                  </a:lnTo>
                  <a:lnTo>
                    <a:pt x="2426" y="6601"/>
                  </a:lnTo>
                  <a:lnTo>
                    <a:pt x="2784" y="6680"/>
                  </a:lnTo>
                  <a:lnTo>
                    <a:pt x="3102" y="6720"/>
                  </a:lnTo>
                  <a:lnTo>
                    <a:pt x="3420" y="6720"/>
                  </a:lnTo>
                  <a:lnTo>
                    <a:pt x="3778" y="6680"/>
                  </a:lnTo>
                  <a:lnTo>
                    <a:pt x="4096" y="6640"/>
                  </a:lnTo>
                  <a:lnTo>
                    <a:pt x="4414" y="6561"/>
                  </a:lnTo>
                  <a:lnTo>
                    <a:pt x="4692" y="6442"/>
                  </a:lnTo>
                  <a:lnTo>
                    <a:pt x="5010" y="6283"/>
                  </a:lnTo>
                  <a:lnTo>
                    <a:pt x="5249" y="6124"/>
                  </a:lnTo>
                  <a:lnTo>
                    <a:pt x="5527" y="5925"/>
                  </a:lnTo>
                  <a:lnTo>
                    <a:pt x="5766" y="5726"/>
                  </a:lnTo>
                  <a:lnTo>
                    <a:pt x="5965" y="5448"/>
                  </a:lnTo>
                  <a:lnTo>
                    <a:pt x="6164" y="5209"/>
                  </a:lnTo>
                  <a:lnTo>
                    <a:pt x="6323" y="4931"/>
                  </a:lnTo>
                  <a:lnTo>
                    <a:pt x="6482" y="4613"/>
                  </a:lnTo>
                  <a:lnTo>
                    <a:pt x="6601" y="4294"/>
                  </a:lnTo>
                  <a:lnTo>
                    <a:pt x="6680" y="3937"/>
                  </a:lnTo>
                  <a:lnTo>
                    <a:pt x="6720" y="3618"/>
                  </a:lnTo>
                  <a:lnTo>
                    <a:pt x="6720" y="3261"/>
                  </a:lnTo>
                  <a:lnTo>
                    <a:pt x="6680" y="2942"/>
                  </a:lnTo>
                  <a:lnTo>
                    <a:pt x="6641" y="2624"/>
                  </a:lnTo>
                  <a:lnTo>
                    <a:pt x="6561" y="2306"/>
                  </a:lnTo>
                  <a:lnTo>
                    <a:pt x="6442" y="2028"/>
                  </a:lnTo>
                  <a:lnTo>
                    <a:pt x="6283" y="1710"/>
                  </a:lnTo>
                  <a:lnTo>
                    <a:pt x="6124" y="1432"/>
                  </a:lnTo>
                  <a:lnTo>
                    <a:pt x="5925" y="1193"/>
                  </a:lnTo>
                  <a:lnTo>
                    <a:pt x="5726" y="954"/>
                  </a:lnTo>
                  <a:lnTo>
                    <a:pt x="5488" y="756"/>
                  </a:lnTo>
                  <a:lnTo>
                    <a:pt x="5209" y="557"/>
                  </a:lnTo>
                  <a:lnTo>
                    <a:pt x="4931" y="358"/>
                  </a:lnTo>
                  <a:lnTo>
                    <a:pt x="4613" y="239"/>
                  </a:lnTo>
                  <a:lnTo>
                    <a:pt x="4295" y="119"/>
                  </a:lnTo>
                  <a:lnTo>
                    <a:pt x="3937" y="40"/>
                  </a:lnTo>
                  <a:lnTo>
                    <a:pt x="361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61" name="Google Shape;4661;p118"/>
            <p:cNvSpPr/>
            <p:nvPr/>
          </p:nvSpPr>
          <p:spPr>
            <a:xfrm>
              <a:off x="3261275" y="5409275"/>
              <a:ext cx="67600" cy="67600"/>
            </a:xfrm>
            <a:custGeom>
              <a:avLst/>
              <a:gdLst/>
              <a:ahLst/>
              <a:cxnLst/>
              <a:rect l="l" t="t" r="r" b="b"/>
              <a:pathLst>
                <a:path w="2704" h="2704" extrusionOk="0">
                  <a:moveTo>
                    <a:pt x="1431" y="0"/>
                  </a:moveTo>
                  <a:lnTo>
                    <a:pt x="1193" y="40"/>
                  </a:lnTo>
                  <a:lnTo>
                    <a:pt x="915" y="80"/>
                  </a:lnTo>
                  <a:lnTo>
                    <a:pt x="676" y="199"/>
                  </a:lnTo>
                  <a:lnTo>
                    <a:pt x="477" y="318"/>
                  </a:lnTo>
                  <a:lnTo>
                    <a:pt x="278" y="517"/>
                  </a:lnTo>
                  <a:lnTo>
                    <a:pt x="159" y="756"/>
                  </a:lnTo>
                  <a:lnTo>
                    <a:pt x="40" y="994"/>
                  </a:lnTo>
                  <a:lnTo>
                    <a:pt x="0" y="1273"/>
                  </a:lnTo>
                  <a:lnTo>
                    <a:pt x="0" y="1511"/>
                  </a:lnTo>
                  <a:lnTo>
                    <a:pt x="80" y="1789"/>
                  </a:lnTo>
                  <a:lnTo>
                    <a:pt x="159" y="2028"/>
                  </a:lnTo>
                  <a:lnTo>
                    <a:pt x="318" y="2227"/>
                  </a:lnTo>
                  <a:lnTo>
                    <a:pt x="517" y="2426"/>
                  </a:lnTo>
                  <a:lnTo>
                    <a:pt x="716" y="2545"/>
                  </a:lnTo>
                  <a:lnTo>
                    <a:pt x="954" y="2664"/>
                  </a:lnTo>
                  <a:lnTo>
                    <a:pt x="1233" y="2704"/>
                  </a:lnTo>
                  <a:lnTo>
                    <a:pt x="1511" y="2704"/>
                  </a:lnTo>
                  <a:lnTo>
                    <a:pt x="1750" y="2624"/>
                  </a:lnTo>
                  <a:lnTo>
                    <a:pt x="1988" y="2545"/>
                  </a:lnTo>
                  <a:lnTo>
                    <a:pt x="2227" y="2386"/>
                  </a:lnTo>
                  <a:lnTo>
                    <a:pt x="2386" y="2187"/>
                  </a:lnTo>
                  <a:lnTo>
                    <a:pt x="2545" y="1988"/>
                  </a:lnTo>
                  <a:lnTo>
                    <a:pt x="2624" y="1750"/>
                  </a:lnTo>
                  <a:lnTo>
                    <a:pt x="2704" y="1471"/>
                  </a:lnTo>
                  <a:lnTo>
                    <a:pt x="2664" y="1193"/>
                  </a:lnTo>
                  <a:lnTo>
                    <a:pt x="2624" y="954"/>
                  </a:lnTo>
                  <a:lnTo>
                    <a:pt x="2505" y="716"/>
                  </a:lnTo>
                  <a:lnTo>
                    <a:pt x="2386" y="477"/>
                  </a:lnTo>
                  <a:lnTo>
                    <a:pt x="2187" y="318"/>
                  </a:lnTo>
                  <a:lnTo>
                    <a:pt x="1948" y="159"/>
                  </a:lnTo>
                  <a:lnTo>
                    <a:pt x="1710" y="80"/>
                  </a:lnTo>
                  <a:lnTo>
                    <a:pt x="1431"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62" name="Google Shape;4662;p118"/>
            <p:cNvSpPr/>
            <p:nvPr/>
          </p:nvSpPr>
          <p:spPr>
            <a:xfrm>
              <a:off x="4049550" y="4952000"/>
              <a:ext cx="117325" cy="117325"/>
            </a:xfrm>
            <a:custGeom>
              <a:avLst/>
              <a:gdLst/>
              <a:ahLst/>
              <a:cxnLst/>
              <a:rect l="l" t="t" r="r" b="b"/>
              <a:pathLst>
                <a:path w="4693" h="4693" extrusionOk="0">
                  <a:moveTo>
                    <a:pt x="2546" y="0"/>
                  </a:moveTo>
                  <a:lnTo>
                    <a:pt x="2068" y="40"/>
                  </a:lnTo>
                  <a:lnTo>
                    <a:pt x="1631" y="120"/>
                  </a:lnTo>
                  <a:lnTo>
                    <a:pt x="1194" y="318"/>
                  </a:lnTo>
                  <a:lnTo>
                    <a:pt x="836" y="557"/>
                  </a:lnTo>
                  <a:lnTo>
                    <a:pt x="518" y="875"/>
                  </a:lnTo>
                  <a:lnTo>
                    <a:pt x="279" y="1273"/>
                  </a:lnTo>
                  <a:lnTo>
                    <a:pt x="160" y="1471"/>
                  </a:lnTo>
                  <a:lnTo>
                    <a:pt x="80" y="1710"/>
                  </a:lnTo>
                  <a:lnTo>
                    <a:pt x="41" y="1949"/>
                  </a:lnTo>
                  <a:lnTo>
                    <a:pt x="1" y="2187"/>
                  </a:lnTo>
                  <a:lnTo>
                    <a:pt x="1" y="2625"/>
                  </a:lnTo>
                  <a:lnTo>
                    <a:pt x="120" y="3102"/>
                  </a:lnTo>
                  <a:lnTo>
                    <a:pt x="279" y="3499"/>
                  </a:lnTo>
                  <a:lnTo>
                    <a:pt x="557" y="3857"/>
                  </a:lnTo>
                  <a:lnTo>
                    <a:pt x="876" y="4175"/>
                  </a:lnTo>
                  <a:lnTo>
                    <a:pt x="1273" y="4454"/>
                  </a:lnTo>
                  <a:lnTo>
                    <a:pt x="1472" y="4533"/>
                  </a:lnTo>
                  <a:lnTo>
                    <a:pt x="1711" y="4613"/>
                  </a:lnTo>
                  <a:lnTo>
                    <a:pt x="1949" y="4692"/>
                  </a:lnTo>
                  <a:lnTo>
                    <a:pt x="2625" y="4692"/>
                  </a:lnTo>
                  <a:lnTo>
                    <a:pt x="3063" y="4613"/>
                  </a:lnTo>
                  <a:lnTo>
                    <a:pt x="3500" y="4414"/>
                  </a:lnTo>
                  <a:lnTo>
                    <a:pt x="3858" y="4175"/>
                  </a:lnTo>
                  <a:lnTo>
                    <a:pt x="4176" y="3817"/>
                  </a:lnTo>
                  <a:lnTo>
                    <a:pt x="4454" y="3460"/>
                  </a:lnTo>
                  <a:lnTo>
                    <a:pt x="4534" y="3221"/>
                  </a:lnTo>
                  <a:lnTo>
                    <a:pt x="4613" y="3022"/>
                  </a:lnTo>
                  <a:lnTo>
                    <a:pt x="4653" y="2784"/>
                  </a:lnTo>
                  <a:lnTo>
                    <a:pt x="4693" y="2545"/>
                  </a:lnTo>
                  <a:lnTo>
                    <a:pt x="4693" y="2068"/>
                  </a:lnTo>
                  <a:lnTo>
                    <a:pt x="4574" y="1631"/>
                  </a:lnTo>
                  <a:lnTo>
                    <a:pt x="4414" y="1233"/>
                  </a:lnTo>
                  <a:lnTo>
                    <a:pt x="4136" y="835"/>
                  </a:lnTo>
                  <a:lnTo>
                    <a:pt x="3818" y="517"/>
                  </a:lnTo>
                  <a:lnTo>
                    <a:pt x="3460" y="279"/>
                  </a:lnTo>
                  <a:lnTo>
                    <a:pt x="3222" y="159"/>
                  </a:lnTo>
                  <a:lnTo>
                    <a:pt x="2983" y="80"/>
                  </a:lnTo>
                  <a:lnTo>
                    <a:pt x="2784" y="40"/>
                  </a:lnTo>
                  <a:lnTo>
                    <a:pt x="2546"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63" name="Google Shape;4663;p118"/>
            <p:cNvSpPr/>
            <p:nvPr/>
          </p:nvSpPr>
          <p:spPr>
            <a:xfrm>
              <a:off x="3039575" y="4649800"/>
              <a:ext cx="168025" cy="168025"/>
            </a:xfrm>
            <a:custGeom>
              <a:avLst/>
              <a:gdLst/>
              <a:ahLst/>
              <a:cxnLst/>
              <a:rect l="l" t="t" r="r" b="b"/>
              <a:pathLst>
                <a:path w="6721" h="6721" extrusionOk="0">
                  <a:moveTo>
                    <a:pt x="2943" y="0"/>
                  </a:moveTo>
                  <a:lnTo>
                    <a:pt x="2625" y="80"/>
                  </a:lnTo>
                  <a:lnTo>
                    <a:pt x="2307" y="159"/>
                  </a:lnTo>
                  <a:lnTo>
                    <a:pt x="2029" y="279"/>
                  </a:lnTo>
                  <a:lnTo>
                    <a:pt x="1751" y="398"/>
                  </a:lnTo>
                  <a:lnTo>
                    <a:pt x="1472" y="597"/>
                  </a:lnTo>
                  <a:lnTo>
                    <a:pt x="1194" y="756"/>
                  </a:lnTo>
                  <a:lnTo>
                    <a:pt x="955" y="994"/>
                  </a:lnTo>
                  <a:lnTo>
                    <a:pt x="756" y="1233"/>
                  </a:lnTo>
                  <a:lnTo>
                    <a:pt x="558" y="1511"/>
                  </a:lnTo>
                  <a:lnTo>
                    <a:pt x="399" y="1790"/>
                  </a:lnTo>
                  <a:lnTo>
                    <a:pt x="240" y="2108"/>
                  </a:lnTo>
                  <a:lnTo>
                    <a:pt x="120" y="2426"/>
                  </a:lnTo>
                  <a:lnTo>
                    <a:pt x="41" y="2744"/>
                  </a:lnTo>
                  <a:lnTo>
                    <a:pt x="1" y="3102"/>
                  </a:lnTo>
                  <a:lnTo>
                    <a:pt x="1" y="3420"/>
                  </a:lnTo>
                  <a:lnTo>
                    <a:pt x="41" y="3738"/>
                  </a:lnTo>
                  <a:lnTo>
                    <a:pt x="80" y="4056"/>
                  </a:lnTo>
                  <a:lnTo>
                    <a:pt x="160" y="4374"/>
                  </a:lnTo>
                  <a:lnTo>
                    <a:pt x="279" y="4692"/>
                  </a:lnTo>
                  <a:lnTo>
                    <a:pt x="438" y="4971"/>
                  </a:lnTo>
                  <a:lnTo>
                    <a:pt x="597" y="5249"/>
                  </a:lnTo>
                  <a:lnTo>
                    <a:pt x="796" y="5527"/>
                  </a:lnTo>
                  <a:lnTo>
                    <a:pt x="995" y="5766"/>
                  </a:lnTo>
                  <a:lnTo>
                    <a:pt x="1273" y="5965"/>
                  </a:lnTo>
                  <a:lnTo>
                    <a:pt x="1512" y="6164"/>
                  </a:lnTo>
                  <a:lnTo>
                    <a:pt x="1790" y="6323"/>
                  </a:lnTo>
                  <a:lnTo>
                    <a:pt x="2108" y="6482"/>
                  </a:lnTo>
                  <a:lnTo>
                    <a:pt x="2426" y="6561"/>
                  </a:lnTo>
                  <a:lnTo>
                    <a:pt x="2784" y="6641"/>
                  </a:lnTo>
                  <a:lnTo>
                    <a:pt x="3102" y="6681"/>
                  </a:lnTo>
                  <a:lnTo>
                    <a:pt x="3460" y="6720"/>
                  </a:lnTo>
                  <a:lnTo>
                    <a:pt x="3778" y="6681"/>
                  </a:lnTo>
                  <a:lnTo>
                    <a:pt x="4097" y="6641"/>
                  </a:lnTo>
                  <a:lnTo>
                    <a:pt x="4415" y="6561"/>
                  </a:lnTo>
                  <a:lnTo>
                    <a:pt x="4693" y="6442"/>
                  </a:lnTo>
                  <a:lnTo>
                    <a:pt x="5011" y="6283"/>
                  </a:lnTo>
                  <a:lnTo>
                    <a:pt x="5289" y="6124"/>
                  </a:lnTo>
                  <a:lnTo>
                    <a:pt x="5528" y="5925"/>
                  </a:lnTo>
                  <a:lnTo>
                    <a:pt x="5767" y="5686"/>
                  </a:lnTo>
                  <a:lnTo>
                    <a:pt x="5965" y="5448"/>
                  </a:lnTo>
                  <a:lnTo>
                    <a:pt x="6164" y="5209"/>
                  </a:lnTo>
                  <a:lnTo>
                    <a:pt x="6363" y="4891"/>
                  </a:lnTo>
                  <a:lnTo>
                    <a:pt x="6482" y="4613"/>
                  </a:lnTo>
                  <a:lnTo>
                    <a:pt x="6602" y="4255"/>
                  </a:lnTo>
                  <a:lnTo>
                    <a:pt x="6681" y="3937"/>
                  </a:lnTo>
                  <a:lnTo>
                    <a:pt x="6721" y="3619"/>
                  </a:lnTo>
                  <a:lnTo>
                    <a:pt x="6721" y="3261"/>
                  </a:lnTo>
                  <a:lnTo>
                    <a:pt x="6721" y="2943"/>
                  </a:lnTo>
                  <a:lnTo>
                    <a:pt x="6641" y="2625"/>
                  </a:lnTo>
                  <a:lnTo>
                    <a:pt x="6562" y="2307"/>
                  </a:lnTo>
                  <a:lnTo>
                    <a:pt x="6443" y="1988"/>
                  </a:lnTo>
                  <a:lnTo>
                    <a:pt x="6283" y="1710"/>
                  </a:lnTo>
                  <a:lnTo>
                    <a:pt x="6124" y="1432"/>
                  </a:lnTo>
                  <a:lnTo>
                    <a:pt x="5926" y="1193"/>
                  </a:lnTo>
                  <a:lnTo>
                    <a:pt x="5727" y="955"/>
                  </a:lnTo>
                  <a:lnTo>
                    <a:pt x="5488" y="716"/>
                  </a:lnTo>
                  <a:lnTo>
                    <a:pt x="5210" y="517"/>
                  </a:lnTo>
                  <a:lnTo>
                    <a:pt x="4932" y="358"/>
                  </a:lnTo>
                  <a:lnTo>
                    <a:pt x="4613" y="239"/>
                  </a:lnTo>
                  <a:lnTo>
                    <a:pt x="4295" y="120"/>
                  </a:lnTo>
                  <a:lnTo>
                    <a:pt x="3937" y="40"/>
                  </a:lnTo>
                  <a:lnTo>
                    <a:pt x="361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64" name="Google Shape;4664;p118"/>
            <p:cNvSpPr/>
            <p:nvPr/>
          </p:nvSpPr>
          <p:spPr>
            <a:xfrm>
              <a:off x="1572350" y="4220350"/>
              <a:ext cx="117325" cy="117325"/>
            </a:xfrm>
            <a:custGeom>
              <a:avLst/>
              <a:gdLst/>
              <a:ahLst/>
              <a:cxnLst/>
              <a:rect l="l" t="t" r="r" b="b"/>
              <a:pathLst>
                <a:path w="4693" h="4693" extrusionOk="0">
                  <a:moveTo>
                    <a:pt x="2068" y="1"/>
                  </a:moveTo>
                  <a:lnTo>
                    <a:pt x="1631" y="80"/>
                  </a:lnTo>
                  <a:lnTo>
                    <a:pt x="1193" y="279"/>
                  </a:lnTo>
                  <a:lnTo>
                    <a:pt x="835" y="518"/>
                  </a:lnTo>
                  <a:lnTo>
                    <a:pt x="517" y="876"/>
                  </a:lnTo>
                  <a:lnTo>
                    <a:pt x="279" y="1233"/>
                  </a:lnTo>
                  <a:lnTo>
                    <a:pt x="159" y="1472"/>
                  </a:lnTo>
                  <a:lnTo>
                    <a:pt x="80" y="1671"/>
                  </a:lnTo>
                  <a:lnTo>
                    <a:pt x="40" y="1909"/>
                  </a:lnTo>
                  <a:lnTo>
                    <a:pt x="0" y="2148"/>
                  </a:lnTo>
                  <a:lnTo>
                    <a:pt x="0" y="2625"/>
                  </a:lnTo>
                  <a:lnTo>
                    <a:pt x="120" y="3063"/>
                  </a:lnTo>
                  <a:lnTo>
                    <a:pt x="279" y="3460"/>
                  </a:lnTo>
                  <a:lnTo>
                    <a:pt x="557" y="3858"/>
                  </a:lnTo>
                  <a:lnTo>
                    <a:pt x="875" y="4176"/>
                  </a:lnTo>
                  <a:lnTo>
                    <a:pt x="1273" y="4414"/>
                  </a:lnTo>
                  <a:lnTo>
                    <a:pt x="1472" y="4534"/>
                  </a:lnTo>
                  <a:lnTo>
                    <a:pt x="1710" y="4613"/>
                  </a:lnTo>
                  <a:lnTo>
                    <a:pt x="1949" y="4653"/>
                  </a:lnTo>
                  <a:lnTo>
                    <a:pt x="2187" y="4693"/>
                  </a:lnTo>
                  <a:lnTo>
                    <a:pt x="2625" y="4693"/>
                  </a:lnTo>
                  <a:lnTo>
                    <a:pt x="3102" y="4574"/>
                  </a:lnTo>
                  <a:lnTo>
                    <a:pt x="3499" y="4375"/>
                  </a:lnTo>
                  <a:lnTo>
                    <a:pt x="3857" y="4136"/>
                  </a:lnTo>
                  <a:lnTo>
                    <a:pt x="4175" y="3818"/>
                  </a:lnTo>
                  <a:lnTo>
                    <a:pt x="4454" y="3420"/>
                  </a:lnTo>
                  <a:lnTo>
                    <a:pt x="4533" y="3222"/>
                  </a:lnTo>
                  <a:lnTo>
                    <a:pt x="4613" y="2983"/>
                  </a:lnTo>
                  <a:lnTo>
                    <a:pt x="4653" y="2744"/>
                  </a:lnTo>
                  <a:lnTo>
                    <a:pt x="4692" y="2506"/>
                  </a:lnTo>
                  <a:lnTo>
                    <a:pt x="4692" y="2068"/>
                  </a:lnTo>
                  <a:lnTo>
                    <a:pt x="4573" y="1591"/>
                  </a:lnTo>
                  <a:lnTo>
                    <a:pt x="4414" y="1194"/>
                  </a:lnTo>
                  <a:lnTo>
                    <a:pt x="4175" y="836"/>
                  </a:lnTo>
                  <a:lnTo>
                    <a:pt x="3817" y="518"/>
                  </a:lnTo>
                  <a:lnTo>
                    <a:pt x="3460" y="239"/>
                  </a:lnTo>
                  <a:lnTo>
                    <a:pt x="3221" y="160"/>
                  </a:lnTo>
                  <a:lnTo>
                    <a:pt x="2982" y="80"/>
                  </a:lnTo>
                  <a:lnTo>
                    <a:pt x="2784"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65" name="Google Shape;4665;p118"/>
            <p:cNvSpPr/>
            <p:nvPr/>
          </p:nvSpPr>
          <p:spPr>
            <a:xfrm>
              <a:off x="1968975" y="4893350"/>
              <a:ext cx="117325" cy="117325"/>
            </a:xfrm>
            <a:custGeom>
              <a:avLst/>
              <a:gdLst/>
              <a:ahLst/>
              <a:cxnLst/>
              <a:rect l="l" t="t" r="r" b="b"/>
              <a:pathLst>
                <a:path w="4693" h="4693" extrusionOk="0">
                  <a:moveTo>
                    <a:pt x="2068" y="0"/>
                  </a:moveTo>
                  <a:lnTo>
                    <a:pt x="1631" y="120"/>
                  </a:lnTo>
                  <a:lnTo>
                    <a:pt x="1233" y="279"/>
                  </a:lnTo>
                  <a:lnTo>
                    <a:pt x="836" y="557"/>
                  </a:lnTo>
                  <a:lnTo>
                    <a:pt x="517" y="875"/>
                  </a:lnTo>
                  <a:lnTo>
                    <a:pt x="279" y="1273"/>
                  </a:lnTo>
                  <a:lnTo>
                    <a:pt x="160" y="1471"/>
                  </a:lnTo>
                  <a:lnTo>
                    <a:pt x="80" y="1710"/>
                  </a:lnTo>
                  <a:lnTo>
                    <a:pt x="40" y="1949"/>
                  </a:lnTo>
                  <a:lnTo>
                    <a:pt x="1" y="2187"/>
                  </a:lnTo>
                  <a:lnTo>
                    <a:pt x="40" y="2625"/>
                  </a:lnTo>
                  <a:lnTo>
                    <a:pt x="120" y="3062"/>
                  </a:lnTo>
                  <a:lnTo>
                    <a:pt x="319" y="3499"/>
                  </a:lnTo>
                  <a:lnTo>
                    <a:pt x="557" y="3857"/>
                  </a:lnTo>
                  <a:lnTo>
                    <a:pt x="875" y="4175"/>
                  </a:lnTo>
                  <a:lnTo>
                    <a:pt x="1273" y="4454"/>
                  </a:lnTo>
                  <a:lnTo>
                    <a:pt x="1472" y="4533"/>
                  </a:lnTo>
                  <a:lnTo>
                    <a:pt x="1710" y="4613"/>
                  </a:lnTo>
                  <a:lnTo>
                    <a:pt x="1949" y="4652"/>
                  </a:lnTo>
                  <a:lnTo>
                    <a:pt x="2188" y="4692"/>
                  </a:lnTo>
                  <a:lnTo>
                    <a:pt x="2625" y="4692"/>
                  </a:lnTo>
                  <a:lnTo>
                    <a:pt x="3102" y="4573"/>
                  </a:lnTo>
                  <a:lnTo>
                    <a:pt x="3500" y="4414"/>
                  </a:lnTo>
                  <a:lnTo>
                    <a:pt x="3858" y="4136"/>
                  </a:lnTo>
                  <a:lnTo>
                    <a:pt x="4176" y="3817"/>
                  </a:lnTo>
                  <a:lnTo>
                    <a:pt x="4454" y="3420"/>
                  </a:lnTo>
                  <a:lnTo>
                    <a:pt x="4534" y="3221"/>
                  </a:lnTo>
                  <a:lnTo>
                    <a:pt x="4613" y="2982"/>
                  </a:lnTo>
                  <a:lnTo>
                    <a:pt x="4693" y="2744"/>
                  </a:lnTo>
                  <a:lnTo>
                    <a:pt x="4693" y="2545"/>
                  </a:lnTo>
                  <a:lnTo>
                    <a:pt x="4693" y="2068"/>
                  </a:lnTo>
                  <a:lnTo>
                    <a:pt x="4613" y="1631"/>
                  </a:lnTo>
                  <a:lnTo>
                    <a:pt x="4414" y="1193"/>
                  </a:lnTo>
                  <a:lnTo>
                    <a:pt x="4176" y="835"/>
                  </a:lnTo>
                  <a:lnTo>
                    <a:pt x="3818" y="517"/>
                  </a:lnTo>
                  <a:lnTo>
                    <a:pt x="3460" y="279"/>
                  </a:lnTo>
                  <a:lnTo>
                    <a:pt x="3221" y="159"/>
                  </a:lnTo>
                  <a:lnTo>
                    <a:pt x="3023" y="80"/>
                  </a:lnTo>
                  <a:lnTo>
                    <a:pt x="2784" y="40"/>
                  </a:lnTo>
                  <a:lnTo>
                    <a:pt x="2545"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66" name="Google Shape;4666;p118"/>
            <p:cNvSpPr/>
            <p:nvPr/>
          </p:nvSpPr>
          <p:spPr>
            <a:xfrm>
              <a:off x="2182700" y="4698500"/>
              <a:ext cx="168025" cy="168025"/>
            </a:xfrm>
            <a:custGeom>
              <a:avLst/>
              <a:gdLst/>
              <a:ahLst/>
              <a:cxnLst/>
              <a:rect l="l" t="t" r="r" b="b"/>
              <a:pathLst>
                <a:path w="6721" h="6721" extrusionOk="0">
                  <a:moveTo>
                    <a:pt x="2983" y="1"/>
                  </a:moveTo>
                  <a:lnTo>
                    <a:pt x="2625" y="80"/>
                  </a:lnTo>
                  <a:lnTo>
                    <a:pt x="2347" y="160"/>
                  </a:lnTo>
                  <a:lnTo>
                    <a:pt x="2028" y="279"/>
                  </a:lnTo>
                  <a:lnTo>
                    <a:pt x="1750" y="398"/>
                  </a:lnTo>
                  <a:lnTo>
                    <a:pt x="1472" y="597"/>
                  </a:lnTo>
                  <a:lnTo>
                    <a:pt x="1193" y="796"/>
                  </a:lnTo>
                  <a:lnTo>
                    <a:pt x="955" y="995"/>
                  </a:lnTo>
                  <a:lnTo>
                    <a:pt x="756" y="1233"/>
                  </a:lnTo>
                  <a:lnTo>
                    <a:pt x="557" y="1512"/>
                  </a:lnTo>
                  <a:lnTo>
                    <a:pt x="398" y="1790"/>
                  </a:lnTo>
                  <a:lnTo>
                    <a:pt x="239" y="2108"/>
                  </a:lnTo>
                  <a:lnTo>
                    <a:pt x="160" y="2426"/>
                  </a:lnTo>
                  <a:lnTo>
                    <a:pt x="80" y="2744"/>
                  </a:lnTo>
                  <a:lnTo>
                    <a:pt x="1" y="3102"/>
                  </a:lnTo>
                  <a:lnTo>
                    <a:pt x="1" y="3420"/>
                  </a:lnTo>
                  <a:lnTo>
                    <a:pt x="40" y="3738"/>
                  </a:lnTo>
                  <a:lnTo>
                    <a:pt x="80" y="4096"/>
                  </a:lnTo>
                  <a:lnTo>
                    <a:pt x="160" y="4375"/>
                  </a:lnTo>
                  <a:lnTo>
                    <a:pt x="279" y="4693"/>
                  </a:lnTo>
                  <a:lnTo>
                    <a:pt x="438" y="4971"/>
                  </a:lnTo>
                  <a:lnTo>
                    <a:pt x="597" y="5249"/>
                  </a:lnTo>
                  <a:lnTo>
                    <a:pt x="796" y="5528"/>
                  </a:lnTo>
                  <a:lnTo>
                    <a:pt x="1034" y="5766"/>
                  </a:lnTo>
                  <a:lnTo>
                    <a:pt x="1273" y="5965"/>
                  </a:lnTo>
                  <a:lnTo>
                    <a:pt x="1512" y="6164"/>
                  </a:lnTo>
                  <a:lnTo>
                    <a:pt x="1830" y="6323"/>
                  </a:lnTo>
                  <a:lnTo>
                    <a:pt x="2108" y="6482"/>
                  </a:lnTo>
                  <a:lnTo>
                    <a:pt x="2466" y="6601"/>
                  </a:lnTo>
                  <a:lnTo>
                    <a:pt x="2784" y="6641"/>
                  </a:lnTo>
                  <a:lnTo>
                    <a:pt x="3102" y="6721"/>
                  </a:lnTo>
                  <a:lnTo>
                    <a:pt x="3460" y="6721"/>
                  </a:lnTo>
                  <a:lnTo>
                    <a:pt x="3778" y="6681"/>
                  </a:lnTo>
                  <a:lnTo>
                    <a:pt x="4096" y="6641"/>
                  </a:lnTo>
                  <a:lnTo>
                    <a:pt x="4414" y="6562"/>
                  </a:lnTo>
                  <a:lnTo>
                    <a:pt x="4732" y="6442"/>
                  </a:lnTo>
                  <a:lnTo>
                    <a:pt x="5011" y="6283"/>
                  </a:lnTo>
                  <a:lnTo>
                    <a:pt x="5289" y="6124"/>
                  </a:lnTo>
                  <a:lnTo>
                    <a:pt x="5528" y="5925"/>
                  </a:lnTo>
                  <a:lnTo>
                    <a:pt x="5766" y="5687"/>
                  </a:lnTo>
                  <a:lnTo>
                    <a:pt x="6005" y="5448"/>
                  </a:lnTo>
                  <a:lnTo>
                    <a:pt x="6204" y="5210"/>
                  </a:lnTo>
                  <a:lnTo>
                    <a:pt x="6363" y="4892"/>
                  </a:lnTo>
                  <a:lnTo>
                    <a:pt x="6482" y="4613"/>
                  </a:lnTo>
                  <a:lnTo>
                    <a:pt x="6601" y="4255"/>
                  </a:lnTo>
                  <a:lnTo>
                    <a:pt x="6681" y="3937"/>
                  </a:lnTo>
                  <a:lnTo>
                    <a:pt x="6720" y="3619"/>
                  </a:lnTo>
                  <a:lnTo>
                    <a:pt x="6720" y="3261"/>
                  </a:lnTo>
                  <a:lnTo>
                    <a:pt x="6720" y="2943"/>
                  </a:lnTo>
                  <a:lnTo>
                    <a:pt x="6641" y="2625"/>
                  </a:lnTo>
                  <a:lnTo>
                    <a:pt x="6561" y="2307"/>
                  </a:lnTo>
                  <a:lnTo>
                    <a:pt x="6442" y="1989"/>
                  </a:lnTo>
                  <a:lnTo>
                    <a:pt x="6323" y="1711"/>
                  </a:lnTo>
                  <a:lnTo>
                    <a:pt x="6124" y="1432"/>
                  </a:lnTo>
                  <a:lnTo>
                    <a:pt x="5965" y="1194"/>
                  </a:lnTo>
                  <a:lnTo>
                    <a:pt x="5726" y="955"/>
                  </a:lnTo>
                  <a:lnTo>
                    <a:pt x="5488" y="716"/>
                  </a:lnTo>
                  <a:lnTo>
                    <a:pt x="5209" y="557"/>
                  </a:lnTo>
                  <a:lnTo>
                    <a:pt x="4931" y="359"/>
                  </a:lnTo>
                  <a:lnTo>
                    <a:pt x="4613" y="239"/>
                  </a:lnTo>
                  <a:lnTo>
                    <a:pt x="4295" y="120"/>
                  </a:lnTo>
                  <a:lnTo>
                    <a:pt x="3977" y="40"/>
                  </a:lnTo>
                  <a:lnTo>
                    <a:pt x="361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67" name="Google Shape;4667;p118"/>
            <p:cNvSpPr/>
            <p:nvPr/>
          </p:nvSpPr>
          <p:spPr>
            <a:xfrm>
              <a:off x="3068425" y="4078200"/>
              <a:ext cx="139175" cy="140200"/>
            </a:xfrm>
            <a:custGeom>
              <a:avLst/>
              <a:gdLst/>
              <a:ahLst/>
              <a:cxnLst/>
              <a:rect l="l" t="t" r="r" b="b"/>
              <a:pathLst>
                <a:path w="5567" h="5608" extrusionOk="0">
                  <a:moveTo>
                    <a:pt x="2704" y="1"/>
                  </a:moveTo>
                  <a:lnTo>
                    <a:pt x="2426" y="40"/>
                  </a:lnTo>
                  <a:lnTo>
                    <a:pt x="2187" y="80"/>
                  </a:lnTo>
                  <a:lnTo>
                    <a:pt x="1909" y="160"/>
                  </a:lnTo>
                  <a:lnTo>
                    <a:pt x="1670" y="239"/>
                  </a:lnTo>
                  <a:lnTo>
                    <a:pt x="1432" y="359"/>
                  </a:lnTo>
                  <a:lnTo>
                    <a:pt x="1193" y="518"/>
                  </a:lnTo>
                  <a:lnTo>
                    <a:pt x="994" y="677"/>
                  </a:lnTo>
                  <a:lnTo>
                    <a:pt x="795" y="836"/>
                  </a:lnTo>
                  <a:lnTo>
                    <a:pt x="597" y="1035"/>
                  </a:lnTo>
                  <a:lnTo>
                    <a:pt x="437" y="1273"/>
                  </a:lnTo>
                  <a:lnTo>
                    <a:pt x="318" y="1512"/>
                  </a:lnTo>
                  <a:lnTo>
                    <a:pt x="199" y="1750"/>
                  </a:lnTo>
                  <a:lnTo>
                    <a:pt x="80" y="2029"/>
                  </a:lnTo>
                  <a:lnTo>
                    <a:pt x="40" y="2307"/>
                  </a:lnTo>
                  <a:lnTo>
                    <a:pt x="0" y="2585"/>
                  </a:lnTo>
                  <a:lnTo>
                    <a:pt x="0" y="2864"/>
                  </a:lnTo>
                  <a:lnTo>
                    <a:pt x="0" y="3142"/>
                  </a:lnTo>
                  <a:lnTo>
                    <a:pt x="40" y="3420"/>
                  </a:lnTo>
                  <a:lnTo>
                    <a:pt x="119" y="3659"/>
                  </a:lnTo>
                  <a:lnTo>
                    <a:pt x="199" y="3937"/>
                  </a:lnTo>
                  <a:lnTo>
                    <a:pt x="318" y="4176"/>
                  </a:lnTo>
                  <a:lnTo>
                    <a:pt x="477" y="4375"/>
                  </a:lnTo>
                  <a:lnTo>
                    <a:pt x="636" y="4613"/>
                  </a:lnTo>
                  <a:lnTo>
                    <a:pt x="835" y="4812"/>
                  </a:lnTo>
                  <a:lnTo>
                    <a:pt x="1034" y="4971"/>
                  </a:lnTo>
                  <a:lnTo>
                    <a:pt x="1233" y="5130"/>
                  </a:lnTo>
                  <a:lnTo>
                    <a:pt x="1471" y="5289"/>
                  </a:lnTo>
                  <a:lnTo>
                    <a:pt x="1750" y="5408"/>
                  </a:lnTo>
                  <a:lnTo>
                    <a:pt x="2028" y="5488"/>
                  </a:lnTo>
                  <a:lnTo>
                    <a:pt x="2306" y="5568"/>
                  </a:lnTo>
                  <a:lnTo>
                    <a:pt x="2585" y="5607"/>
                  </a:lnTo>
                  <a:lnTo>
                    <a:pt x="2863" y="5607"/>
                  </a:lnTo>
                  <a:lnTo>
                    <a:pt x="3102" y="5568"/>
                  </a:lnTo>
                  <a:lnTo>
                    <a:pt x="3380" y="5528"/>
                  </a:lnTo>
                  <a:lnTo>
                    <a:pt x="3658" y="5448"/>
                  </a:lnTo>
                  <a:lnTo>
                    <a:pt x="3897" y="5369"/>
                  </a:lnTo>
                  <a:lnTo>
                    <a:pt x="4135" y="5249"/>
                  </a:lnTo>
                  <a:lnTo>
                    <a:pt x="4374" y="5090"/>
                  </a:lnTo>
                  <a:lnTo>
                    <a:pt x="4573" y="4931"/>
                  </a:lnTo>
                  <a:lnTo>
                    <a:pt x="4772" y="4772"/>
                  </a:lnTo>
                  <a:lnTo>
                    <a:pt x="4970" y="4573"/>
                  </a:lnTo>
                  <a:lnTo>
                    <a:pt x="5129" y="4335"/>
                  </a:lnTo>
                  <a:lnTo>
                    <a:pt x="5249" y="4096"/>
                  </a:lnTo>
                  <a:lnTo>
                    <a:pt x="5368" y="3858"/>
                  </a:lnTo>
                  <a:lnTo>
                    <a:pt x="5448" y="3579"/>
                  </a:lnTo>
                  <a:lnTo>
                    <a:pt x="5527" y="3301"/>
                  </a:lnTo>
                  <a:lnTo>
                    <a:pt x="5567" y="3023"/>
                  </a:lnTo>
                  <a:lnTo>
                    <a:pt x="5567" y="2744"/>
                  </a:lnTo>
                  <a:lnTo>
                    <a:pt x="5567" y="2466"/>
                  </a:lnTo>
                  <a:lnTo>
                    <a:pt x="5487" y="2188"/>
                  </a:lnTo>
                  <a:lnTo>
                    <a:pt x="5448" y="1949"/>
                  </a:lnTo>
                  <a:lnTo>
                    <a:pt x="5328" y="1711"/>
                  </a:lnTo>
                  <a:lnTo>
                    <a:pt x="5209" y="1432"/>
                  </a:lnTo>
                  <a:lnTo>
                    <a:pt x="5090" y="1233"/>
                  </a:lnTo>
                  <a:lnTo>
                    <a:pt x="4931" y="995"/>
                  </a:lnTo>
                  <a:lnTo>
                    <a:pt x="4732" y="796"/>
                  </a:lnTo>
                  <a:lnTo>
                    <a:pt x="4533" y="637"/>
                  </a:lnTo>
                  <a:lnTo>
                    <a:pt x="4294" y="478"/>
                  </a:lnTo>
                  <a:lnTo>
                    <a:pt x="4056" y="319"/>
                  </a:lnTo>
                  <a:lnTo>
                    <a:pt x="3817" y="200"/>
                  </a:lnTo>
                  <a:lnTo>
                    <a:pt x="3539" y="120"/>
                  </a:lnTo>
                  <a:lnTo>
                    <a:pt x="3261" y="40"/>
                  </a:lnTo>
                  <a:lnTo>
                    <a:pt x="2982" y="40"/>
                  </a:lnTo>
                  <a:lnTo>
                    <a:pt x="2704"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68" name="Google Shape;4668;p118"/>
            <p:cNvSpPr/>
            <p:nvPr/>
          </p:nvSpPr>
          <p:spPr>
            <a:xfrm>
              <a:off x="2567400" y="3906225"/>
              <a:ext cx="117325" cy="118325"/>
            </a:xfrm>
            <a:custGeom>
              <a:avLst/>
              <a:gdLst/>
              <a:ahLst/>
              <a:cxnLst/>
              <a:rect l="l" t="t" r="r" b="b"/>
              <a:pathLst>
                <a:path w="4693" h="4733" extrusionOk="0">
                  <a:moveTo>
                    <a:pt x="2546" y="1"/>
                  </a:moveTo>
                  <a:lnTo>
                    <a:pt x="2068" y="41"/>
                  </a:lnTo>
                  <a:lnTo>
                    <a:pt x="1631" y="120"/>
                  </a:lnTo>
                  <a:lnTo>
                    <a:pt x="1233" y="319"/>
                  </a:lnTo>
                  <a:lnTo>
                    <a:pt x="836" y="557"/>
                  </a:lnTo>
                  <a:lnTo>
                    <a:pt x="518" y="876"/>
                  </a:lnTo>
                  <a:lnTo>
                    <a:pt x="279" y="1273"/>
                  </a:lnTo>
                  <a:lnTo>
                    <a:pt x="160" y="1512"/>
                  </a:lnTo>
                  <a:lnTo>
                    <a:pt x="80" y="1711"/>
                  </a:lnTo>
                  <a:lnTo>
                    <a:pt x="40" y="1949"/>
                  </a:lnTo>
                  <a:lnTo>
                    <a:pt x="1" y="2188"/>
                  </a:lnTo>
                  <a:lnTo>
                    <a:pt x="40" y="2665"/>
                  </a:lnTo>
                  <a:lnTo>
                    <a:pt x="120" y="3102"/>
                  </a:lnTo>
                  <a:lnTo>
                    <a:pt x="319" y="3500"/>
                  </a:lnTo>
                  <a:lnTo>
                    <a:pt x="557" y="3898"/>
                  </a:lnTo>
                  <a:lnTo>
                    <a:pt x="875" y="4216"/>
                  </a:lnTo>
                  <a:lnTo>
                    <a:pt x="1273" y="4454"/>
                  </a:lnTo>
                  <a:lnTo>
                    <a:pt x="1472" y="4534"/>
                  </a:lnTo>
                  <a:lnTo>
                    <a:pt x="1710" y="4613"/>
                  </a:lnTo>
                  <a:lnTo>
                    <a:pt x="1949" y="4693"/>
                  </a:lnTo>
                  <a:lnTo>
                    <a:pt x="2188" y="4733"/>
                  </a:lnTo>
                  <a:lnTo>
                    <a:pt x="2665" y="4693"/>
                  </a:lnTo>
                  <a:lnTo>
                    <a:pt x="3102" y="4613"/>
                  </a:lnTo>
                  <a:lnTo>
                    <a:pt x="3500" y="4414"/>
                  </a:lnTo>
                  <a:lnTo>
                    <a:pt x="3858" y="4176"/>
                  </a:lnTo>
                  <a:lnTo>
                    <a:pt x="4176" y="3858"/>
                  </a:lnTo>
                  <a:lnTo>
                    <a:pt x="4454" y="3460"/>
                  </a:lnTo>
                  <a:lnTo>
                    <a:pt x="4534" y="3261"/>
                  </a:lnTo>
                  <a:lnTo>
                    <a:pt x="4613" y="3023"/>
                  </a:lnTo>
                  <a:lnTo>
                    <a:pt x="4693" y="2784"/>
                  </a:lnTo>
                  <a:lnTo>
                    <a:pt x="4693" y="2546"/>
                  </a:lnTo>
                  <a:lnTo>
                    <a:pt x="4693" y="2068"/>
                  </a:lnTo>
                  <a:lnTo>
                    <a:pt x="4613" y="1631"/>
                  </a:lnTo>
                  <a:lnTo>
                    <a:pt x="4414" y="1233"/>
                  </a:lnTo>
                  <a:lnTo>
                    <a:pt x="4176" y="836"/>
                  </a:lnTo>
                  <a:lnTo>
                    <a:pt x="3858" y="518"/>
                  </a:lnTo>
                  <a:lnTo>
                    <a:pt x="3460" y="279"/>
                  </a:lnTo>
                  <a:lnTo>
                    <a:pt x="3221" y="200"/>
                  </a:lnTo>
                  <a:lnTo>
                    <a:pt x="3023" y="120"/>
                  </a:lnTo>
                  <a:lnTo>
                    <a:pt x="2784" y="41"/>
                  </a:lnTo>
                  <a:lnTo>
                    <a:pt x="2546"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69" name="Google Shape;4669;p118"/>
            <p:cNvSpPr/>
            <p:nvPr/>
          </p:nvSpPr>
          <p:spPr>
            <a:xfrm>
              <a:off x="3448150" y="3110975"/>
              <a:ext cx="92475" cy="92475"/>
            </a:xfrm>
            <a:custGeom>
              <a:avLst/>
              <a:gdLst/>
              <a:ahLst/>
              <a:cxnLst/>
              <a:rect l="l" t="t" r="r" b="b"/>
              <a:pathLst>
                <a:path w="3699" h="3699" extrusionOk="0">
                  <a:moveTo>
                    <a:pt x="1829" y="1"/>
                  </a:moveTo>
                  <a:lnTo>
                    <a:pt x="1472" y="40"/>
                  </a:lnTo>
                  <a:lnTo>
                    <a:pt x="1114" y="160"/>
                  </a:lnTo>
                  <a:lnTo>
                    <a:pt x="796" y="319"/>
                  </a:lnTo>
                  <a:lnTo>
                    <a:pt x="517" y="557"/>
                  </a:lnTo>
                  <a:lnTo>
                    <a:pt x="319" y="796"/>
                  </a:lnTo>
                  <a:lnTo>
                    <a:pt x="120" y="1114"/>
                  </a:lnTo>
                  <a:lnTo>
                    <a:pt x="0" y="1472"/>
                  </a:lnTo>
                  <a:lnTo>
                    <a:pt x="0" y="1869"/>
                  </a:lnTo>
                  <a:lnTo>
                    <a:pt x="0" y="2227"/>
                  </a:lnTo>
                  <a:lnTo>
                    <a:pt x="120" y="2585"/>
                  </a:lnTo>
                  <a:lnTo>
                    <a:pt x="319" y="2903"/>
                  </a:lnTo>
                  <a:lnTo>
                    <a:pt x="517" y="3182"/>
                  </a:lnTo>
                  <a:lnTo>
                    <a:pt x="796" y="3380"/>
                  </a:lnTo>
                  <a:lnTo>
                    <a:pt x="1114" y="3579"/>
                  </a:lnTo>
                  <a:lnTo>
                    <a:pt x="1472" y="3659"/>
                  </a:lnTo>
                  <a:lnTo>
                    <a:pt x="1829" y="3698"/>
                  </a:lnTo>
                  <a:lnTo>
                    <a:pt x="2227" y="3659"/>
                  </a:lnTo>
                  <a:lnTo>
                    <a:pt x="2585" y="3579"/>
                  </a:lnTo>
                  <a:lnTo>
                    <a:pt x="2863" y="3380"/>
                  </a:lnTo>
                  <a:lnTo>
                    <a:pt x="3142" y="3182"/>
                  </a:lnTo>
                  <a:lnTo>
                    <a:pt x="3380" y="2903"/>
                  </a:lnTo>
                  <a:lnTo>
                    <a:pt x="3539" y="2585"/>
                  </a:lnTo>
                  <a:lnTo>
                    <a:pt x="3659" y="2227"/>
                  </a:lnTo>
                  <a:lnTo>
                    <a:pt x="3698" y="1869"/>
                  </a:lnTo>
                  <a:lnTo>
                    <a:pt x="3659" y="1472"/>
                  </a:lnTo>
                  <a:lnTo>
                    <a:pt x="3539" y="1114"/>
                  </a:lnTo>
                  <a:lnTo>
                    <a:pt x="3380" y="796"/>
                  </a:lnTo>
                  <a:lnTo>
                    <a:pt x="3142" y="557"/>
                  </a:lnTo>
                  <a:lnTo>
                    <a:pt x="2863" y="319"/>
                  </a:lnTo>
                  <a:lnTo>
                    <a:pt x="2585" y="160"/>
                  </a:lnTo>
                  <a:lnTo>
                    <a:pt x="2227" y="40"/>
                  </a:lnTo>
                  <a:lnTo>
                    <a:pt x="182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70" name="Google Shape;4670;p118"/>
            <p:cNvSpPr/>
            <p:nvPr/>
          </p:nvSpPr>
          <p:spPr>
            <a:xfrm>
              <a:off x="3764250" y="3208400"/>
              <a:ext cx="112375" cy="112350"/>
            </a:xfrm>
            <a:custGeom>
              <a:avLst/>
              <a:gdLst/>
              <a:ahLst/>
              <a:cxnLst/>
              <a:rect l="l" t="t" r="r" b="b"/>
              <a:pathLst>
                <a:path w="4495" h="4494" extrusionOk="0">
                  <a:moveTo>
                    <a:pt x="2267" y="0"/>
                  </a:moveTo>
                  <a:lnTo>
                    <a:pt x="1790" y="40"/>
                  </a:lnTo>
                  <a:lnTo>
                    <a:pt x="1393" y="199"/>
                  </a:lnTo>
                  <a:lnTo>
                    <a:pt x="995" y="398"/>
                  </a:lnTo>
                  <a:lnTo>
                    <a:pt x="677" y="676"/>
                  </a:lnTo>
                  <a:lnTo>
                    <a:pt x="399" y="994"/>
                  </a:lnTo>
                  <a:lnTo>
                    <a:pt x="200" y="1392"/>
                  </a:lnTo>
                  <a:lnTo>
                    <a:pt x="41" y="1790"/>
                  </a:lnTo>
                  <a:lnTo>
                    <a:pt x="1" y="2267"/>
                  </a:lnTo>
                  <a:lnTo>
                    <a:pt x="41" y="2704"/>
                  </a:lnTo>
                  <a:lnTo>
                    <a:pt x="200" y="3142"/>
                  </a:lnTo>
                  <a:lnTo>
                    <a:pt x="399" y="3499"/>
                  </a:lnTo>
                  <a:lnTo>
                    <a:pt x="677" y="3857"/>
                  </a:lnTo>
                  <a:lnTo>
                    <a:pt x="995" y="4136"/>
                  </a:lnTo>
                  <a:lnTo>
                    <a:pt x="1393" y="4334"/>
                  </a:lnTo>
                  <a:lnTo>
                    <a:pt x="1790" y="4454"/>
                  </a:lnTo>
                  <a:lnTo>
                    <a:pt x="2267" y="4493"/>
                  </a:lnTo>
                  <a:lnTo>
                    <a:pt x="2705" y="4454"/>
                  </a:lnTo>
                  <a:lnTo>
                    <a:pt x="3142" y="4334"/>
                  </a:lnTo>
                  <a:lnTo>
                    <a:pt x="3500" y="4136"/>
                  </a:lnTo>
                  <a:lnTo>
                    <a:pt x="3858" y="3857"/>
                  </a:lnTo>
                  <a:lnTo>
                    <a:pt x="4136" y="3499"/>
                  </a:lnTo>
                  <a:lnTo>
                    <a:pt x="4335" y="3142"/>
                  </a:lnTo>
                  <a:lnTo>
                    <a:pt x="4454" y="2704"/>
                  </a:lnTo>
                  <a:lnTo>
                    <a:pt x="4494" y="2267"/>
                  </a:lnTo>
                  <a:lnTo>
                    <a:pt x="4454" y="1790"/>
                  </a:lnTo>
                  <a:lnTo>
                    <a:pt x="4335" y="1392"/>
                  </a:lnTo>
                  <a:lnTo>
                    <a:pt x="4136" y="994"/>
                  </a:lnTo>
                  <a:lnTo>
                    <a:pt x="3858" y="676"/>
                  </a:lnTo>
                  <a:lnTo>
                    <a:pt x="3500" y="398"/>
                  </a:lnTo>
                  <a:lnTo>
                    <a:pt x="3142" y="199"/>
                  </a:lnTo>
                  <a:lnTo>
                    <a:pt x="2705" y="40"/>
                  </a:lnTo>
                  <a:lnTo>
                    <a:pt x="2267"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71" name="Google Shape;4671;p118"/>
            <p:cNvSpPr/>
            <p:nvPr/>
          </p:nvSpPr>
          <p:spPr>
            <a:xfrm>
              <a:off x="1820850" y="3036425"/>
              <a:ext cx="118325" cy="119300"/>
            </a:xfrm>
            <a:custGeom>
              <a:avLst/>
              <a:gdLst/>
              <a:ahLst/>
              <a:cxnLst/>
              <a:rect l="l" t="t" r="r" b="b"/>
              <a:pathLst>
                <a:path w="4733" h="4772" extrusionOk="0">
                  <a:moveTo>
                    <a:pt x="2546" y="0"/>
                  </a:moveTo>
                  <a:lnTo>
                    <a:pt x="2069" y="40"/>
                  </a:lnTo>
                  <a:lnTo>
                    <a:pt x="1631" y="120"/>
                  </a:lnTo>
                  <a:lnTo>
                    <a:pt x="1234" y="318"/>
                  </a:lnTo>
                  <a:lnTo>
                    <a:pt x="836" y="557"/>
                  </a:lnTo>
                  <a:lnTo>
                    <a:pt x="518" y="915"/>
                  </a:lnTo>
                  <a:lnTo>
                    <a:pt x="240" y="1312"/>
                  </a:lnTo>
                  <a:lnTo>
                    <a:pt x="160" y="1511"/>
                  </a:lnTo>
                  <a:lnTo>
                    <a:pt x="80" y="1750"/>
                  </a:lnTo>
                  <a:lnTo>
                    <a:pt x="41" y="1988"/>
                  </a:lnTo>
                  <a:lnTo>
                    <a:pt x="1" y="2227"/>
                  </a:lnTo>
                  <a:lnTo>
                    <a:pt x="1" y="2704"/>
                  </a:lnTo>
                  <a:lnTo>
                    <a:pt x="120" y="3142"/>
                  </a:lnTo>
                  <a:lnTo>
                    <a:pt x="279" y="3539"/>
                  </a:lnTo>
                  <a:lnTo>
                    <a:pt x="558" y="3937"/>
                  </a:lnTo>
                  <a:lnTo>
                    <a:pt x="876" y="4255"/>
                  </a:lnTo>
                  <a:lnTo>
                    <a:pt x="1273" y="4494"/>
                  </a:lnTo>
                  <a:lnTo>
                    <a:pt x="1472" y="4613"/>
                  </a:lnTo>
                  <a:lnTo>
                    <a:pt x="1711" y="4692"/>
                  </a:lnTo>
                  <a:lnTo>
                    <a:pt x="1949" y="4732"/>
                  </a:lnTo>
                  <a:lnTo>
                    <a:pt x="2188" y="4772"/>
                  </a:lnTo>
                  <a:lnTo>
                    <a:pt x="2665" y="4772"/>
                  </a:lnTo>
                  <a:lnTo>
                    <a:pt x="3102" y="4653"/>
                  </a:lnTo>
                  <a:lnTo>
                    <a:pt x="3540" y="4494"/>
                  </a:lnTo>
                  <a:lnTo>
                    <a:pt x="3898" y="4215"/>
                  </a:lnTo>
                  <a:lnTo>
                    <a:pt x="4216" y="3897"/>
                  </a:lnTo>
                  <a:lnTo>
                    <a:pt x="4494" y="3499"/>
                  </a:lnTo>
                  <a:lnTo>
                    <a:pt x="4574" y="3301"/>
                  </a:lnTo>
                  <a:lnTo>
                    <a:pt x="4653" y="3062"/>
                  </a:lnTo>
                  <a:lnTo>
                    <a:pt x="4733" y="2823"/>
                  </a:lnTo>
                  <a:lnTo>
                    <a:pt x="4733" y="2585"/>
                  </a:lnTo>
                  <a:lnTo>
                    <a:pt x="4733" y="2108"/>
                  </a:lnTo>
                  <a:lnTo>
                    <a:pt x="4653" y="1670"/>
                  </a:lnTo>
                  <a:lnTo>
                    <a:pt x="4454" y="1233"/>
                  </a:lnTo>
                  <a:lnTo>
                    <a:pt x="4216" y="875"/>
                  </a:lnTo>
                  <a:lnTo>
                    <a:pt x="3858" y="557"/>
                  </a:lnTo>
                  <a:lnTo>
                    <a:pt x="3460" y="279"/>
                  </a:lnTo>
                  <a:lnTo>
                    <a:pt x="3261" y="199"/>
                  </a:lnTo>
                  <a:lnTo>
                    <a:pt x="3023" y="120"/>
                  </a:lnTo>
                  <a:lnTo>
                    <a:pt x="2784" y="40"/>
                  </a:lnTo>
                  <a:lnTo>
                    <a:pt x="2546"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72" name="Google Shape;4672;p118"/>
            <p:cNvSpPr/>
            <p:nvPr/>
          </p:nvSpPr>
          <p:spPr>
            <a:xfrm>
              <a:off x="3957100" y="2074150"/>
              <a:ext cx="95475" cy="95475"/>
            </a:xfrm>
            <a:custGeom>
              <a:avLst/>
              <a:gdLst/>
              <a:ahLst/>
              <a:cxnLst/>
              <a:rect l="l" t="t" r="r" b="b"/>
              <a:pathLst>
                <a:path w="3819" h="3819" extrusionOk="0">
                  <a:moveTo>
                    <a:pt x="1909" y="1"/>
                  </a:moveTo>
                  <a:lnTo>
                    <a:pt x="1552" y="41"/>
                  </a:lnTo>
                  <a:lnTo>
                    <a:pt x="1194" y="160"/>
                  </a:lnTo>
                  <a:lnTo>
                    <a:pt x="876" y="359"/>
                  </a:lnTo>
                  <a:lnTo>
                    <a:pt x="597" y="558"/>
                  </a:lnTo>
                  <a:lnTo>
                    <a:pt x="359" y="876"/>
                  </a:lnTo>
                  <a:lnTo>
                    <a:pt x="160" y="1194"/>
                  </a:lnTo>
                  <a:lnTo>
                    <a:pt x="41" y="1552"/>
                  </a:lnTo>
                  <a:lnTo>
                    <a:pt x="1" y="1910"/>
                  </a:lnTo>
                  <a:lnTo>
                    <a:pt x="41" y="2307"/>
                  </a:lnTo>
                  <a:lnTo>
                    <a:pt x="160" y="2665"/>
                  </a:lnTo>
                  <a:lnTo>
                    <a:pt x="359" y="2983"/>
                  </a:lnTo>
                  <a:lnTo>
                    <a:pt x="597" y="3261"/>
                  </a:lnTo>
                  <a:lnTo>
                    <a:pt x="876" y="3500"/>
                  </a:lnTo>
                  <a:lnTo>
                    <a:pt x="1194" y="3699"/>
                  </a:lnTo>
                  <a:lnTo>
                    <a:pt x="1552" y="3778"/>
                  </a:lnTo>
                  <a:lnTo>
                    <a:pt x="1909" y="3818"/>
                  </a:lnTo>
                  <a:lnTo>
                    <a:pt x="2307" y="3778"/>
                  </a:lnTo>
                  <a:lnTo>
                    <a:pt x="2665" y="3699"/>
                  </a:lnTo>
                  <a:lnTo>
                    <a:pt x="2983" y="3500"/>
                  </a:lnTo>
                  <a:lnTo>
                    <a:pt x="3261" y="3261"/>
                  </a:lnTo>
                  <a:lnTo>
                    <a:pt x="3500" y="2983"/>
                  </a:lnTo>
                  <a:lnTo>
                    <a:pt x="3699" y="2665"/>
                  </a:lnTo>
                  <a:lnTo>
                    <a:pt x="3778" y="2307"/>
                  </a:lnTo>
                  <a:lnTo>
                    <a:pt x="3818" y="1910"/>
                  </a:lnTo>
                  <a:lnTo>
                    <a:pt x="3778" y="1552"/>
                  </a:lnTo>
                  <a:lnTo>
                    <a:pt x="3699" y="1194"/>
                  </a:lnTo>
                  <a:lnTo>
                    <a:pt x="3500" y="876"/>
                  </a:lnTo>
                  <a:lnTo>
                    <a:pt x="3261" y="558"/>
                  </a:lnTo>
                  <a:lnTo>
                    <a:pt x="2983" y="359"/>
                  </a:lnTo>
                  <a:lnTo>
                    <a:pt x="2665" y="160"/>
                  </a:lnTo>
                  <a:lnTo>
                    <a:pt x="2307" y="41"/>
                  </a:lnTo>
                  <a:lnTo>
                    <a:pt x="190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4673" name="Google Shape;4673;p118"/>
          <p:cNvGrpSpPr/>
          <p:nvPr/>
        </p:nvGrpSpPr>
        <p:grpSpPr>
          <a:xfrm>
            <a:off x="6196822" y="2757208"/>
            <a:ext cx="3264272" cy="2910427"/>
            <a:chOff x="1572350" y="1151675"/>
            <a:chExt cx="4851050" cy="4325200"/>
          </a:xfrm>
        </p:grpSpPr>
        <p:sp>
          <p:nvSpPr>
            <p:cNvPr id="4674" name="Google Shape;4674;p118"/>
            <p:cNvSpPr/>
            <p:nvPr/>
          </p:nvSpPr>
          <p:spPr>
            <a:xfrm>
              <a:off x="3968050" y="3267050"/>
              <a:ext cx="2041825" cy="1687950"/>
            </a:xfrm>
            <a:custGeom>
              <a:avLst/>
              <a:gdLst/>
              <a:ahLst/>
              <a:cxnLst/>
              <a:rect l="l" t="t" r="r" b="b"/>
              <a:pathLst>
                <a:path w="81673" h="67518" extrusionOk="0">
                  <a:moveTo>
                    <a:pt x="62229" y="676"/>
                  </a:moveTo>
                  <a:lnTo>
                    <a:pt x="80917" y="40638"/>
                  </a:lnTo>
                  <a:lnTo>
                    <a:pt x="57298" y="66722"/>
                  </a:lnTo>
                  <a:lnTo>
                    <a:pt x="32964" y="54475"/>
                  </a:lnTo>
                  <a:lnTo>
                    <a:pt x="955" y="36662"/>
                  </a:lnTo>
                  <a:lnTo>
                    <a:pt x="27277" y="3579"/>
                  </a:lnTo>
                  <a:lnTo>
                    <a:pt x="62229" y="676"/>
                  </a:lnTo>
                  <a:close/>
                  <a:moveTo>
                    <a:pt x="62587" y="0"/>
                  </a:moveTo>
                  <a:lnTo>
                    <a:pt x="27079" y="2943"/>
                  </a:lnTo>
                  <a:lnTo>
                    <a:pt x="26959" y="2982"/>
                  </a:lnTo>
                  <a:lnTo>
                    <a:pt x="0" y="36860"/>
                  </a:lnTo>
                  <a:lnTo>
                    <a:pt x="32645" y="55032"/>
                  </a:lnTo>
                  <a:lnTo>
                    <a:pt x="57418" y="67518"/>
                  </a:lnTo>
                  <a:lnTo>
                    <a:pt x="81673" y="40717"/>
                  </a:lnTo>
                  <a:lnTo>
                    <a:pt x="62706" y="199"/>
                  </a:lnTo>
                  <a:lnTo>
                    <a:pt x="62587"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75" name="Google Shape;4675;p118"/>
            <p:cNvSpPr/>
            <p:nvPr/>
          </p:nvSpPr>
          <p:spPr>
            <a:xfrm>
              <a:off x="3938225" y="4013600"/>
              <a:ext cx="1469250" cy="918525"/>
            </a:xfrm>
            <a:custGeom>
              <a:avLst/>
              <a:gdLst/>
              <a:ahLst/>
              <a:cxnLst/>
              <a:rect l="l" t="t" r="r" b="b"/>
              <a:pathLst>
                <a:path w="58770" h="36741" extrusionOk="0">
                  <a:moveTo>
                    <a:pt x="24852" y="676"/>
                  </a:moveTo>
                  <a:lnTo>
                    <a:pt x="55708" y="12565"/>
                  </a:lnTo>
                  <a:lnTo>
                    <a:pt x="3340" y="6760"/>
                  </a:lnTo>
                  <a:lnTo>
                    <a:pt x="24852" y="676"/>
                  </a:lnTo>
                  <a:close/>
                  <a:moveTo>
                    <a:pt x="24892" y="0"/>
                  </a:moveTo>
                  <a:lnTo>
                    <a:pt x="0" y="7038"/>
                  </a:lnTo>
                  <a:lnTo>
                    <a:pt x="57378" y="13400"/>
                  </a:lnTo>
                  <a:lnTo>
                    <a:pt x="58133" y="36741"/>
                  </a:lnTo>
                  <a:lnTo>
                    <a:pt x="58770" y="36741"/>
                  </a:lnTo>
                  <a:lnTo>
                    <a:pt x="58014" y="12764"/>
                  </a:lnTo>
                  <a:lnTo>
                    <a:pt x="2489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76" name="Google Shape;4676;p118"/>
            <p:cNvSpPr/>
            <p:nvPr/>
          </p:nvSpPr>
          <p:spPr>
            <a:xfrm>
              <a:off x="4769250" y="3825700"/>
              <a:ext cx="621325" cy="828100"/>
            </a:xfrm>
            <a:custGeom>
              <a:avLst/>
              <a:gdLst/>
              <a:ahLst/>
              <a:cxnLst/>
              <a:rect l="l" t="t" r="r" b="b"/>
              <a:pathLst>
                <a:path w="24853" h="33124" extrusionOk="0">
                  <a:moveTo>
                    <a:pt x="17656" y="1591"/>
                  </a:moveTo>
                  <a:lnTo>
                    <a:pt x="24057" y="20479"/>
                  </a:lnTo>
                  <a:lnTo>
                    <a:pt x="1512" y="31692"/>
                  </a:lnTo>
                  <a:lnTo>
                    <a:pt x="17656" y="1591"/>
                  </a:lnTo>
                  <a:close/>
                  <a:moveTo>
                    <a:pt x="17815" y="1"/>
                  </a:moveTo>
                  <a:lnTo>
                    <a:pt x="1" y="33123"/>
                  </a:lnTo>
                  <a:lnTo>
                    <a:pt x="1" y="33123"/>
                  </a:lnTo>
                  <a:lnTo>
                    <a:pt x="24853" y="20797"/>
                  </a:lnTo>
                  <a:lnTo>
                    <a:pt x="17815"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77" name="Google Shape;4677;p118"/>
            <p:cNvSpPr/>
            <p:nvPr/>
          </p:nvSpPr>
          <p:spPr>
            <a:xfrm>
              <a:off x="4550575" y="3238225"/>
              <a:ext cx="1476200" cy="1111375"/>
            </a:xfrm>
            <a:custGeom>
              <a:avLst/>
              <a:gdLst/>
              <a:ahLst/>
              <a:cxnLst/>
              <a:rect l="l" t="t" r="r" b="b"/>
              <a:pathLst>
                <a:path w="59048" h="44455" extrusionOk="0">
                  <a:moveTo>
                    <a:pt x="38530" y="3300"/>
                  </a:moveTo>
                  <a:lnTo>
                    <a:pt x="35031" y="28669"/>
                  </a:lnTo>
                  <a:lnTo>
                    <a:pt x="26919" y="24136"/>
                  </a:lnTo>
                  <a:lnTo>
                    <a:pt x="32208" y="14712"/>
                  </a:lnTo>
                  <a:lnTo>
                    <a:pt x="35787" y="8311"/>
                  </a:lnTo>
                  <a:lnTo>
                    <a:pt x="38530" y="3300"/>
                  </a:lnTo>
                  <a:close/>
                  <a:moveTo>
                    <a:pt x="4056" y="5050"/>
                  </a:moveTo>
                  <a:lnTo>
                    <a:pt x="25925" y="24096"/>
                  </a:lnTo>
                  <a:lnTo>
                    <a:pt x="756" y="30936"/>
                  </a:lnTo>
                  <a:lnTo>
                    <a:pt x="4056" y="5050"/>
                  </a:lnTo>
                  <a:close/>
                  <a:moveTo>
                    <a:pt x="35508" y="29663"/>
                  </a:moveTo>
                  <a:lnTo>
                    <a:pt x="56940" y="41592"/>
                  </a:lnTo>
                  <a:lnTo>
                    <a:pt x="33560" y="43779"/>
                  </a:lnTo>
                  <a:lnTo>
                    <a:pt x="35508" y="29663"/>
                  </a:lnTo>
                  <a:close/>
                  <a:moveTo>
                    <a:pt x="39484" y="0"/>
                  </a:moveTo>
                  <a:lnTo>
                    <a:pt x="39365" y="40"/>
                  </a:lnTo>
                  <a:lnTo>
                    <a:pt x="39286" y="80"/>
                  </a:lnTo>
                  <a:lnTo>
                    <a:pt x="39286" y="119"/>
                  </a:lnTo>
                  <a:lnTo>
                    <a:pt x="38809" y="1392"/>
                  </a:lnTo>
                  <a:lnTo>
                    <a:pt x="38371" y="2267"/>
                  </a:lnTo>
                  <a:lnTo>
                    <a:pt x="37337" y="4135"/>
                  </a:lnTo>
                  <a:lnTo>
                    <a:pt x="34117" y="9981"/>
                  </a:lnTo>
                  <a:lnTo>
                    <a:pt x="26442" y="23699"/>
                  </a:lnTo>
                  <a:lnTo>
                    <a:pt x="3579" y="3778"/>
                  </a:lnTo>
                  <a:lnTo>
                    <a:pt x="0" y="31771"/>
                  </a:lnTo>
                  <a:lnTo>
                    <a:pt x="26442" y="24613"/>
                  </a:lnTo>
                  <a:lnTo>
                    <a:pt x="34912" y="29345"/>
                  </a:lnTo>
                  <a:lnTo>
                    <a:pt x="32844" y="44455"/>
                  </a:lnTo>
                  <a:lnTo>
                    <a:pt x="59048" y="42069"/>
                  </a:lnTo>
                  <a:lnTo>
                    <a:pt x="35628" y="28987"/>
                  </a:lnTo>
                  <a:lnTo>
                    <a:pt x="39604" y="199"/>
                  </a:lnTo>
                  <a:lnTo>
                    <a:pt x="39604" y="119"/>
                  </a:lnTo>
                  <a:lnTo>
                    <a:pt x="39564" y="80"/>
                  </a:lnTo>
                  <a:lnTo>
                    <a:pt x="39484" y="0"/>
                  </a:lnTo>
                  <a:close/>
                </a:path>
              </a:pathLst>
            </a:custGeom>
            <a:solidFill>
              <a:srgbClr val="545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78" name="Google Shape;4678;p118"/>
            <p:cNvSpPr/>
            <p:nvPr/>
          </p:nvSpPr>
          <p:spPr>
            <a:xfrm>
              <a:off x="4560500" y="4022550"/>
              <a:ext cx="25" cy="25"/>
            </a:xfrm>
            <a:custGeom>
              <a:avLst/>
              <a:gdLst/>
              <a:ahLst/>
              <a:cxnLst/>
              <a:rect l="l" t="t" r="r" b="b"/>
              <a:pathLst>
                <a:path w="1" h="1" fill="none" extrusionOk="0">
                  <a:moveTo>
                    <a:pt x="1" y="0"/>
                  </a:moveTo>
                  <a:lnTo>
                    <a:pt x="1" y="0"/>
                  </a:lnTo>
                </a:path>
              </a:pathLst>
            </a:custGeom>
            <a:solidFill>
              <a:srgbClr val="5E5E5E"/>
            </a:solidFill>
            <a:ln w="11925" cap="rnd" cmpd="sng">
              <a:solidFill>
                <a:srgbClr val="FAFAF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79" name="Google Shape;4679;p118"/>
            <p:cNvSpPr/>
            <p:nvPr/>
          </p:nvSpPr>
          <p:spPr>
            <a:xfrm>
              <a:off x="5320975" y="4864525"/>
              <a:ext cx="162050" cy="162050"/>
            </a:xfrm>
            <a:custGeom>
              <a:avLst/>
              <a:gdLst/>
              <a:ahLst/>
              <a:cxnLst/>
              <a:rect l="l" t="t" r="r" b="b"/>
              <a:pathLst>
                <a:path w="6482" h="6482" extrusionOk="0">
                  <a:moveTo>
                    <a:pt x="2903" y="0"/>
                  </a:moveTo>
                  <a:lnTo>
                    <a:pt x="2585" y="40"/>
                  </a:lnTo>
                  <a:lnTo>
                    <a:pt x="2306" y="119"/>
                  </a:lnTo>
                  <a:lnTo>
                    <a:pt x="1988" y="239"/>
                  </a:lnTo>
                  <a:lnTo>
                    <a:pt x="1710" y="398"/>
                  </a:lnTo>
                  <a:lnTo>
                    <a:pt x="1432" y="557"/>
                  </a:lnTo>
                  <a:lnTo>
                    <a:pt x="1153" y="756"/>
                  </a:lnTo>
                  <a:lnTo>
                    <a:pt x="915" y="994"/>
                  </a:lnTo>
                  <a:lnTo>
                    <a:pt x="716" y="1233"/>
                  </a:lnTo>
                  <a:lnTo>
                    <a:pt x="517" y="1471"/>
                  </a:lnTo>
                  <a:lnTo>
                    <a:pt x="358" y="1750"/>
                  </a:lnTo>
                  <a:lnTo>
                    <a:pt x="239" y="2028"/>
                  </a:lnTo>
                  <a:lnTo>
                    <a:pt x="120" y="2346"/>
                  </a:lnTo>
                  <a:lnTo>
                    <a:pt x="40" y="2624"/>
                  </a:lnTo>
                  <a:lnTo>
                    <a:pt x="0" y="2943"/>
                  </a:lnTo>
                  <a:lnTo>
                    <a:pt x="0" y="3261"/>
                  </a:lnTo>
                  <a:lnTo>
                    <a:pt x="0" y="3579"/>
                  </a:lnTo>
                  <a:lnTo>
                    <a:pt x="80" y="3857"/>
                  </a:lnTo>
                  <a:lnTo>
                    <a:pt x="159" y="4175"/>
                  </a:lnTo>
                  <a:lnTo>
                    <a:pt x="239" y="4493"/>
                  </a:lnTo>
                  <a:lnTo>
                    <a:pt x="398" y="4772"/>
                  </a:lnTo>
                  <a:lnTo>
                    <a:pt x="557" y="5050"/>
                  </a:lnTo>
                  <a:lnTo>
                    <a:pt x="756" y="5328"/>
                  </a:lnTo>
                  <a:lnTo>
                    <a:pt x="994" y="5567"/>
                  </a:lnTo>
                  <a:lnTo>
                    <a:pt x="1233" y="5766"/>
                  </a:lnTo>
                  <a:lnTo>
                    <a:pt x="1471" y="5965"/>
                  </a:lnTo>
                  <a:lnTo>
                    <a:pt x="1750" y="6124"/>
                  </a:lnTo>
                  <a:lnTo>
                    <a:pt x="2028" y="6243"/>
                  </a:lnTo>
                  <a:lnTo>
                    <a:pt x="2346" y="6362"/>
                  </a:lnTo>
                  <a:lnTo>
                    <a:pt x="2625" y="6402"/>
                  </a:lnTo>
                  <a:lnTo>
                    <a:pt x="2943" y="6442"/>
                  </a:lnTo>
                  <a:lnTo>
                    <a:pt x="3261" y="6481"/>
                  </a:lnTo>
                  <a:lnTo>
                    <a:pt x="3579" y="6442"/>
                  </a:lnTo>
                  <a:lnTo>
                    <a:pt x="3897" y="6402"/>
                  </a:lnTo>
                  <a:lnTo>
                    <a:pt x="4175" y="6322"/>
                  </a:lnTo>
                  <a:lnTo>
                    <a:pt x="4493" y="6203"/>
                  </a:lnTo>
                  <a:lnTo>
                    <a:pt x="4772" y="6084"/>
                  </a:lnTo>
                  <a:lnTo>
                    <a:pt x="5090" y="5925"/>
                  </a:lnTo>
                  <a:lnTo>
                    <a:pt x="5328" y="5686"/>
                  </a:lnTo>
                  <a:lnTo>
                    <a:pt x="5567" y="5487"/>
                  </a:lnTo>
                  <a:lnTo>
                    <a:pt x="5806" y="5249"/>
                  </a:lnTo>
                  <a:lnTo>
                    <a:pt x="5965" y="4970"/>
                  </a:lnTo>
                  <a:lnTo>
                    <a:pt x="6124" y="4732"/>
                  </a:lnTo>
                  <a:lnTo>
                    <a:pt x="6243" y="4414"/>
                  </a:lnTo>
                  <a:lnTo>
                    <a:pt x="6362" y="4135"/>
                  </a:lnTo>
                  <a:lnTo>
                    <a:pt x="6442" y="3817"/>
                  </a:lnTo>
                  <a:lnTo>
                    <a:pt x="6482" y="3539"/>
                  </a:lnTo>
                  <a:lnTo>
                    <a:pt x="6482" y="3221"/>
                  </a:lnTo>
                  <a:lnTo>
                    <a:pt x="6482" y="2903"/>
                  </a:lnTo>
                  <a:lnTo>
                    <a:pt x="6442" y="2585"/>
                  </a:lnTo>
                  <a:lnTo>
                    <a:pt x="6362" y="2267"/>
                  </a:lnTo>
                  <a:lnTo>
                    <a:pt x="6243" y="1988"/>
                  </a:lnTo>
                  <a:lnTo>
                    <a:pt x="6084" y="1670"/>
                  </a:lnTo>
                  <a:lnTo>
                    <a:pt x="5925" y="1392"/>
                  </a:lnTo>
                  <a:lnTo>
                    <a:pt x="5726" y="1153"/>
                  </a:lnTo>
                  <a:lnTo>
                    <a:pt x="5487" y="915"/>
                  </a:lnTo>
                  <a:lnTo>
                    <a:pt x="5249" y="676"/>
                  </a:lnTo>
                  <a:lnTo>
                    <a:pt x="5010" y="517"/>
                  </a:lnTo>
                  <a:lnTo>
                    <a:pt x="4732" y="358"/>
                  </a:lnTo>
                  <a:lnTo>
                    <a:pt x="4454" y="199"/>
                  </a:lnTo>
                  <a:lnTo>
                    <a:pt x="4136" y="119"/>
                  </a:lnTo>
                  <a:lnTo>
                    <a:pt x="3857" y="40"/>
                  </a:lnTo>
                  <a:lnTo>
                    <a:pt x="353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80" name="Google Shape;4680;p118"/>
            <p:cNvSpPr/>
            <p:nvPr/>
          </p:nvSpPr>
          <p:spPr>
            <a:xfrm>
              <a:off x="5457150" y="3205400"/>
              <a:ext cx="141175" cy="141200"/>
            </a:xfrm>
            <a:custGeom>
              <a:avLst/>
              <a:gdLst/>
              <a:ahLst/>
              <a:cxnLst/>
              <a:rect l="l" t="t" r="r" b="b"/>
              <a:pathLst>
                <a:path w="5647" h="5648" extrusionOk="0">
                  <a:moveTo>
                    <a:pt x="2546" y="1"/>
                  </a:moveTo>
                  <a:lnTo>
                    <a:pt x="2267" y="41"/>
                  </a:lnTo>
                  <a:lnTo>
                    <a:pt x="2029" y="120"/>
                  </a:lnTo>
                  <a:lnTo>
                    <a:pt x="1750" y="200"/>
                  </a:lnTo>
                  <a:lnTo>
                    <a:pt x="1512" y="319"/>
                  </a:lnTo>
                  <a:lnTo>
                    <a:pt x="1233" y="478"/>
                  </a:lnTo>
                  <a:lnTo>
                    <a:pt x="1035" y="637"/>
                  </a:lnTo>
                  <a:lnTo>
                    <a:pt x="796" y="836"/>
                  </a:lnTo>
                  <a:lnTo>
                    <a:pt x="637" y="1075"/>
                  </a:lnTo>
                  <a:lnTo>
                    <a:pt x="478" y="1273"/>
                  </a:lnTo>
                  <a:lnTo>
                    <a:pt x="319" y="1512"/>
                  </a:lnTo>
                  <a:lnTo>
                    <a:pt x="200" y="1751"/>
                  </a:lnTo>
                  <a:lnTo>
                    <a:pt x="120" y="2029"/>
                  </a:lnTo>
                  <a:lnTo>
                    <a:pt x="80" y="2267"/>
                  </a:lnTo>
                  <a:lnTo>
                    <a:pt x="40" y="2546"/>
                  </a:lnTo>
                  <a:lnTo>
                    <a:pt x="1" y="2824"/>
                  </a:lnTo>
                  <a:lnTo>
                    <a:pt x="40" y="3102"/>
                  </a:lnTo>
                  <a:lnTo>
                    <a:pt x="80" y="3381"/>
                  </a:lnTo>
                  <a:lnTo>
                    <a:pt x="120" y="3619"/>
                  </a:lnTo>
                  <a:lnTo>
                    <a:pt x="239" y="3898"/>
                  </a:lnTo>
                  <a:lnTo>
                    <a:pt x="359" y="4136"/>
                  </a:lnTo>
                  <a:lnTo>
                    <a:pt x="518" y="4415"/>
                  </a:lnTo>
                  <a:lnTo>
                    <a:pt x="677" y="4613"/>
                  </a:lnTo>
                  <a:lnTo>
                    <a:pt x="875" y="4852"/>
                  </a:lnTo>
                  <a:lnTo>
                    <a:pt x="1074" y="5011"/>
                  </a:lnTo>
                  <a:lnTo>
                    <a:pt x="1313" y="5170"/>
                  </a:lnTo>
                  <a:lnTo>
                    <a:pt x="1551" y="5329"/>
                  </a:lnTo>
                  <a:lnTo>
                    <a:pt x="1790" y="5448"/>
                  </a:lnTo>
                  <a:lnTo>
                    <a:pt x="2068" y="5528"/>
                  </a:lnTo>
                  <a:lnTo>
                    <a:pt x="2307" y="5568"/>
                  </a:lnTo>
                  <a:lnTo>
                    <a:pt x="2585" y="5608"/>
                  </a:lnTo>
                  <a:lnTo>
                    <a:pt x="2864" y="5647"/>
                  </a:lnTo>
                  <a:lnTo>
                    <a:pt x="3142" y="5608"/>
                  </a:lnTo>
                  <a:lnTo>
                    <a:pt x="3381" y="5568"/>
                  </a:lnTo>
                  <a:lnTo>
                    <a:pt x="3659" y="5528"/>
                  </a:lnTo>
                  <a:lnTo>
                    <a:pt x="3937" y="5409"/>
                  </a:lnTo>
                  <a:lnTo>
                    <a:pt x="4176" y="5289"/>
                  </a:lnTo>
                  <a:lnTo>
                    <a:pt x="4414" y="5130"/>
                  </a:lnTo>
                  <a:lnTo>
                    <a:pt x="4653" y="4971"/>
                  </a:lnTo>
                  <a:lnTo>
                    <a:pt x="4852" y="4773"/>
                  </a:lnTo>
                  <a:lnTo>
                    <a:pt x="5051" y="4574"/>
                  </a:lnTo>
                  <a:lnTo>
                    <a:pt x="5210" y="4335"/>
                  </a:lnTo>
                  <a:lnTo>
                    <a:pt x="5369" y="4097"/>
                  </a:lnTo>
                  <a:lnTo>
                    <a:pt x="5448" y="3858"/>
                  </a:lnTo>
                  <a:lnTo>
                    <a:pt x="5567" y="3580"/>
                  </a:lnTo>
                  <a:lnTo>
                    <a:pt x="5607" y="3341"/>
                  </a:lnTo>
                  <a:lnTo>
                    <a:pt x="5647" y="3063"/>
                  </a:lnTo>
                  <a:lnTo>
                    <a:pt x="5647" y="2784"/>
                  </a:lnTo>
                  <a:lnTo>
                    <a:pt x="5647" y="2506"/>
                  </a:lnTo>
                  <a:lnTo>
                    <a:pt x="5607" y="2267"/>
                  </a:lnTo>
                  <a:lnTo>
                    <a:pt x="5528" y="1989"/>
                  </a:lnTo>
                  <a:lnTo>
                    <a:pt x="5448" y="1711"/>
                  </a:lnTo>
                  <a:lnTo>
                    <a:pt x="5329" y="1472"/>
                  </a:lnTo>
                  <a:lnTo>
                    <a:pt x="5170" y="1234"/>
                  </a:lnTo>
                  <a:lnTo>
                    <a:pt x="5011" y="995"/>
                  </a:lnTo>
                  <a:lnTo>
                    <a:pt x="4812" y="796"/>
                  </a:lnTo>
                  <a:lnTo>
                    <a:pt x="4613" y="597"/>
                  </a:lnTo>
                  <a:lnTo>
                    <a:pt x="4375" y="438"/>
                  </a:lnTo>
                  <a:lnTo>
                    <a:pt x="4136" y="279"/>
                  </a:lnTo>
                  <a:lnTo>
                    <a:pt x="3897" y="200"/>
                  </a:lnTo>
                  <a:lnTo>
                    <a:pt x="3619" y="81"/>
                  </a:lnTo>
                  <a:lnTo>
                    <a:pt x="3381" y="41"/>
                  </a:lnTo>
                  <a:lnTo>
                    <a:pt x="3102"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81" name="Google Shape;4681;p118"/>
            <p:cNvSpPr/>
            <p:nvPr/>
          </p:nvSpPr>
          <p:spPr>
            <a:xfrm>
              <a:off x="4476000" y="3938050"/>
              <a:ext cx="168025" cy="168025"/>
            </a:xfrm>
            <a:custGeom>
              <a:avLst/>
              <a:gdLst/>
              <a:ahLst/>
              <a:cxnLst/>
              <a:rect l="l" t="t" r="r" b="b"/>
              <a:pathLst>
                <a:path w="6721" h="6721" extrusionOk="0">
                  <a:moveTo>
                    <a:pt x="3023" y="0"/>
                  </a:moveTo>
                  <a:lnTo>
                    <a:pt x="2705" y="80"/>
                  </a:lnTo>
                  <a:lnTo>
                    <a:pt x="2387" y="159"/>
                  </a:lnTo>
                  <a:lnTo>
                    <a:pt x="2069" y="279"/>
                  </a:lnTo>
                  <a:lnTo>
                    <a:pt x="1751" y="398"/>
                  </a:lnTo>
                  <a:lnTo>
                    <a:pt x="1472" y="597"/>
                  </a:lnTo>
                  <a:lnTo>
                    <a:pt x="1194" y="795"/>
                  </a:lnTo>
                  <a:lnTo>
                    <a:pt x="955" y="1034"/>
                  </a:lnTo>
                  <a:lnTo>
                    <a:pt x="717" y="1273"/>
                  </a:lnTo>
                  <a:lnTo>
                    <a:pt x="518" y="1551"/>
                  </a:lnTo>
                  <a:lnTo>
                    <a:pt x="359" y="1829"/>
                  </a:lnTo>
                  <a:lnTo>
                    <a:pt x="240" y="2108"/>
                  </a:lnTo>
                  <a:lnTo>
                    <a:pt x="120" y="2426"/>
                  </a:lnTo>
                  <a:lnTo>
                    <a:pt x="41" y="2744"/>
                  </a:lnTo>
                  <a:lnTo>
                    <a:pt x="1" y="3062"/>
                  </a:lnTo>
                  <a:lnTo>
                    <a:pt x="1" y="3380"/>
                  </a:lnTo>
                  <a:lnTo>
                    <a:pt x="1" y="3698"/>
                  </a:lnTo>
                  <a:lnTo>
                    <a:pt x="81" y="4016"/>
                  </a:lnTo>
                  <a:lnTo>
                    <a:pt x="160" y="4334"/>
                  </a:lnTo>
                  <a:lnTo>
                    <a:pt x="279" y="4652"/>
                  </a:lnTo>
                  <a:lnTo>
                    <a:pt x="399" y="4971"/>
                  </a:lnTo>
                  <a:lnTo>
                    <a:pt x="597" y="5249"/>
                  </a:lnTo>
                  <a:lnTo>
                    <a:pt x="796" y="5527"/>
                  </a:lnTo>
                  <a:lnTo>
                    <a:pt x="1035" y="5766"/>
                  </a:lnTo>
                  <a:lnTo>
                    <a:pt x="1273" y="6004"/>
                  </a:lnTo>
                  <a:lnTo>
                    <a:pt x="1552" y="6203"/>
                  </a:lnTo>
                  <a:lnTo>
                    <a:pt x="1830" y="6362"/>
                  </a:lnTo>
                  <a:lnTo>
                    <a:pt x="2108" y="6482"/>
                  </a:lnTo>
                  <a:lnTo>
                    <a:pt x="2427" y="6601"/>
                  </a:lnTo>
                  <a:lnTo>
                    <a:pt x="2745" y="6680"/>
                  </a:lnTo>
                  <a:lnTo>
                    <a:pt x="3063" y="6720"/>
                  </a:lnTo>
                  <a:lnTo>
                    <a:pt x="3699" y="6720"/>
                  </a:lnTo>
                  <a:lnTo>
                    <a:pt x="4017" y="6641"/>
                  </a:lnTo>
                  <a:lnTo>
                    <a:pt x="4335" y="6561"/>
                  </a:lnTo>
                  <a:lnTo>
                    <a:pt x="4653" y="6482"/>
                  </a:lnTo>
                  <a:lnTo>
                    <a:pt x="4971" y="6322"/>
                  </a:lnTo>
                  <a:lnTo>
                    <a:pt x="5250" y="6124"/>
                  </a:lnTo>
                  <a:lnTo>
                    <a:pt x="5528" y="5925"/>
                  </a:lnTo>
                  <a:lnTo>
                    <a:pt x="5767" y="5686"/>
                  </a:lnTo>
                  <a:lnTo>
                    <a:pt x="6005" y="5448"/>
                  </a:lnTo>
                  <a:lnTo>
                    <a:pt x="6204" y="5169"/>
                  </a:lnTo>
                  <a:lnTo>
                    <a:pt x="6363" y="4891"/>
                  </a:lnTo>
                  <a:lnTo>
                    <a:pt x="6482" y="4613"/>
                  </a:lnTo>
                  <a:lnTo>
                    <a:pt x="6602" y="4295"/>
                  </a:lnTo>
                  <a:lnTo>
                    <a:pt x="6681" y="3976"/>
                  </a:lnTo>
                  <a:lnTo>
                    <a:pt x="6721" y="3658"/>
                  </a:lnTo>
                  <a:lnTo>
                    <a:pt x="6721" y="3340"/>
                  </a:lnTo>
                  <a:lnTo>
                    <a:pt x="6721" y="3022"/>
                  </a:lnTo>
                  <a:lnTo>
                    <a:pt x="6641" y="2704"/>
                  </a:lnTo>
                  <a:lnTo>
                    <a:pt x="6562" y="2386"/>
                  </a:lnTo>
                  <a:lnTo>
                    <a:pt x="6482" y="2068"/>
                  </a:lnTo>
                  <a:lnTo>
                    <a:pt x="6323" y="1750"/>
                  </a:lnTo>
                  <a:lnTo>
                    <a:pt x="6124" y="1471"/>
                  </a:lnTo>
                  <a:lnTo>
                    <a:pt x="5926" y="1193"/>
                  </a:lnTo>
                  <a:lnTo>
                    <a:pt x="5687" y="954"/>
                  </a:lnTo>
                  <a:lnTo>
                    <a:pt x="5448" y="716"/>
                  </a:lnTo>
                  <a:lnTo>
                    <a:pt x="5170" y="517"/>
                  </a:lnTo>
                  <a:lnTo>
                    <a:pt x="4892" y="358"/>
                  </a:lnTo>
                  <a:lnTo>
                    <a:pt x="4613" y="239"/>
                  </a:lnTo>
                  <a:lnTo>
                    <a:pt x="4295" y="119"/>
                  </a:lnTo>
                  <a:lnTo>
                    <a:pt x="3977" y="40"/>
                  </a:lnTo>
                  <a:lnTo>
                    <a:pt x="365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82" name="Google Shape;4682;p118"/>
            <p:cNvSpPr/>
            <p:nvPr/>
          </p:nvSpPr>
          <p:spPr>
            <a:xfrm>
              <a:off x="5916425" y="4199475"/>
              <a:ext cx="169000" cy="169025"/>
            </a:xfrm>
            <a:custGeom>
              <a:avLst/>
              <a:gdLst/>
              <a:ahLst/>
              <a:cxnLst/>
              <a:rect l="l" t="t" r="r" b="b"/>
              <a:pathLst>
                <a:path w="6760" h="6761" extrusionOk="0">
                  <a:moveTo>
                    <a:pt x="3340" y="1"/>
                  </a:moveTo>
                  <a:lnTo>
                    <a:pt x="3022" y="41"/>
                  </a:lnTo>
                  <a:lnTo>
                    <a:pt x="2704" y="80"/>
                  </a:lnTo>
                  <a:lnTo>
                    <a:pt x="2386" y="160"/>
                  </a:lnTo>
                  <a:lnTo>
                    <a:pt x="2068" y="279"/>
                  </a:lnTo>
                  <a:lnTo>
                    <a:pt x="1789" y="438"/>
                  </a:lnTo>
                  <a:lnTo>
                    <a:pt x="1471" y="597"/>
                  </a:lnTo>
                  <a:lnTo>
                    <a:pt x="1193" y="796"/>
                  </a:lnTo>
                  <a:lnTo>
                    <a:pt x="954" y="1035"/>
                  </a:lnTo>
                  <a:lnTo>
                    <a:pt x="756" y="1313"/>
                  </a:lnTo>
                  <a:lnTo>
                    <a:pt x="557" y="1552"/>
                  </a:lnTo>
                  <a:lnTo>
                    <a:pt x="398" y="1830"/>
                  </a:lnTo>
                  <a:lnTo>
                    <a:pt x="239" y="2148"/>
                  </a:lnTo>
                  <a:lnTo>
                    <a:pt x="159" y="2426"/>
                  </a:lnTo>
                  <a:lnTo>
                    <a:pt x="80" y="2744"/>
                  </a:lnTo>
                  <a:lnTo>
                    <a:pt x="40" y="3063"/>
                  </a:lnTo>
                  <a:lnTo>
                    <a:pt x="0" y="3420"/>
                  </a:lnTo>
                  <a:lnTo>
                    <a:pt x="40" y="3739"/>
                  </a:lnTo>
                  <a:lnTo>
                    <a:pt x="80" y="4057"/>
                  </a:lnTo>
                  <a:lnTo>
                    <a:pt x="159" y="4375"/>
                  </a:lnTo>
                  <a:lnTo>
                    <a:pt x="278" y="4693"/>
                  </a:lnTo>
                  <a:lnTo>
                    <a:pt x="437" y="4971"/>
                  </a:lnTo>
                  <a:lnTo>
                    <a:pt x="596" y="5289"/>
                  </a:lnTo>
                  <a:lnTo>
                    <a:pt x="795" y="5568"/>
                  </a:lnTo>
                  <a:lnTo>
                    <a:pt x="1034" y="5806"/>
                  </a:lnTo>
                  <a:lnTo>
                    <a:pt x="1272" y="6005"/>
                  </a:lnTo>
                  <a:lnTo>
                    <a:pt x="1551" y="6204"/>
                  </a:lnTo>
                  <a:lnTo>
                    <a:pt x="1829" y="6363"/>
                  </a:lnTo>
                  <a:lnTo>
                    <a:pt x="2147" y="6522"/>
                  </a:lnTo>
                  <a:lnTo>
                    <a:pt x="2426" y="6601"/>
                  </a:lnTo>
                  <a:lnTo>
                    <a:pt x="2744" y="6681"/>
                  </a:lnTo>
                  <a:lnTo>
                    <a:pt x="3062" y="6721"/>
                  </a:lnTo>
                  <a:lnTo>
                    <a:pt x="3380" y="6760"/>
                  </a:lnTo>
                  <a:lnTo>
                    <a:pt x="3738" y="6721"/>
                  </a:lnTo>
                  <a:lnTo>
                    <a:pt x="4056" y="6681"/>
                  </a:lnTo>
                  <a:lnTo>
                    <a:pt x="4374" y="6601"/>
                  </a:lnTo>
                  <a:lnTo>
                    <a:pt x="4692" y="6482"/>
                  </a:lnTo>
                  <a:lnTo>
                    <a:pt x="4970" y="6323"/>
                  </a:lnTo>
                  <a:lnTo>
                    <a:pt x="5288" y="6164"/>
                  </a:lnTo>
                  <a:lnTo>
                    <a:pt x="5567" y="5965"/>
                  </a:lnTo>
                  <a:lnTo>
                    <a:pt x="5805" y="5727"/>
                  </a:lnTo>
                  <a:lnTo>
                    <a:pt x="6004" y="5488"/>
                  </a:lnTo>
                  <a:lnTo>
                    <a:pt x="6203" y="5210"/>
                  </a:lnTo>
                  <a:lnTo>
                    <a:pt x="6362" y="4931"/>
                  </a:lnTo>
                  <a:lnTo>
                    <a:pt x="6521" y="4613"/>
                  </a:lnTo>
                  <a:lnTo>
                    <a:pt x="6601" y="4335"/>
                  </a:lnTo>
                  <a:lnTo>
                    <a:pt x="6680" y="4017"/>
                  </a:lnTo>
                  <a:lnTo>
                    <a:pt x="6720" y="3699"/>
                  </a:lnTo>
                  <a:lnTo>
                    <a:pt x="6760" y="3381"/>
                  </a:lnTo>
                  <a:lnTo>
                    <a:pt x="6720" y="3023"/>
                  </a:lnTo>
                  <a:lnTo>
                    <a:pt x="6680" y="2705"/>
                  </a:lnTo>
                  <a:lnTo>
                    <a:pt x="6601" y="2387"/>
                  </a:lnTo>
                  <a:lnTo>
                    <a:pt x="6481" y="2068"/>
                  </a:lnTo>
                  <a:lnTo>
                    <a:pt x="6322" y="1790"/>
                  </a:lnTo>
                  <a:lnTo>
                    <a:pt x="6163" y="1472"/>
                  </a:lnTo>
                  <a:lnTo>
                    <a:pt x="5964" y="1194"/>
                  </a:lnTo>
                  <a:lnTo>
                    <a:pt x="5726" y="955"/>
                  </a:lnTo>
                  <a:lnTo>
                    <a:pt x="5448" y="756"/>
                  </a:lnTo>
                  <a:lnTo>
                    <a:pt x="5209" y="557"/>
                  </a:lnTo>
                  <a:lnTo>
                    <a:pt x="4931" y="398"/>
                  </a:lnTo>
                  <a:lnTo>
                    <a:pt x="4613" y="239"/>
                  </a:lnTo>
                  <a:lnTo>
                    <a:pt x="4334" y="160"/>
                  </a:lnTo>
                  <a:lnTo>
                    <a:pt x="4016" y="80"/>
                  </a:lnTo>
                  <a:lnTo>
                    <a:pt x="3698" y="41"/>
                  </a:lnTo>
                  <a:lnTo>
                    <a:pt x="3340"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83" name="Google Shape;4683;p118"/>
            <p:cNvSpPr/>
            <p:nvPr/>
          </p:nvSpPr>
          <p:spPr>
            <a:xfrm>
              <a:off x="5308050" y="4268075"/>
              <a:ext cx="141175" cy="141175"/>
            </a:xfrm>
            <a:custGeom>
              <a:avLst/>
              <a:gdLst/>
              <a:ahLst/>
              <a:cxnLst/>
              <a:rect l="l" t="t" r="r" b="b"/>
              <a:pathLst>
                <a:path w="5647" h="5647" extrusionOk="0">
                  <a:moveTo>
                    <a:pt x="2545" y="0"/>
                  </a:moveTo>
                  <a:lnTo>
                    <a:pt x="2267" y="40"/>
                  </a:lnTo>
                  <a:lnTo>
                    <a:pt x="1988" y="120"/>
                  </a:lnTo>
                  <a:lnTo>
                    <a:pt x="1750" y="199"/>
                  </a:lnTo>
                  <a:lnTo>
                    <a:pt x="1472" y="319"/>
                  </a:lnTo>
                  <a:lnTo>
                    <a:pt x="1233" y="478"/>
                  </a:lnTo>
                  <a:lnTo>
                    <a:pt x="994" y="676"/>
                  </a:lnTo>
                  <a:lnTo>
                    <a:pt x="796" y="835"/>
                  </a:lnTo>
                  <a:lnTo>
                    <a:pt x="597" y="1074"/>
                  </a:lnTo>
                  <a:lnTo>
                    <a:pt x="438" y="1273"/>
                  </a:lnTo>
                  <a:lnTo>
                    <a:pt x="318" y="1511"/>
                  </a:lnTo>
                  <a:lnTo>
                    <a:pt x="199" y="1790"/>
                  </a:lnTo>
                  <a:lnTo>
                    <a:pt x="120" y="2028"/>
                  </a:lnTo>
                  <a:lnTo>
                    <a:pt x="40" y="2307"/>
                  </a:lnTo>
                  <a:lnTo>
                    <a:pt x="0" y="2545"/>
                  </a:lnTo>
                  <a:lnTo>
                    <a:pt x="0" y="2824"/>
                  </a:lnTo>
                  <a:lnTo>
                    <a:pt x="0" y="3102"/>
                  </a:lnTo>
                  <a:lnTo>
                    <a:pt x="40" y="3380"/>
                  </a:lnTo>
                  <a:lnTo>
                    <a:pt x="120" y="3659"/>
                  </a:lnTo>
                  <a:lnTo>
                    <a:pt x="199" y="3897"/>
                  </a:lnTo>
                  <a:lnTo>
                    <a:pt x="318" y="4176"/>
                  </a:lnTo>
                  <a:lnTo>
                    <a:pt x="477" y="4414"/>
                  </a:lnTo>
                  <a:lnTo>
                    <a:pt x="676" y="4653"/>
                  </a:lnTo>
                  <a:lnTo>
                    <a:pt x="875" y="4851"/>
                  </a:lnTo>
                  <a:lnTo>
                    <a:pt x="1074" y="5011"/>
                  </a:lnTo>
                  <a:lnTo>
                    <a:pt x="1273" y="5209"/>
                  </a:lnTo>
                  <a:lnTo>
                    <a:pt x="1511" y="5329"/>
                  </a:lnTo>
                  <a:lnTo>
                    <a:pt x="1790" y="5448"/>
                  </a:lnTo>
                  <a:lnTo>
                    <a:pt x="2028" y="5527"/>
                  </a:lnTo>
                  <a:lnTo>
                    <a:pt x="2307" y="5607"/>
                  </a:lnTo>
                  <a:lnTo>
                    <a:pt x="2585" y="5647"/>
                  </a:lnTo>
                  <a:lnTo>
                    <a:pt x="2823" y="5647"/>
                  </a:lnTo>
                  <a:lnTo>
                    <a:pt x="3102" y="5607"/>
                  </a:lnTo>
                  <a:lnTo>
                    <a:pt x="3380" y="5567"/>
                  </a:lnTo>
                  <a:lnTo>
                    <a:pt x="3658" y="5527"/>
                  </a:lnTo>
                  <a:lnTo>
                    <a:pt x="3897" y="5408"/>
                  </a:lnTo>
                  <a:lnTo>
                    <a:pt x="4175" y="5289"/>
                  </a:lnTo>
                  <a:lnTo>
                    <a:pt x="4414" y="5130"/>
                  </a:lnTo>
                  <a:lnTo>
                    <a:pt x="4653" y="4971"/>
                  </a:lnTo>
                  <a:lnTo>
                    <a:pt x="4851" y="4772"/>
                  </a:lnTo>
                  <a:lnTo>
                    <a:pt x="5050" y="4573"/>
                  </a:lnTo>
                  <a:lnTo>
                    <a:pt x="5209" y="4335"/>
                  </a:lnTo>
                  <a:lnTo>
                    <a:pt x="5329" y="4096"/>
                  </a:lnTo>
                  <a:lnTo>
                    <a:pt x="5448" y="3857"/>
                  </a:lnTo>
                  <a:lnTo>
                    <a:pt x="5527" y="3619"/>
                  </a:lnTo>
                  <a:lnTo>
                    <a:pt x="5607" y="3341"/>
                  </a:lnTo>
                  <a:lnTo>
                    <a:pt x="5647" y="3062"/>
                  </a:lnTo>
                  <a:lnTo>
                    <a:pt x="5647" y="2784"/>
                  </a:lnTo>
                  <a:lnTo>
                    <a:pt x="5647" y="2545"/>
                  </a:lnTo>
                  <a:lnTo>
                    <a:pt x="5607" y="2267"/>
                  </a:lnTo>
                  <a:lnTo>
                    <a:pt x="5527" y="1989"/>
                  </a:lnTo>
                  <a:lnTo>
                    <a:pt x="5408" y="1710"/>
                  </a:lnTo>
                  <a:lnTo>
                    <a:pt x="5289" y="1472"/>
                  </a:lnTo>
                  <a:lnTo>
                    <a:pt x="5169" y="1233"/>
                  </a:lnTo>
                  <a:lnTo>
                    <a:pt x="4971" y="995"/>
                  </a:lnTo>
                  <a:lnTo>
                    <a:pt x="4772" y="796"/>
                  </a:lnTo>
                  <a:lnTo>
                    <a:pt x="4573" y="597"/>
                  </a:lnTo>
                  <a:lnTo>
                    <a:pt x="4334" y="438"/>
                  </a:lnTo>
                  <a:lnTo>
                    <a:pt x="4096" y="319"/>
                  </a:lnTo>
                  <a:lnTo>
                    <a:pt x="3857" y="199"/>
                  </a:lnTo>
                  <a:lnTo>
                    <a:pt x="3619" y="120"/>
                  </a:lnTo>
                  <a:lnTo>
                    <a:pt x="3340" y="40"/>
                  </a:lnTo>
                  <a:lnTo>
                    <a:pt x="306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84" name="Google Shape;4684;p118"/>
            <p:cNvSpPr/>
            <p:nvPr/>
          </p:nvSpPr>
          <p:spPr>
            <a:xfrm>
              <a:off x="4575425" y="3277975"/>
              <a:ext cx="141175" cy="141175"/>
            </a:xfrm>
            <a:custGeom>
              <a:avLst/>
              <a:gdLst/>
              <a:ahLst/>
              <a:cxnLst/>
              <a:rect l="l" t="t" r="r" b="b"/>
              <a:pathLst>
                <a:path w="5647" h="5647" extrusionOk="0">
                  <a:moveTo>
                    <a:pt x="2784" y="1"/>
                  </a:moveTo>
                  <a:lnTo>
                    <a:pt x="2545" y="40"/>
                  </a:lnTo>
                  <a:lnTo>
                    <a:pt x="2267" y="80"/>
                  </a:lnTo>
                  <a:lnTo>
                    <a:pt x="1988" y="120"/>
                  </a:lnTo>
                  <a:lnTo>
                    <a:pt x="1710" y="239"/>
                  </a:lnTo>
                  <a:lnTo>
                    <a:pt x="1471" y="359"/>
                  </a:lnTo>
                  <a:lnTo>
                    <a:pt x="1233" y="518"/>
                  </a:lnTo>
                  <a:lnTo>
                    <a:pt x="994" y="677"/>
                  </a:lnTo>
                  <a:lnTo>
                    <a:pt x="795" y="875"/>
                  </a:lnTo>
                  <a:lnTo>
                    <a:pt x="597" y="1074"/>
                  </a:lnTo>
                  <a:lnTo>
                    <a:pt x="438" y="1313"/>
                  </a:lnTo>
                  <a:lnTo>
                    <a:pt x="318" y="1551"/>
                  </a:lnTo>
                  <a:lnTo>
                    <a:pt x="199" y="1790"/>
                  </a:lnTo>
                  <a:lnTo>
                    <a:pt x="120" y="2029"/>
                  </a:lnTo>
                  <a:lnTo>
                    <a:pt x="40" y="2307"/>
                  </a:lnTo>
                  <a:lnTo>
                    <a:pt x="0" y="2585"/>
                  </a:lnTo>
                  <a:lnTo>
                    <a:pt x="0" y="2864"/>
                  </a:lnTo>
                  <a:lnTo>
                    <a:pt x="0" y="3102"/>
                  </a:lnTo>
                  <a:lnTo>
                    <a:pt x="40" y="3381"/>
                  </a:lnTo>
                  <a:lnTo>
                    <a:pt x="120" y="3659"/>
                  </a:lnTo>
                  <a:lnTo>
                    <a:pt x="199" y="3937"/>
                  </a:lnTo>
                  <a:lnTo>
                    <a:pt x="318" y="4176"/>
                  </a:lnTo>
                  <a:lnTo>
                    <a:pt x="477" y="4414"/>
                  </a:lnTo>
                  <a:lnTo>
                    <a:pt x="676" y="4653"/>
                  </a:lnTo>
                  <a:lnTo>
                    <a:pt x="835" y="4852"/>
                  </a:lnTo>
                  <a:lnTo>
                    <a:pt x="1074" y="5051"/>
                  </a:lnTo>
                  <a:lnTo>
                    <a:pt x="1273" y="5210"/>
                  </a:lnTo>
                  <a:lnTo>
                    <a:pt x="1511" y="5329"/>
                  </a:lnTo>
                  <a:lnTo>
                    <a:pt x="1790" y="5448"/>
                  </a:lnTo>
                  <a:lnTo>
                    <a:pt x="2028" y="5528"/>
                  </a:lnTo>
                  <a:lnTo>
                    <a:pt x="2306" y="5607"/>
                  </a:lnTo>
                  <a:lnTo>
                    <a:pt x="2545" y="5647"/>
                  </a:lnTo>
                  <a:lnTo>
                    <a:pt x="3102" y="5647"/>
                  </a:lnTo>
                  <a:lnTo>
                    <a:pt x="3380" y="5607"/>
                  </a:lnTo>
                  <a:lnTo>
                    <a:pt x="3658" y="5528"/>
                  </a:lnTo>
                  <a:lnTo>
                    <a:pt x="3897" y="5448"/>
                  </a:lnTo>
                  <a:lnTo>
                    <a:pt x="4175" y="5329"/>
                  </a:lnTo>
                  <a:lnTo>
                    <a:pt x="4414" y="5170"/>
                  </a:lnTo>
                  <a:lnTo>
                    <a:pt x="4652" y="4971"/>
                  </a:lnTo>
                  <a:lnTo>
                    <a:pt x="4851" y="4812"/>
                  </a:lnTo>
                  <a:lnTo>
                    <a:pt x="5050" y="4573"/>
                  </a:lnTo>
                  <a:lnTo>
                    <a:pt x="5209" y="4375"/>
                  </a:lnTo>
                  <a:lnTo>
                    <a:pt x="5328" y="4136"/>
                  </a:lnTo>
                  <a:lnTo>
                    <a:pt x="5448" y="3858"/>
                  </a:lnTo>
                  <a:lnTo>
                    <a:pt x="5527" y="3619"/>
                  </a:lnTo>
                  <a:lnTo>
                    <a:pt x="5607" y="3341"/>
                  </a:lnTo>
                  <a:lnTo>
                    <a:pt x="5647" y="3102"/>
                  </a:lnTo>
                  <a:lnTo>
                    <a:pt x="5647" y="2824"/>
                  </a:lnTo>
                  <a:lnTo>
                    <a:pt x="5647" y="2545"/>
                  </a:lnTo>
                  <a:lnTo>
                    <a:pt x="5567" y="2267"/>
                  </a:lnTo>
                  <a:lnTo>
                    <a:pt x="5527" y="1989"/>
                  </a:lnTo>
                  <a:lnTo>
                    <a:pt x="5408" y="1750"/>
                  </a:lnTo>
                  <a:lnTo>
                    <a:pt x="5289" y="1472"/>
                  </a:lnTo>
                  <a:lnTo>
                    <a:pt x="5169" y="1233"/>
                  </a:lnTo>
                  <a:lnTo>
                    <a:pt x="4971" y="995"/>
                  </a:lnTo>
                  <a:lnTo>
                    <a:pt x="4772" y="796"/>
                  </a:lnTo>
                  <a:lnTo>
                    <a:pt x="4573" y="637"/>
                  </a:lnTo>
                  <a:lnTo>
                    <a:pt x="4334" y="478"/>
                  </a:lnTo>
                  <a:lnTo>
                    <a:pt x="4096" y="319"/>
                  </a:lnTo>
                  <a:lnTo>
                    <a:pt x="3857" y="199"/>
                  </a:lnTo>
                  <a:lnTo>
                    <a:pt x="3619" y="120"/>
                  </a:lnTo>
                  <a:lnTo>
                    <a:pt x="3340" y="40"/>
                  </a:lnTo>
                  <a:lnTo>
                    <a:pt x="3062" y="40"/>
                  </a:lnTo>
                  <a:lnTo>
                    <a:pt x="2784"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85" name="Google Shape;4685;p118"/>
            <p:cNvSpPr/>
            <p:nvPr/>
          </p:nvSpPr>
          <p:spPr>
            <a:xfrm>
              <a:off x="4717575" y="4565300"/>
              <a:ext cx="141175" cy="141175"/>
            </a:xfrm>
            <a:custGeom>
              <a:avLst/>
              <a:gdLst/>
              <a:ahLst/>
              <a:cxnLst/>
              <a:rect l="l" t="t" r="r" b="b"/>
              <a:pathLst>
                <a:path w="5647" h="5647" extrusionOk="0">
                  <a:moveTo>
                    <a:pt x="2505" y="1"/>
                  </a:moveTo>
                  <a:lnTo>
                    <a:pt x="2267" y="40"/>
                  </a:lnTo>
                  <a:lnTo>
                    <a:pt x="1988" y="120"/>
                  </a:lnTo>
                  <a:lnTo>
                    <a:pt x="1710" y="239"/>
                  </a:lnTo>
                  <a:lnTo>
                    <a:pt x="1472" y="358"/>
                  </a:lnTo>
                  <a:lnTo>
                    <a:pt x="1233" y="478"/>
                  </a:lnTo>
                  <a:lnTo>
                    <a:pt x="994" y="676"/>
                  </a:lnTo>
                  <a:lnTo>
                    <a:pt x="796" y="875"/>
                  </a:lnTo>
                  <a:lnTo>
                    <a:pt x="597" y="1074"/>
                  </a:lnTo>
                  <a:lnTo>
                    <a:pt x="438" y="1313"/>
                  </a:lnTo>
                  <a:lnTo>
                    <a:pt x="318" y="1551"/>
                  </a:lnTo>
                  <a:lnTo>
                    <a:pt x="199" y="1790"/>
                  </a:lnTo>
                  <a:lnTo>
                    <a:pt x="80" y="2028"/>
                  </a:lnTo>
                  <a:lnTo>
                    <a:pt x="40" y="2307"/>
                  </a:lnTo>
                  <a:lnTo>
                    <a:pt x="0" y="2585"/>
                  </a:lnTo>
                  <a:lnTo>
                    <a:pt x="0" y="2824"/>
                  </a:lnTo>
                  <a:lnTo>
                    <a:pt x="0" y="3102"/>
                  </a:lnTo>
                  <a:lnTo>
                    <a:pt x="40" y="3380"/>
                  </a:lnTo>
                  <a:lnTo>
                    <a:pt x="120" y="3659"/>
                  </a:lnTo>
                  <a:lnTo>
                    <a:pt x="199" y="3897"/>
                  </a:lnTo>
                  <a:lnTo>
                    <a:pt x="318" y="4176"/>
                  </a:lnTo>
                  <a:lnTo>
                    <a:pt x="477" y="4414"/>
                  </a:lnTo>
                  <a:lnTo>
                    <a:pt x="637" y="4653"/>
                  </a:lnTo>
                  <a:lnTo>
                    <a:pt x="835" y="4852"/>
                  </a:lnTo>
                  <a:lnTo>
                    <a:pt x="1074" y="5050"/>
                  </a:lnTo>
                  <a:lnTo>
                    <a:pt x="1273" y="5209"/>
                  </a:lnTo>
                  <a:lnTo>
                    <a:pt x="1511" y="5329"/>
                  </a:lnTo>
                  <a:lnTo>
                    <a:pt x="1750" y="5448"/>
                  </a:lnTo>
                  <a:lnTo>
                    <a:pt x="2028" y="5528"/>
                  </a:lnTo>
                  <a:lnTo>
                    <a:pt x="2307" y="5607"/>
                  </a:lnTo>
                  <a:lnTo>
                    <a:pt x="2545" y="5647"/>
                  </a:lnTo>
                  <a:lnTo>
                    <a:pt x="3102" y="5647"/>
                  </a:lnTo>
                  <a:lnTo>
                    <a:pt x="3380" y="5607"/>
                  </a:lnTo>
                  <a:lnTo>
                    <a:pt x="3658" y="5528"/>
                  </a:lnTo>
                  <a:lnTo>
                    <a:pt x="3897" y="5448"/>
                  </a:lnTo>
                  <a:lnTo>
                    <a:pt x="4175" y="5329"/>
                  </a:lnTo>
                  <a:lnTo>
                    <a:pt x="4414" y="5170"/>
                  </a:lnTo>
                  <a:lnTo>
                    <a:pt x="4653" y="4971"/>
                  </a:lnTo>
                  <a:lnTo>
                    <a:pt x="4851" y="4772"/>
                  </a:lnTo>
                  <a:lnTo>
                    <a:pt x="5010" y="4573"/>
                  </a:lnTo>
                  <a:lnTo>
                    <a:pt x="5169" y="4374"/>
                  </a:lnTo>
                  <a:lnTo>
                    <a:pt x="5328" y="4136"/>
                  </a:lnTo>
                  <a:lnTo>
                    <a:pt x="5448" y="3858"/>
                  </a:lnTo>
                  <a:lnTo>
                    <a:pt x="5527" y="3619"/>
                  </a:lnTo>
                  <a:lnTo>
                    <a:pt x="5607" y="3341"/>
                  </a:lnTo>
                  <a:lnTo>
                    <a:pt x="5607" y="3062"/>
                  </a:lnTo>
                  <a:lnTo>
                    <a:pt x="5647" y="2824"/>
                  </a:lnTo>
                  <a:lnTo>
                    <a:pt x="5607" y="2545"/>
                  </a:lnTo>
                  <a:lnTo>
                    <a:pt x="5567" y="2267"/>
                  </a:lnTo>
                  <a:lnTo>
                    <a:pt x="5527" y="1989"/>
                  </a:lnTo>
                  <a:lnTo>
                    <a:pt x="5408" y="1750"/>
                  </a:lnTo>
                  <a:lnTo>
                    <a:pt x="5289" y="1472"/>
                  </a:lnTo>
                  <a:lnTo>
                    <a:pt x="5130" y="1233"/>
                  </a:lnTo>
                  <a:lnTo>
                    <a:pt x="4971" y="995"/>
                  </a:lnTo>
                  <a:lnTo>
                    <a:pt x="4772" y="796"/>
                  </a:lnTo>
                  <a:lnTo>
                    <a:pt x="4573" y="597"/>
                  </a:lnTo>
                  <a:lnTo>
                    <a:pt x="4334" y="438"/>
                  </a:lnTo>
                  <a:lnTo>
                    <a:pt x="4096" y="319"/>
                  </a:lnTo>
                  <a:lnTo>
                    <a:pt x="3857" y="199"/>
                  </a:lnTo>
                  <a:lnTo>
                    <a:pt x="3579" y="120"/>
                  </a:lnTo>
                  <a:lnTo>
                    <a:pt x="3340" y="40"/>
                  </a:lnTo>
                  <a:lnTo>
                    <a:pt x="3062"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86" name="Google Shape;4686;p118"/>
            <p:cNvSpPr/>
            <p:nvPr/>
          </p:nvSpPr>
          <p:spPr>
            <a:xfrm>
              <a:off x="5161925" y="3794900"/>
              <a:ext cx="101400" cy="100425"/>
            </a:xfrm>
            <a:custGeom>
              <a:avLst/>
              <a:gdLst/>
              <a:ahLst/>
              <a:cxnLst/>
              <a:rect l="l" t="t" r="r" b="b"/>
              <a:pathLst>
                <a:path w="4056" h="4017" extrusionOk="0">
                  <a:moveTo>
                    <a:pt x="2028" y="0"/>
                  </a:moveTo>
                  <a:lnTo>
                    <a:pt x="1630" y="40"/>
                  </a:lnTo>
                  <a:lnTo>
                    <a:pt x="1273" y="159"/>
                  </a:lnTo>
                  <a:lnTo>
                    <a:pt x="875" y="358"/>
                  </a:lnTo>
                  <a:lnTo>
                    <a:pt x="597" y="597"/>
                  </a:lnTo>
                  <a:lnTo>
                    <a:pt x="318" y="915"/>
                  </a:lnTo>
                  <a:lnTo>
                    <a:pt x="159" y="1273"/>
                  </a:lnTo>
                  <a:lnTo>
                    <a:pt x="40" y="1631"/>
                  </a:lnTo>
                  <a:lnTo>
                    <a:pt x="0" y="2028"/>
                  </a:lnTo>
                  <a:lnTo>
                    <a:pt x="40" y="2426"/>
                  </a:lnTo>
                  <a:lnTo>
                    <a:pt x="159" y="2784"/>
                  </a:lnTo>
                  <a:lnTo>
                    <a:pt x="358" y="3142"/>
                  </a:lnTo>
                  <a:lnTo>
                    <a:pt x="636" y="3460"/>
                  </a:lnTo>
                  <a:lnTo>
                    <a:pt x="955" y="3698"/>
                  </a:lnTo>
                  <a:lnTo>
                    <a:pt x="1273" y="3897"/>
                  </a:lnTo>
                  <a:lnTo>
                    <a:pt x="1670" y="3977"/>
                  </a:lnTo>
                  <a:lnTo>
                    <a:pt x="2028" y="4016"/>
                  </a:lnTo>
                  <a:lnTo>
                    <a:pt x="2426" y="3977"/>
                  </a:lnTo>
                  <a:lnTo>
                    <a:pt x="2823" y="3857"/>
                  </a:lnTo>
                  <a:lnTo>
                    <a:pt x="3181" y="3659"/>
                  </a:lnTo>
                  <a:lnTo>
                    <a:pt x="3499" y="3420"/>
                  </a:lnTo>
                  <a:lnTo>
                    <a:pt x="3738" y="3102"/>
                  </a:lnTo>
                  <a:lnTo>
                    <a:pt x="3897" y="2744"/>
                  </a:lnTo>
                  <a:lnTo>
                    <a:pt x="4016" y="2386"/>
                  </a:lnTo>
                  <a:lnTo>
                    <a:pt x="4056" y="1988"/>
                  </a:lnTo>
                  <a:lnTo>
                    <a:pt x="4016" y="1591"/>
                  </a:lnTo>
                  <a:lnTo>
                    <a:pt x="3897" y="1233"/>
                  </a:lnTo>
                  <a:lnTo>
                    <a:pt x="3698" y="875"/>
                  </a:lnTo>
                  <a:lnTo>
                    <a:pt x="3420" y="557"/>
                  </a:lnTo>
                  <a:lnTo>
                    <a:pt x="3141" y="318"/>
                  </a:lnTo>
                  <a:lnTo>
                    <a:pt x="2784" y="120"/>
                  </a:lnTo>
                  <a:lnTo>
                    <a:pt x="2426" y="40"/>
                  </a:lnTo>
                  <a:lnTo>
                    <a:pt x="2028"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87" name="Google Shape;4687;p118"/>
            <p:cNvSpPr/>
            <p:nvPr/>
          </p:nvSpPr>
          <p:spPr>
            <a:xfrm>
              <a:off x="3475975" y="1202350"/>
              <a:ext cx="2910650" cy="2071675"/>
            </a:xfrm>
            <a:custGeom>
              <a:avLst/>
              <a:gdLst/>
              <a:ahLst/>
              <a:cxnLst/>
              <a:rect l="l" t="t" r="r" b="b"/>
              <a:pathLst>
                <a:path w="116426" h="82867" extrusionOk="0">
                  <a:moveTo>
                    <a:pt x="68870" y="2546"/>
                  </a:moveTo>
                  <a:lnTo>
                    <a:pt x="88990" y="16900"/>
                  </a:lnTo>
                  <a:lnTo>
                    <a:pt x="64058" y="11015"/>
                  </a:lnTo>
                  <a:lnTo>
                    <a:pt x="68870" y="2546"/>
                  </a:lnTo>
                  <a:close/>
                  <a:moveTo>
                    <a:pt x="29067" y="3818"/>
                  </a:moveTo>
                  <a:lnTo>
                    <a:pt x="36304" y="23898"/>
                  </a:lnTo>
                  <a:lnTo>
                    <a:pt x="29465" y="29545"/>
                  </a:lnTo>
                  <a:lnTo>
                    <a:pt x="29067" y="3818"/>
                  </a:lnTo>
                  <a:close/>
                  <a:moveTo>
                    <a:pt x="91972" y="18252"/>
                  </a:moveTo>
                  <a:lnTo>
                    <a:pt x="114159" y="23501"/>
                  </a:lnTo>
                  <a:lnTo>
                    <a:pt x="115591" y="35072"/>
                  </a:lnTo>
                  <a:lnTo>
                    <a:pt x="91972" y="18252"/>
                  </a:lnTo>
                  <a:close/>
                  <a:moveTo>
                    <a:pt x="54754" y="9464"/>
                  </a:moveTo>
                  <a:lnTo>
                    <a:pt x="63064" y="11453"/>
                  </a:lnTo>
                  <a:lnTo>
                    <a:pt x="44336" y="44376"/>
                  </a:lnTo>
                  <a:lnTo>
                    <a:pt x="37060" y="24097"/>
                  </a:lnTo>
                  <a:lnTo>
                    <a:pt x="54754" y="9464"/>
                  </a:lnTo>
                  <a:close/>
                  <a:moveTo>
                    <a:pt x="28829" y="30857"/>
                  </a:moveTo>
                  <a:lnTo>
                    <a:pt x="29226" y="57935"/>
                  </a:lnTo>
                  <a:lnTo>
                    <a:pt x="21552" y="36901"/>
                  </a:lnTo>
                  <a:lnTo>
                    <a:pt x="28829" y="30857"/>
                  </a:lnTo>
                  <a:close/>
                  <a:moveTo>
                    <a:pt x="36543" y="24535"/>
                  </a:moveTo>
                  <a:lnTo>
                    <a:pt x="43938" y="45092"/>
                  </a:lnTo>
                  <a:lnTo>
                    <a:pt x="43740" y="45410"/>
                  </a:lnTo>
                  <a:lnTo>
                    <a:pt x="44098" y="45609"/>
                  </a:lnTo>
                  <a:lnTo>
                    <a:pt x="44137" y="45688"/>
                  </a:lnTo>
                  <a:lnTo>
                    <a:pt x="44257" y="45688"/>
                  </a:lnTo>
                  <a:lnTo>
                    <a:pt x="44296" y="45728"/>
                  </a:lnTo>
                  <a:lnTo>
                    <a:pt x="44296" y="45688"/>
                  </a:lnTo>
                  <a:lnTo>
                    <a:pt x="74755" y="49426"/>
                  </a:lnTo>
                  <a:lnTo>
                    <a:pt x="59883" y="74357"/>
                  </a:lnTo>
                  <a:lnTo>
                    <a:pt x="30022" y="59685"/>
                  </a:lnTo>
                  <a:lnTo>
                    <a:pt x="29942" y="59566"/>
                  </a:lnTo>
                  <a:lnTo>
                    <a:pt x="29902" y="59566"/>
                  </a:lnTo>
                  <a:lnTo>
                    <a:pt x="29465" y="30340"/>
                  </a:lnTo>
                  <a:lnTo>
                    <a:pt x="36543" y="24535"/>
                  </a:lnTo>
                  <a:close/>
                  <a:moveTo>
                    <a:pt x="28073" y="61474"/>
                  </a:moveTo>
                  <a:lnTo>
                    <a:pt x="13679" y="82111"/>
                  </a:lnTo>
                  <a:lnTo>
                    <a:pt x="1472" y="77936"/>
                  </a:lnTo>
                  <a:lnTo>
                    <a:pt x="28073" y="61474"/>
                  </a:lnTo>
                  <a:close/>
                  <a:moveTo>
                    <a:pt x="28391" y="1"/>
                  </a:moveTo>
                  <a:lnTo>
                    <a:pt x="28829" y="30062"/>
                  </a:lnTo>
                  <a:lnTo>
                    <a:pt x="20797" y="36702"/>
                  </a:lnTo>
                  <a:lnTo>
                    <a:pt x="29226" y="59764"/>
                  </a:lnTo>
                  <a:lnTo>
                    <a:pt x="28988" y="60162"/>
                  </a:lnTo>
                  <a:lnTo>
                    <a:pt x="1" y="78095"/>
                  </a:lnTo>
                  <a:lnTo>
                    <a:pt x="13918" y="82867"/>
                  </a:lnTo>
                  <a:lnTo>
                    <a:pt x="29425" y="60599"/>
                  </a:lnTo>
                  <a:lnTo>
                    <a:pt x="29902" y="60321"/>
                  </a:lnTo>
                  <a:lnTo>
                    <a:pt x="60122" y="75192"/>
                  </a:lnTo>
                  <a:lnTo>
                    <a:pt x="75828" y="48909"/>
                  </a:lnTo>
                  <a:lnTo>
                    <a:pt x="44654" y="45092"/>
                  </a:lnTo>
                  <a:lnTo>
                    <a:pt x="63701" y="11612"/>
                  </a:lnTo>
                  <a:lnTo>
                    <a:pt x="90341" y="17854"/>
                  </a:lnTo>
                  <a:lnTo>
                    <a:pt x="116426" y="36463"/>
                  </a:lnTo>
                  <a:lnTo>
                    <a:pt x="114756" y="22984"/>
                  </a:lnTo>
                  <a:lnTo>
                    <a:pt x="90620" y="17298"/>
                  </a:lnTo>
                  <a:lnTo>
                    <a:pt x="68671" y="1631"/>
                  </a:lnTo>
                  <a:lnTo>
                    <a:pt x="63422" y="10856"/>
                  </a:lnTo>
                  <a:lnTo>
                    <a:pt x="54595" y="8789"/>
                  </a:lnTo>
                  <a:lnTo>
                    <a:pt x="36821" y="23461"/>
                  </a:lnTo>
                  <a:lnTo>
                    <a:pt x="28391"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88" name="Google Shape;4688;p118"/>
            <p:cNvSpPr/>
            <p:nvPr/>
          </p:nvSpPr>
          <p:spPr>
            <a:xfrm>
              <a:off x="3486925" y="1242125"/>
              <a:ext cx="1707825" cy="1914600"/>
            </a:xfrm>
            <a:custGeom>
              <a:avLst/>
              <a:gdLst/>
              <a:ahLst/>
              <a:cxnLst/>
              <a:rect l="l" t="t" r="r" b="b"/>
              <a:pathLst>
                <a:path w="68313" h="76584" extrusionOk="0">
                  <a:moveTo>
                    <a:pt x="28033" y="0"/>
                  </a:moveTo>
                  <a:lnTo>
                    <a:pt x="20438" y="35111"/>
                  </a:lnTo>
                  <a:lnTo>
                    <a:pt x="0" y="76305"/>
                  </a:lnTo>
                  <a:lnTo>
                    <a:pt x="557" y="76584"/>
                  </a:lnTo>
                  <a:lnTo>
                    <a:pt x="21035" y="35350"/>
                  </a:lnTo>
                  <a:lnTo>
                    <a:pt x="21035" y="35310"/>
                  </a:lnTo>
                  <a:lnTo>
                    <a:pt x="28550" y="637"/>
                  </a:lnTo>
                  <a:lnTo>
                    <a:pt x="68312" y="835"/>
                  </a:lnTo>
                  <a:lnTo>
                    <a:pt x="68312" y="199"/>
                  </a:lnTo>
                  <a:lnTo>
                    <a:pt x="28033"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89" name="Google Shape;4689;p118"/>
            <p:cNvSpPr/>
            <p:nvPr/>
          </p:nvSpPr>
          <p:spPr>
            <a:xfrm>
              <a:off x="3775200" y="1242125"/>
              <a:ext cx="2600500" cy="2037875"/>
            </a:xfrm>
            <a:custGeom>
              <a:avLst/>
              <a:gdLst/>
              <a:ahLst/>
              <a:cxnLst/>
              <a:rect l="l" t="t" r="r" b="b"/>
              <a:pathLst>
                <a:path w="104020" h="81515" extrusionOk="0">
                  <a:moveTo>
                    <a:pt x="56543" y="995"/>
                  </a:moveTo>
                  <a:lnTo>
                    <a:pt x="61195" y="34435"/>
                  </a:lnTo>
                  <a:lnTo>
                    <a:pt x="32685" y="43382"/>
                  </a:lnTo>
                  <a:lnTo>
                    <a:pt x="42984" y="7754"/>
                  </a:lnTo>
                  <a:lnTo>
                    <a:pt x="56543" y="995"/>
                  </a:lnTo>
                  <a:close/>
                  <a:moveTo>
                    <a:pt x="99924" y="22944"/>
                  </a:moveTo>
                  <a:lnTo>
                    <a:pt x="63581" y="47040"/>
                  </a:lnTo>
                  <a:lnTo>
                    <a:pt x="61871" y="34872"/>
                  </a:lnTo>
                  <a:lnTo>
                    <a:pt x="99924" y="22944"/>
                  </a:lnTo>
                  <a:close/>
                  <a:moveTo>
                    <a:pt x="61275" y="35071"/>
                  </a:moveTo>
                  <a:lnTo>
                    <a:pt x="62984" y="47398"/>
                  </a:lnTo>
                  <a:lnTo>
                    <a:pt x="40956" y="59327"/>
                  </a:lnTo>
                  <a:lnTo>
                    <a:pt x="32725" y="44058"/>
                  </a:lnTo>
                  <a:lnTo>
                    <a:pt x="61275" y="35071"/>
                  </a:lnTo>
                  <a:close/>
                  <a:moveTo>
                    <a:pt x="40678" y="60201"/>
                  </a:moveTo>
                  <a:lnTo>
                    <a:pt x="47556" y="72925"/>
                  </a:lnTo>
                  <a:lnTo>
                    <a:pt x="3658" y="80282"/>
                  </a:lnTo>
                  <a:lnTo>
                    <a:pt x="3658" y="80282"/>
                  </a:lnTo>
                  <a:lnTo>
                    <a:pt x="40678" y="60201"/>
                  </a:lnTo>
                  <a:close/>
                  <a:moveTo>
                    <a:pt x="57060" y="0"/>
                  </a:moveTo>
                  <a:lnTo>
                    <a:pt x="42427" y="7317"/>
                  </a:lnTo>
                  <a:lnTo>
                    <a:pt x="31930" y="43620"/>
                  </a:lnTo>
                  <a:lnTo>
                    <a:pt x="31890" y="43620"/>
                  </a:lnTo>
                  <a:lnTo>
                    <a:pt x="9305" y="34912"/>
                  </a:lnTo>
                  <a:lnTo>
                    <a:pt x="9106" y="35509"/>
                  </a:lnTo>
                  <a:lnTo>
                    <a:pt x="31890" y="44296"/>
                  </a:lnTo>
                  <a:lnTo>
                    <a:pt x="32089" y="44217"/>
                  </a:lnTo>
                  <a:lnTo>
                    <a:pt x="40399" y="59645"/>
                  </a:lnTo>
                  <a:lnTo>
                    <a:pt x="0" y="81514"/>
                  </a:lnTo>
                  <a:lnTo>
                    <a:pt x="48511" y="73403"/>
                  </a:lnTo>
                  <a:lnTo>
                    <a:pt x="41234" y="59883"/>
                  </a:lnTo>
                  <a:lnTo>
                    <a:pt x="63064" y="48074"/>
                  </a:lnTo>
                  <a:lnTo>
                    <a:pt x="63064" y="48113"/>
                  </a:lnTo>
                  <a:lnTo>
                    <a:pt x="104019" y="20995"/>
                  </a:lnTo>
                  <a:lnTo>
                    <a:pt x="104019" y="20995"/>
                  </a:lnTo>
                  <a:lnTo>
                    <a:pt x="61791" y="34236"/>
                  </a:lnTo>
                  <a:lnTo>
                    <a:pt x="57060" y="0"/>
                  </a:lnTo>
                  <a:close/>
                </a:path>
              </a:pathLst>
            </a:custGeom>
            <a:solidFill>
              <a:srgbClr val="545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90" name="Google Shape;4690;p118"/>
            <p:cNvSpPr/>
            <p:nvPr/>
          </p:nvSpPr>
          <p:spPr>
            <a:xfrm>
              <a:off x="4215575" y="2341575"/>
              <a:ext cx="356875" cy="355900"/>
            </a:xfrm>
            <a:custGeom>
              <a:avLst/>
              <a:gdLst/>
              <a:ahLst/>
              <a:cxnLst/>
              <a:rect l="l" t="t" r="r" b="b"/>
              <a:pathLst>
                <a:path w="14275" h="14236" fill="none" extrusionOk="0">
                  <a:moveTo>
                    <a:pt x="14275" y="0"/>
                  </a:moveTo>
                  <a:lnTo>
                    <a:pt x="0" y="14235"/>
                  </a:lnTo>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91" name="Google Shape;4691;p118"/>
            <p:cNvSpPr/>
            <p:nvPr/>
          </p:nvSpPr>
          <p:spPr>
            <a:xfrm>
              <a:off x="4191700" y="1243125"/>
              <a:ext cx="2214825" cy="1835075"/>
            </a:xfrm>
            <a:custGeom>
              <a:avLst/>
              <a:gdLst/>
              <a:ahLst/>
              <a:cxnLst/>
              <a:rect l="l" t="t" r="r" b="b"/>
              <a:pathLst>
                <a:path w="88593" h="73403" extrusionOk="0">
                  <a:moveTo>
                    <a:pt x="200" y="0"/>
                  </a:moveTo>
                  <a:lnTo>
                    <a:pt x="1" y="597"/>
                  </a:lnTo>
                  <a:lnTo>
                    <a:pt x="25807" y="7794"/>
                  </a:lnTo>
                  <a:lnTo>
                    <a:pt x="46364" y="47676"/>
                  </a:lnTo>
                  <a:lnTo>
                    <a:pt x="46483" y="47914"/>
                  </a:lnTo>
                  <a:lnTo>
                    <a:pt x="85411" y="35111"/>
                  </a:lnTo>
                  <a:lnTo>
                    <a:pt x="85411" y="35111"/>
                  </a:lnTo>
                  <a:lnTo>
                    <a:pt x="31175" y="72885"/>
                  </a:lnTo>
                  <a:lnTo>
                    <a:pt x="31572" y="73402"/>
                  </a:lnTo>
                  <a:lnTo>
                    <a:pt x="88552" y="33719"/>
                  </a:lnTo>
                  <a:lnTo>
                    <a:pt x="88592" y="33640"/>
                  </a:lnTo>
                  <a:lnTo>
                    <a:pt x="88592" y="33520"/>
                  </a:lnTo>
                  <a:lnTo>
                    <a:pt x="88513" y="33480"/>
                  </a:lnTo>
                  <a:lnTo>
                    <a:pt x="88393" y="33441"/>
                  </a:lnTo>
                  <a:lnTo>
                    <a:pt x="46802" y="47159"/>
                  </a:lnTo>
                  <a:lnTo>
                    <a:pt x="26284" y="7237"/>
                  </a:lnTo>
                  <a:lnTo>
                    <a:pt x="200"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92" name="Google Shape;4692;p118"/>
            <p:cNvSpPr/>
            <p:nvPr/>
          </p:nvSpPr>
          <p:spPr>
            <a:xfrm>
              <a:off x="4516775" y="2272975"/>
              <a:ext cx="128250" cy="128250"/>
            </a:xfrm>
            <a:custGeom>
              <a:avLst/>
              <a:gdLst/>
              <a:ahLst/>
              <a:cxnLst/>
              <a:rect l="l" t="t" r="r" b="b"/>
              <a:pathLst>
                <a:path w="5130" h="5130" extrusionOk="0">
                  <a:moveTo>
                    <a:pt x="2306" y="0"/>
                  </a:moveTo>
                  <a:lnTo>
                    <a:pt x="2028" y="40"/>
                  </a:lnTo>
                  <a:lnTo>
                    <a:pt x="1790" y="120"/>
                  </a:lnTo>
                  <a:lnTo>
                    <a:pt x="1551" y="199"/>
                  </a:lnTo>
                  <a:lnTo>
                    <a:pt x="1352" y="279"/>
                  </a:lnTo>
                  <a:lnTo>
                    <a:pt x="1114" y="438"/>
                  </a:lnTo>
                  <a:lnTo>
                    <a:pt x="756" y="756"/>
                  </a:lnTo>
                  <a:lnTo>
                    <a:pt x="438" y="1114"/>
                  </a:lnTo>
                  <a:lnTo>
                    <a:pt x="279" y="1352"/>
                  </a:lnTo>
                  <a:lnTo>
                    <a:pt x="199" y="1551"/>
                  </a:lnTo>
                  <a:lnTo>
                    <a:pt x="120" y="1790"/>
                  </a:lnTo>
                  <a:lnTo>
                    <a:pt x="40" y="2028"/>
                  </a:lnTo>
                  <a:lnTo>
                    <a:pt x="0" y="2307"/>
                  </a:lnTo>
                  <a:lnTo>
                    <a:pt x="0" y="2545"/>
                  </a:lnTo>
                  <a:lnTo>
                    <a:pt x="0" y="2824"/>
                  </a:lnTo>
                  <a:lnTo>
                    <a:pt x="40" y="3062"/>
                  </a:lnTo>
                  <a:lnTo>
                    <a:pt x="120" y="3341"/>
                  </a:lnTo>
                  <a:lnTo>
                    <a:pt x="199" y="3579"/>
                  </a:lnTo>
                  <a:lnTo>
                    <a:pt x="279" y="3778"/>
                  </a:lnTo>
                  <a:lnTo>
                    <a:pt x="438" y="4017"/>
                  </a:lnTo>
                  <a:lnTo>
                    <a:pt x="756" y="4374"/>
                  </a:lnTo>
                  <a:lnTo>
                    <a:pt x="1114" y="4692"/>
                  </a:lnTo>
                  <a:lnTo>
                    <a:pt x="1352" y="4812"/>
                  </a:lnTo>
                  <a:lnTo>
                    <a:pt x="1551" y="4931"/>
                  </a:lnTo>
                  <a:lnTo>
                    <a:pt x="1790" y="5011"/>
                  </a:lnTo>
                  <a:lnTo>
                    <a:pt x="2028" y="5090"/>
                  </a:lnTo>
                  <a:lnTo>
                    <a:pt x="2306" y="5130"/>
                  </a:lnTo>
                  <a:lnTo>
                    <a:pt x="2823" y="5130"/>
                  </a:lnTo>
                  <a:lnTo>
                    <a:pt x="3102" y="5090"/>
                  </a:lnTo>
                  <a:lnTo>
                    <a:pt x="3340" y="5011"/>
                  </a:lnTo>
                  <a:lnTo>
                    <a:pt x="3579" y="4931"/>
                  </a:lnTo>
                  <a:lnTo>
                    <a:pt x="3778" y="4812"/>
                  </a:lnTo>
                  <a:lnTo>
                    <a:pt x="4016" y="4692"/>
                  </a:lnTo>
                  <a:lnTo>
                    <a:pt x="4374" y="4374"/>
                  </a:lnTo>
                  <a:lnTo>
                    <a:pt x="4692" y="4017"/>
                  </a:lnTo>
                  <a:lnTo>
                    <a:pt x="4812" y="3778"/>
                  </a:lnTo>
                  <a:lnTo>
                    <a:pt x="4931" y="3579"/>
                  </a:lnTo>
                  <a:lnTo>
                    <a:pt x="5010" y="3341"/>
                  </a:lnTo>
                  <a:lnTo>
                    <a:pt x="5090" y="3062"/>
                  </a:lnTo>
                  <a:lnTo>
                    <a:pt x="5130" y="2824"/>
                  </a:lnTo>
                  <a:lnTo>
                    <a:pt x="5130" y="2545"/>
                  </a:lnTo>
                  <a:lnTo>
                    <a:pt x="5130" y="2307"/>
                  </a:lnTo>
                  <a:lnTo>
                    <a:pt x="5090" y="2028"/>
                  </a:lnTo>
                  <a:lnTo>
                    <a:pt x="5010" y="1790"/>
                  </a:lnTo>
                  <a:lnTo>
                    <a:pt x="4931" y="1551"/>
                  </a:lnTo>
                  <a:lnTo>
                    <a:pt x="4812" y="1352"/>
                  </a:lnTo>
                  <a:lnTo>
                    <a:pt x="4692" y="1114"/>
                  </a:lnTo>
                  <a:lnTo>
                    <a:pt x="4374" y="756"/>
                  </a:lnTo>
                  <a:lnTo>
                    <a:pt x="4016" y="438"/>
                  </a:lnTo>
                  <a:lnTo>
                    <a:pt x="3778" y="279"/>
                  </a:lnTo>
                  <a:lnTo>
                    <a:pt x="3579" y="199"/>
                  </a:lnTo>
                  <a:lnTo>
                    <a:pt x="3340" y="120"/>
                  </a:lnTo>
                  <a:lnTo>
                    <a:pt x="3102" y="40"/>
                  </a:lnTo>
                  <a:lnTo>
                    <a:pt x="2823"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93" name="Google Shape;4693;p118"/>
            <p:cNvSpPr/>
            <p:nvPr/>
          </p:nvSpPr>
          <p:spPr>
            <a:xfrm>
              <a:off x="4130075" y="2611950"/>
              <a:ext cx="172000" cy="172000"/>
            </a:xfrm>
            <a:custGeom>
              <a:avLst/>
              <a:gdLst/>
              <a:ahLst/>
              <a:cxnLst/>
              <a:rect l="l" t="t" r="r" b="b"/>
              <a:pathLst>
                <a:path w="6880" h="6880" extrusionOk="0">
                  <a:moveTo>
                    <a:pt x="3062" y="1"/>
                  </a:moveTo>
                  <a:lnTo>
                    <a:pt x="2744" y="80"/>
                  </a:lnTo>
                  <a:lnTo>
                    <a:pt x="2386" y="160"/>
                  </a:lnTo>
                  <a:lnTo>
                    <a:pt x="2108" y="279"/>
                  </a:lnTo>
                  <a:lnTo>
                    <a:pt x="1790" y="398"/>
                  </a:lnTo>
                  <a:lnTo>
                    <a:pt x="1512" y="597"/>
                  </a:lnTo>
                  <a:lnTo>
                    <a:pt x="1233" y="796"/>
                  </a:lnTo>
                  <a:lnTo>
                    <a:pt x="995" y="995"/>
                  </a:lnTo>
                  <a:lnTo>
                    <a:pt x="796" y="1233"/>
                  </a:lnTo>
                  <a:lnTo>
                    <a:pt x="597" y="1512"/>
                  </a:lnTo>
                  <a:lnTo>
                    <a:pt x="398" y="1790"/>
                  </a:lnTo>
                  <a:lnTo>
                    <a:pt x="279" y="2108"/>
                  </a:lnTo>
                  <a:lnTo>
                    <a:pt x="160" y="2426"/>
                  </a:lnTo>
                  <a:lnTo>
                    <a:pt x="80" y="2744"/>
                  </a:lnTo>
                  <a:lnTo>
                    <a:pt x="1" y="3062"/>
                  </a:lnTo>
                  <a:lnTo>
                    <a:pt x="1" y="3420"/>
                  </a:lnTo>
                  <a:lnTo>
                    <a:pt x="1" y="3778"/>
                  </a:lnTo>
                  <a:lnTo>
                    <a:pt x="80" y="4136"/>
                  </a:lnTo>
                  <a:lnTo>
                    <a:pt x="160" y="4454"/>
                  </a:lnTo>
                  <a:lnTo>
                    <a:pt x="279" y="4772"/>
                  </a:lnTo>
                  <a:lnTo>
                    <a:pt x="398" y="5090"/>
                  </a:lnTo>
                  <a:lnTo>
                    <a:pt x="597" y="5369"/>
                  </a:lnTo>
                  <a:lnTo>
                    <a:pt x="796" y="5607"/>
                  </a:lnTo>
                  <a:lnTo>
                    <a:pt x="995" y="5846"/>
                  </a:lnTo>
                  <a:lnTo>
                    <a:pt x="1233" y="6084"/>
                  </a:lnTo>
                  <a:lnTo>
                    <a:pt x="1512" y="6283"/>
                  </a:lnTo>
                  <a:lnTo>
                    <a:pt x="1790" y="6442"/>
                  </a:lnTo>
                  <a:lnTo>
                    <a:pt x="2108" y="6601"/>
                  </a:lnTo>
                  <a:lnTo>
                    <a:pt x="2386" y="6721"/>
                  </a:lnTo>
                  <a:lnTo>
                    <a:pt x="2744" y="6800"/>
                  </a:lnTo>
                  <a:lnTo>
                    <a:pt x="3062" y="6840"/>
                  </a:lnTo>
                  <a:lnTo>
                    <a:pt x="3420" y="6880"/>
                  </a:lnTo>
                  <a:lnTo>
                    <a:pt x="3778" y="6840"/>
                  </a:lnTo>
                  <a:lnTo>
                    <a:pt x="4136" y="6800"/>
                  </a:lnTo>
                  <a:lnTo>
                    <a:pt x="4454" y="6721"/>
                  </a:lnTo>
                  <a:lnTo>
                    <a:pt x="4772" y="6601"/>
                  </a:lnTo>
                  <a:lnTo>
                    <a:pt x="5050" y="6442"/>
                  </a:lnTo>
                  <a:lnTo>
                    <a:pt x="5329" y="6283"/>
                  </a:lnTo>
                  <a:lnTo>
                    <a:pt x="5607" y="6084"/>
                  </a:lnTo>
                  <a:lnTo>
                    <a:pt x="5846" y="5846"/>
                  </a:lnTo>
                  <a:lnTo>
                    <a:pt x="6084" y="5607"/>
                  </a:lnTo>
                  <a:lnTo>
                    <a:pt x="6283" y="5369"/>
                  </a:lnTo>
                  <a:lnTo>
                    <a:pt x="6442" y="5090"/>
                  </a:lnTo>
                  <a:lnTo>
                    <a:pt x="6601" y="4772"/>
                  </a:lnTo>
                  <a:lnTo>
                    <a:pt x="6720" y="4454"/>
                  </a:lnTo>
                  <a:lnTo>
                    <a:pt x="6800" y="4136"/>
                  </a:lnTo>
                  <a:lnTo>
                    <a:pt x="6840" y="3778"/>
                  </a:lnTo>
                  <a:lnTo>
                    <a:pt x="6880" y="3420"/>
                  </a:lnTo>
                  <a:lnTo>
                    <a:pt x="6840" y="3062"/>
                  </a:lnTo>
                  <a:lnTo>
                    <a:pt x="6800" y="2744"/>
                  </a:lnTo>
                  <a:lnTo>
                    <a:pt x="6720" y="2426"/>
                  </a:lnTo>
                  <a:lnTo>
                    <a:pt x="6601" y="2108"/>
                  </a:lnTo>
                  <a:lnTo>
                    <a:pt x="6442" y="1790"/>
                  </a:lnTo>
                  <a:lnTo>
                    <a:pt x="6283" y="1512"/>
                  </a:lnTo>
                  <a:lnTo>
                    <a:pt x="6084" y="1233"/>
                  </a:lnTo>
                  <a:lnTo>
                    <a:pt x="5846" y="995"/>
                  </a:lnTo>
                  <a:lnTo>
                    <a:pt x="5607" y="796"/>
                  </a:lnTo>
                  <a:lnTo>
                    <a:pt x="5329" y="597"/>
                  </a:lnTo>
                  <a:lnTo>
                    <a:pt x="5050" y="398"/>
                  </a:lnTo>
                  <a:lnTo>
                    <a:pt x="4772" y="279"/>
                  </a:lnTo>
                  <a:lnTo>
                    <a:pt x="4454" y="160"/>
                  </a:lnTo>
                  <a:lnTo>
                    <a:pt x="4136" y="80"/>
                  </a:lnTo>
                  <a:lnTo>
                    <a:pt x="377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94" name="Google Shape;4694;p118"/>
            <p:cNvSpPr/>
            <p:nvPr/>
          </p:nvSpPr>
          <p:spPr>
            <a:xfrm>
              <a:off x="4800075" y="1388250"/>
              <a:ext cx="85525" cy="85525"/>
            </a:xfrm>
            <a:custGeom>
              <a:avLst/>
              <a:gdLst/>
              <a:ahLst/>
              <a:cxnLst/>
              <a:rect l="l" t="t" r="r" b="b"/>
              <a:pathLst>
                <a:path w="3421" h="3421" extrusionOk="0">
                  <a:moveTo>
                    <a:pt x="1353" y="1"/>
                  </a:moveTo>
                  <a:lnTo>
                    <a:pt x="1034" y="120"/>
                  </a:lnTo>
                  <a:lnTo>
                    <a:pt x="756" y="279"/>
                  </a:lnTo>
                  <a:lnTo>
                    <a:pt x="478" y="478"/>
                  </a:lnTo>
                  <a:lnTo>
                    <a:pt x="279" y="756"/>
                  </a:lnTo>
                  <a:lnTo>
                    <a:pt x="120" y="1034"/>
                  </a:lnTo>
                  <a:lnTo>
                    <a:pt x="40" y="1353"/>
                  </a:lnTo>
                  <a:lnTo>
                    <a:pt x="1" y="1710"/>
                  </a:lnTo>
                  <a:lnTo>
                    <a:pt x="40" y="2028"/>
                  </a:lnTo>
                  <a:lnTo>
                    <a:pt x="120" y="2386"/>
                  </a:lnTo>
                  <a:lnTo>
                    <a:pt x="279" y="2665"/>
                  </a:lnTo>
                  <a:lnTo>
                    <a:pt x="478" y="2903"/>
                  </a:lnTo>
                  <a:lnTo>
                    <a:pt x="756" y="3142"/>
                  </a:lnTo>
                  <a:lnTo>
                    <a:pt x="1034" y="3301"/>
                  </a:lnTo>
                  <a:lnTo>
                    <a:pt x="1353" y="3380"/>
                  </a:lnTo>
                  <a:lnTo>
                    <a:pt x="1710" y="3420"/>
                  </a:lnTo>
                  <a:lnTo>
                    <a:pt x="2068" y="3380"/>
                  </a:lnTo>
                  <a:lnTo>
                    <a:pt x="2386" y="3301"/>
                  </a:lnTo>
                  <a:lnTo>
                    <a:pt x="2665" y="3142"/>
                  </a:lnTo>
                  <a:lnTo>
                    <a:pt x="2943" y="2903"/>
                  </a:lnTo>
                  <a:lnTo>
                    <a:pt x="3142" y="2665"/>
                  </a:lnTo>
                  <a:lnTo>
                    <a:pt x="3301" y="2386"/>
                  </a:lnTo>
                  <a:lnTo>
                    <a:pt x="3380" y="2028"/>
                  </a:lnTo>
                  <a:lnTo>
                    <a:pt x="3420" y="1710"/>
                  </a:lnTo>
                  <a:lnTo>
                    <a:pt x="3380" y="1353"/>
                  </a:lnTo>
                  <a:lnTo>
                    <a:pt x="3301" y="1034"/>
                  </a:lnTo>
                  <a:lnTo>
                    <a:pt x="3142" y="756"/>
                  </a:lnTo>
                  <a:lnTo>
                    <a:pt x="2943" y="478"/>
                  </a:lnTo>
                  <a:lnTo>
                    <a:pt x="2665" y="279"/>
                  </a:lnTo>
                  <a:lnTo>
                    <a:pt x="2386" y="120"/>
                  </a:lnTo>
                  <a:lnTo>
                    <a:pt x="206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95" name="Google Shape;4695;p118"/>
            <p:cNvSpPr/>
            <p:nvPr/>
          </p:nvSpPr>
          <p:spPr>
            <a:xfrm>
              <a:off x="5087375" y="1151675"/>
              <a:ext cx="214725" cy="214725"/>
            </a:xfrm>
            <a:custGeom>
              <a:avLst/>
              <a:gdLst/>
              <a:ahLst/>
              <a:cxnLst/>
              <a:rect l="l" t="t" r="r" b="b"/>
              <a:pathLst>
                <a:path w="8589" h="8589" extrusionOk="0">
                  <a:moveTo>
                    <a:pt x="3857" y="0"/>
                  </a:moveTo>
                  <a:lnTo>
                    <a:pt x="3459" y="80"/>
                  </a:lnTo>
                  <a:lnTo>
                    <a:pt x="3022" y="199"/>
                  </a:lnTo>
                  <a:lnTo>
                    <a:pt x="2624" y="318"/>
                  </a:lnTo>
                  <a:lnTo>
                    <a:pt x="2266" y="517"/>
                  </a:lnTo>
                  <a:lnTo>
                    <a:pt x="1909" y="716"/>
                  </a:lnTo>
                  <a:lnTo>
                    <a:pt x="1591" y="994"/>
                  </a:lnTo>
                  <a:lnTo>
                    <a:pt x="1272" y="1272"/>
                  </a:lnTo>
                  <a:lnTo>
                    <a:pt x="994" y="1551"/>
                  </a:lnTo>
                  <a:lnTo>
                    <a:pt x="756" y="1909"/>
                  </a:lnTo>
                  <a:lnTo>
                    <a:pt x="517" y="2227"/>
                  </a:lnTo>
                  <a:lnTo>
                    <a:pt x="358" y="2624"/>
                  </a:lnTo>
                  <a:lnTo>
                    <a:pt x="199" y="3022"/>
                  </a:lnTo>
                  <a:lnTo>
                    <a:pt x="80" y="3420"/>
                  </a:lnTo>
                  <a:lnTo>
                    <a:pt x="40" y="3857"/>
                  </a:lnTo>
                  <a:lnTo>
                    <a:pt x="0" y="4294"/>
                  </a:lnTo>
                  <a:lnTo>
                    <a:pt x="40" y="4732"/>
                  </a:lnTo>
                  <a:lnTo>
                    <a:pt x="80" y="5169"/>
                  </a:lnTo>
                  <a:lnTo>
                    <a:pt x="199" y="5567"/>
                  </a:lnTo>
                  <a:lnTo>
                    <a:pt x="358" y="5964"/>
                  </a:lnTo>
                  <a:lnTo>
                    <a:pt x="517" y="6322"/>
                  </a:lnTo>
                  <a:lnTo>
                    <a:pt x="756" y="6680"/>
                  </a:lnTo>
                  <a:lnTo>
                    <a:pt x="994" y="7038"/>
                  </a:lnTo>
                  <a:lnTo>
                    <a:pt x="1272" y="7316"/>
                  </a:lnTo>
                  <a:lnTo>
                    <a:pt x="1591" y="7595"/>
                  </a:lnTo>
                  <a:lnTo>
                    <a:pt x="1909" y="7833"/>
                  </a:lnTo>
                  <a:lnTo>
                    <a:pt x="2266" y="8072"/>
                  </a:lnTo>
                  <a:lnTo>
                    <a:pt x="2624" y="8231"/>
                  </a:lnTo>
                  <a:lnTo>
                    <a:pt x="3022" y="8390"/>
                  </a:lnTo>
                  <a:lnTo>
                    <a:pt x="3459" y="8509"/>
                  </a:lnTo>
                  <a:lnTo>
                    <a:pt x="3857" y="8549"/>
                  </a:lnTo>
                  <a:lnTo>
                    <a:pt x="4294" y="8589"/>
                  </a:lnTo>
                  <a:lnTo>
                    <a:pt x="4732" y="8549"/>
                  </a:lnTo>
                  <a:lnTo>
                    <a:pt x="5169" y="8509"/>
                  </a:lnTo>
                  <a:lnTo>
                    <a:pt x="5567" y="8390"/>
                  </a:lnTo>
                  <a:lnTo>
                    <a:pt x="5964" y="8231"/>
                  </a:lnTo>
                  <a:lnTo>
                    <a:pt x="6362" y="8072"/>
                  </a:lnTo>
                  <a:lnTo>
                    <a:pt x="6720" y="7833"/>
                  </a:lnTo>
                  <a:lnTo>
                    <a:pt x="7038" y="7595"/>
                  </a:lnTo>
                  <a:lnTo>
                    <a:pt x="7356" y="7316"/>
                  </a:lnTo>
                  <a:lnTo>
                    <a:pt x="7634" y="7038"/>
                  </a:lnTo>
                  <a:lnTo>
                    <a:pt x="7873" y="6680"/>
                  </a:lnTo>
                  <a:lnTo>
                    <a:pt x="8072" y="6322"/>
                  </a:lnTo>
                  <a:lnTo>
                    <a:pt x="8271" y="5964"/>
                  </a:lnTo>
                  <a:lnTo>
                    <a:pt x="8390" y="5567"/>
                  </a:lnTo>
                  <a:lnTo>
                    <a:pt x="8509" y="5169"/>
                  </a:lnTo>
                  <a:lnTo>
                    <a:pt x="8589" y="4732"/>
                  </a:lnTo>
                  <a:lnTo>
                    <a:pt x="8589" y="4294"/>
                  </a:lnTo>
                  <a:lnTo>
                    <a:pt x="8589" y="3857"/>
                  </a:lnTo>
                  <a:lnTo>
                    <a:pt x="8509" y="3420"/>
                  </a:lnTo>
                  <a:lnTo>
                    <a:pt x="8390" y="3022"/>
                  </a:lnTo>
                  <a:lnTo>
                    <a:pt x="8271" y="2624"/>
                  </a:lnTo>
                  <a:lnTo>
                    <a:pt x="8072" y="2227"/>
                  </a:lnTo>
                  <a:lnTo>
                    <a:pt x="7873" y="1909"/>
                  </a:lnTo>
                  <a:lnTo>
                    <a:pt x="7634" y="1551"/>
                  </a:lnTo>
                  <a:lnTo>
                    <a:pt x="7356" y="1272"/>
                  </a:lnTo>
                  <a:lnTo>
                    <a:pt x="7038" y="994"/>
                  </a:lnTo>
                  <a:lnTo>
                    <a:pt x="6720" y="716"/>
                  </a:lnTo>
                  <a:lnTo>
                    <a:pt x="6362" y="517"/>
                  </a:lnTo>
                  <a:lnTo>
                    <a:pt x="5964" y="318"/>
                  </a:lnTo>
                  <a:lnTo>
                    <a:pt x="5567" y="199"/>
                  </a:lnTo>
                  <a:lnTo>
                    <a:pt x="5169" y="80"/>
                  </a:lnTo>
                  <a:lnTo>
                    <a:pt x="473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96" name="Google Shape;4696;p118"/>
            <p:cNvSpPr/>
            <p:nvPr/>
          </p:nvSpPr>
          <p:spPr>
            <a:xfrm>
              <a:off x="4108200" y="1164575"/>
              <a:ext cx="172000" cy="172000"/>
            </a:xfrm>
            <a:custGeom>
              <a:avLst/>
              <a:gdLst/>
              <a:ahLst/>
              <a:cxnLst/>
              <a:rect l="l" t="t" r="r" b="b"/>
              <a:pathLst>
                <a:path w="6880" h="6880" extrusionOk="0">
                  <a:moveTo>
                    <a:pt x="3102" y="1"/>
                  </a:moveTo>
                  <a:lnTo>
                    <a:pt x="2744" y="80"/>
                  </a:lnTo>
                  <a:lnTo>
                    <a:pt x="2426" y="160"/>
                  </a:lnTo>
                  <a:lnTo>
                    <a:pt x="2108" y="279"/>
                  </a:lnTo>
                  <a:lnTo>
                    <a:pt x="1790" y="399"/>
                  </a:lnTo>
                  <a:lnTo>
                    <a:pt x="1512" y="597"/>
                  </a:lnTo>
                  <a:lnTo>
                    <a:pt x="1273" y="796"/>
                  </a:lnTo>
                  <a:lnTo>
                    <a:pt x="995" y="995"/>
                  </a:lnTo>
                  <a:lnTo>
                    <a:pt x="796" y="1234"/>
                  </a:lnTo>
                  <a:lnTo>
                    <a:pt x="597" y="1512"/>
                  </a:lnTo>
                  <a:lnTo>
                    <a:pt x="438" y="1790"/>
                  </a:lnTo>
                  <a:lnTo>
                    <a:pt x="279" y="2108"/>
                  </a:lnTo>
                  <a:lnTo>
                    <a:pt x="160" y="2426"/>
                  </a:lnTo>
                  <a:lnTo>
                    <a:pt x="80" y="2745"/>
                  </a:lnTo>
                  <a:lnTo>
                    <a:pt x="41" y="3063"/>
                  </a:lnTo>
                  <a:lnTo>
                    <a:pt x="1" y="3421"/>
                  </a:lnTo>
                  <a:lnTo>
                    <a:pt x="41" y="3778"/>
                  </a:lnTo>
                  <a:lnTo>
                    <a:pt x="80" y="4136"/>
                  </a:lnTo>
                  <a:lnTo>
                    <a:pt x="160" y="4454"/>
                  </a:lnTo>
                  <a:lnTo>
                    <a:pt x="279" y="4772"/>
                  </a:lnTo>
                  <a:lnTo>
                    <a:pt x="438" y="5051"/>
                  </a:lnTo>
                  <a:lnTo>
                    <a:pt x="597" y="5369"/>
                  </a:lnTo>
                  <a:lnTo>
                    <a:pt x="796" y="5607"/>
                  </a:lnTo>
                  <a:lnTo>
                    <a:pt x="995" y="5846"/>
                  </a:lnTo>
                  <a:lnTo>
                    <a:pt x="1273" y="6085"/>
                  </a:lnTo>
                  <a:lnTo>
                    <a:pt x="1512" y="6283"/>
                  </a:lnTo>
                  <a:lnTo>
                    <a:pt x="1790" y="6443"/>
                  </a:lnTo>
                  <a:lnTo>
                    <a:pt x="2108" y="6602"/>
                  </a:lnTo>
                  <a:lnTo>
                    <a:pt x="2426" y="6721"/>
                  </a:lnTo>
                  <a:lnTo>
                    <a:pt x="2744" y="6800"/>
                  </a:lnTo>
                  <a:lnTo>
                    <a:pt x="3102" y="6840"/>
                  </a:lnTo>
                  <a:lnTo>
                    <a:pt x="3460" y="6880"/>
                  </a:lnTo>
                  <a:lnTo>
                    <a:pt x="3778" y="6840"/>
                  </a:lnTo>
                  <a:lnTo>
                    <a:pt x="4136" y="6800"/>
                  </a:lnTo>
                  <a:lnTo>
                    <a:pt x="4454" y="6721"/>
                  </a:lnTo>
                  <a:lnTo>
                    <a:pt x="4772" y="6602"/>
                  </a:lnTo>
                  <a:lnTo>
                    <a:pt x="5090" y="6443"/>
                  </a:lnTo>
                  <a:lnTo>
                    <a:pt x="5369" y="6283"/>
                  </a:lnTo>
                  <a:lnTo>
                    <a:pt x="5647" y="6085"/>
                  </a:lnTo>
                  <a:lnTo>
                    <a:pt x="5886" y="5846"/>
                  </a:lnTo>
                  <a:lnTo>
                    <a:pt x="6084" y="5607"/>
                  </a:lnTo>
                  <a:lnTo>
                    <a:pt x="6283" y="5369"/>
                  </a:lnTo>
                  <a:lnTo>
                    <a:pt x="6482" y="5051"/>
                  </a:lnTo>
                  <a:lnTo>
                    <a:pt x="6601" y="4772"/>
                  </a:lnTo>
                  <a:lnTo>
                    <a:pt x="6721" y="4454"/>
                  </a:lnTo>
                  <a:lnTo>
                    <a:pt x="6800" y="4136"/>
                  </a:lnTo>
                  <a:lnTo>
                    <a:pt x="6880" y="3778"/>
                  </a:lnTo>
                  <a:lnTo>
                    <a:pt x="6880" y="3421"/>
                  </a:lnTo>
                  <a:lnTo>
                    <a:pt x="6880" y="3063"/>
                  </a:lnTo>
                  <a:lnTo>
                    <a:pt x="6800" y="2745"/>
                  </a:lnTo>
                  <a:lnTo>
                    <a:pt x="6721" y="2426"/>
                  </a:lnTo>
                  <a:lnTo>
                    <a:pt x="6601" y="2108"/>
                  </a:lnTo>
                  <a:lnTo>
                    <a:pt x="6482" y="1790"/>
                  </a:lnTo>
                  <a:lnTo>
                    <a:pt x="6283" y="1512"/>
                  </a:lnTo>
                  <a:lnTo>
                    <a:pt x="6084" y="1234"/>
                  </a:lnTo>
                  <a:lnTo>
                    <a:pt x="5886" y="995"/>
                  </a:lnTo>
                  <a:lnTo>
                    <a:pt x="5647" y="796"/>
                  </a:lnTo>
                  <a:lnTo>
                    <a:pt x="5369" y="597"/>
                  </a:lnTo>
                  <a:lnTo>
                    <a:pt x="5090" y="399"/>
                  </a:lnTo>
                  <a:lnTo>
                    <a:pt x="4772" y="279"/>
                  </a:lnTo>
                  <a:lnTo>
                    <a:pt x="4454" y="160"/>
                  </a:lnTo>
                  <a:lnTo>
                    <a:pt x="4136" y="80"/>
                  </a:lnTo>
                  <a:lnTo>
                    <a:pt x="377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97" name="Google Shape;4697;p118"/>
            <p:cNvSpPr/>
            <p:nvPr/>
          </p:nvSpPr>
          <p:spPr>
            <a:xfrm>
              <a:off x="5272250" y="2345550"/>
              <a:ext cx="172000" cy="172000"/>
            </a:xfrm>
            <a:custGeom>
              <a:avLst/>
              <a:gdLst/>
              <a:ahLst/>
              <a:cxnLst/>
              <a:rect l="l" t="t" r="r" b="b"/>
              <a:pathLst>
                <a:path w="6880" h="6880" extrusionOk="0">
                  <a:moveTo>
                    <a:pt x="3102" y="0"/>
                  </a:moveTo>
                  <a:lnTo>
                    <a:pt x="2744" y="80"/>
                  </a:lnTo>
                  <a:lnTo>
                    <a:pt x="2426" y="159"/>
                  </a:lnTo>
                  <a:lnTo>
                    <a:pt x="2108" y="278"/>
                  </a:lnTo>
                  <a:lnTo>
                    <a:pt x="1790" y="398"/>
                  </a:lnTo>
                  <a:lnTo>
                    <a:pt x="1512" y="597"/>
                  </a:lnTo>
                  <a:lnTo>
                    <a:pt x="1273" y="795"/>
                  </a:lnTo>
                  <a:lnTo>
                    <a:pt x="995" y="994"/>
                  </a:lnTo>
                  <a:lnTo>
                    <a:pt x="796" y="1233"/>
                  </a:lnTo>
                  <a:lnTo>
                    <a:pt x="597" y="1511"/>
                  </a:lnTo>
                  <a:lnTo>
                    <a:pt x="398" y="1789"/>
                  </a:lnTo>
                  <a:lnTo>
                    <a:pt x="279" y="2108"/>
                  </a:lnTo>
                  <a:lnTo>
                    <a:pt x="160" y="2426"/>
                  </a:lnTo>
                  <a:lnTo>
                    <a:pt x="80" y="2744"/>
                  </a:lnTo>
                  <a:lnTo>
                    <a:pt x="41" y="3102"/>
                  </a:lnTo>
                  <a:lnTo>
                    <a:pt x="1" y="3420"/>
                  </a:lnTo>
                  <a:lnTo>
                    <a:pt x="41" y="3778"/>
                  </a:lnTo>
                  <a:lnTo>
                    <a:pt x="80" y="4135"/>
                  </a:lnTo>
                  <a:lnTo>
                    <a:pt x="160" y="4454"/>
                  </a:lnTo>
                  <a:lnTo>
                    <a:pt x="279" y="4772"/>
                  </a:lnTo>
                  <a:lnTo>
                    <a:pt x="398" y="5090"/>
                  </a:lnTo>
                  <a:lnTo>
                    <a:pt x="597" y="5368"/>
                  </a:lnTo>
                  <a:lnTo>
                    <a:pt x="796" y="5607"/>
                  </a:lnTo>
                  <a:lnTo>
                    <a:pt x="995" y="5885"/>
                  </a:lnTo>
                  <a:lnTo>
                    <a:pt x="1273" y="6084"/>
                  </a:lnTo>
                  <a:lnTo>
                    <a:pt x="1512" y="6283"/>
                  </a:lnTo>
                  <a:lnTo>
                    <a:pt x="1790" y="6442"/>
                  </a:lnTo>
                  <a:lnTo>
                    <a:pt x="2108" y="6601"/>
                  </a:lnTo>
                  <a:lnTo>
                    <a:pt x="2426" y="6720"/>
                  </a:lnTo>
                  <a:lnTo>
                    <a:pt x="2744" y="6800"/>
                  </a:lnTo>
                  <a:lnTo>
                    <a:pt x="3102" y="6839"/>
                  </a:lnTo>
                  <a:lnTo>
                    <a:pt x="3420" y="6879"/>
                  </a:lnTo>
                  <a:lnTo>
                    <a:pt x="3778" y="6839"/>
                  </a:lnTo>
                  <a:lnTo>
                    <a:pt x="4136" y="6800"/>
                  </a:lnTo>
                  <a:lnTo>
                    <a:pt x="4454" y="6720"/>
                  </a:lnTo>
                  <a:lnTo>
                    <a:pt x="4772" y="6601"/>
                  </a:lnTo>
                  <a:lnTo>
                    <a:pt x="5090" y="6442"/>
                  </a:lnTo>
                  <a:lnTo>
                    <a:pt x="5369" y="6283"/>
                  </a:lnTo>
                  <a:lnTo>
                    <a:pt x="5607" y="6084"/>
                  </a:lnTo>
                  <a:lnTo>
                    <a:pt x="5886" y="5885"/>
                  </a:lnTo>
                  <a:lnTo>
                    <a:pt x="6085" y="5607"/>
                  </a:lnTo>
                  <a:lnTo>
                    <a:pt x="6283" y="5368"/>
                  </a:lnTo>
                  <a:lnTo>
                    <a:pt x="6442" y="5090"/>
                  </a:lnTo>
                  <a:lnTo>
                    <a:pt x="6601" y="4772"/>
                  </a:lnTo>
                  <a:lnTo>
                    <a:pt x="6721" y="4454"/>
                  </a:lnTo>
                  <a:lnTo>
                    <a:pt x="6800" y="4135"/>
                  </a:lnTo>
                  <a:lnTo>
                    <a:pt x="6840" y="3778"/>
                  </a:lnTo>
                  <a:lnTo>
                    <a:pt x="6880" y="3420"/>
                  </a:lnTo>
                  <a:lnTo>
                    <a:pt x="6840" y="3102"/>
                  </a:lnTo>
                  <a:lnTo>
                    <a:pt x="6800" y="2744"/>
                  </a:lnTo>
                  <a:lnTo>
                    <a:pt x="6721" y="2426"/>
                  </a:lnTo>
                  <a:lnTo>
                    <a:pt x="6601" y="2108"/>
                  </a:lnTo>
                  <a:lnTo>
                    <a:pt x="6442" y="1789"/>
                  </a:lnTo>
                  <a:lnTo>
                    <a:pt x="6283" y="1511"/>
                  </a:lnTo>
                  <a:lnTo>
                    <a:pt x="6085" y="1233"/>
                  </a:lnTo>
                  <a:lnTo>
                    <a:pt x="5886" y="994"/>
                  </a:lnTo>
                  <a:lnTo>
                    <a:pt x="5607" y="795"/>
                  </a:lnTo>
                  <a:lnTo>
                    <a:pt x="5369" y="597"/>
                  </a:lnTo>
                  <a:lnTo>
                    <a:pt x="5090" y="398"/>
                  </a:lnTo>
                  <a:lnTo>
                    <a:pt x="4772" y="278"/>
                  </a:lnTo>
                  <a:lnTo>
                    <a:pt x="4454" y="159"/>
                  </a:lnTo>
                  <a:lnTo>
                    <a:pt x="4136" y="80"/>
                  </a:lnTo>
                  <a:lnTo>
                    <a:pt x="3778"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98" name="Google Shape;4698;p118"/>
            <p:cNvSpPr/>
            <p:nvPr/>
          </p:nvSpPr>
          <p:spPr>
            <a:xfrm>
              <a:off x="6332925" y="2049300"/>
              <a:ext cx="86500" cy="85525"/>
            </a:xfrm>
            <a:custGeom>
              <a:avLst/>
              <a:gdLst/>
              <a:ahLst/>
              <a:cxnLst/>
              <a:rect l="l" t="t" r="r" b="b"/>
              <a:pathLst>
                <a:path w="3460" h="3421" extrusionOk="0">
                  <a:moveTo>
                    <a:pt x="1710" y="1"/>
                  </a:moveTo>
                  <a:lnTo>
                    <a:pt x="1392" y="41"/>
                  </a:lnTo>
                  <a:lnTo>
                    <a:pt x="1074" y="120"/>
                  </a:lnTo>
                  <a:lnTo>
                    <a:pt x="756" y="279"/>
                  </a:lnTo>
                  <a:lnTo>
                    <a:pt x="518" y="518"/>
                  </a:lnTo>
                  <a:lnTo>
                    <a:pt x="319" y="756"/>
                  </a:lnTo>
                  <a:lnTo>
                    <a:pt x="160" y="1035"/>
                  </a:lnTo>
                  <a:lnTo>
                    <a:pt x="40" y="1353"/>
                  </a:lnTo>
                  <a:lnTo>
                    <a:pt x="1" y="1711"/>
                  </a:lnTo>
                  <a:lnTo>
                    <a:pt x="40" y="2069"/>
                  </a:lnTo>
                  <a:lnTo>
                    <a:pt x="160" y="2387"/>
                  </a:lnTo>
                  <a:lnTo>
                    <a:pt x="319" y="2665"/>
                  </a:lnTo>
                  <a:lnTo>
                    <a:pt x="518" y="2943"/>
                  </a:lnTo>
                  <a:lnTo>
                    <a:pt x="756" y="3142"/>
                  </a:lnTo>
                  <a:lnTo>
                    <a:pt x="1074" y="3301"/>
                  </a:lnTo>
                  <a:lnTo>
                    <a:pt x="1392" y="3381"/>
                  </a:lnTo>
                  <a:lnTo>
                    <a:pt x="1710" y="3420"/>
                  </a:lnTo>
                  <a:lnTo>
                    <a:pt x="2068" y="3381"/>
                  </a:lnTo>
                  <a:lnTo>
                    <a:pt x="2386" y="3301"/>
                  </a:lnTo>
                  <a:lnTo>
                    <a:pt x="2704" y="3142"/>
                  </a:lnTo>
                  <a:lnTo>
                    <a:pt x="2943" y="2943"/>
                  </a:lnTo>
                  <a:lnTo>
                    <a:pt x="3142" y="2665"/>
                  </a:lnTo>
                  <a:lnTo>
                    <a:pt x="3301" y="2387"/>
                  </a:lnTo>
                  <a:lnTo>
                    <a:pt x="3420" y="2069"/>
                  </a:lnTo>
                  <a:lnTo>
                    <a:pt x="3460" y="1711"/>
                  </a:lnTo>
                  <a:lnTo>
                    <a:pt x="3420" y="1353"/>
                  </a:lnTo>
                  <a:lnTo>
                    <a:pt x="3301" y="1035"/>
                  </a:lnTo>
                  <a:lnTo>
                    <a:pt x="3142" y="756"/>
                  </a:lnTo>
                  <a:lnTo>
                    <a:pt x="2943" y="518"/>
                  </a:lnTo>
                  <a:lnTo>
                    <a:pt x="2704" y="279"/>
                  </a:lnTo>
                  <a:lnTo>
                    <a:pt x="2386" y="120"/>
                  </a:lnTo>
                  <a:lnTo>
                    <a:pt x="2068" y="41"/>
                  </a:lnTo>
                  <a:lnTo>
                    <a:pt x="1710"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99" name="Google Shape;4699;p118"/>
            <p:cNvSpPr/>
            <p:nvPr/>
          </p:nvSpPr>
          <p:spPr>
            <a:xfrm>
              <a:off x="6251425" y="1692425"/>
              <a:ext cx="171975" cy="172000"/>
            </a:xfrm>
            <a:custGeom>
              <a:avLst/>
              <a:gdLst/>
              <a:ahLst/>
              <a:cxnLst/>
              <a:rect l="l" t="t" r="r" b="b"/>
              <a:pathLst>
                <a:path w="6879" h="6880" extrusionOk="0">
                  <a:moveTo>
                    <a:pt x="3459" y="1"/>
                  </a:moveTo>
                  <a:lnTo>
                    <a:pt x="3102" y="41"/>
                  </a:lnTo>
                  <a:lnTo>
                    <a:pt x="2744" y="81"/>
                  </a:lnTo>
                  <a:lnTo>
                    <a:pt x="2426" y="160"/>
                  </a:lnTo>
                  <a:lnTo>
                    <a:pt x="2107" y="279"/>
                  </a:lnTo>
                  <a:lnTo>
                    <a:pt x="1789" y="438"/>
                  </a:lnTo>
                  <a:lnTo>
                    <a:pt x="1511" y="597"/>
                  </a:lnTo>
                  <a:lnTo>
                    <a:pt x="1272" y="796"/>
                  </a:lnTo>
                  <a:lnTo>
                    <a:pt x="994" y="1035"/>
                  </a:lnTo>
                  <a:lnTo>
                    <a:pt x="795" y="1273"/>
                  </a:lnTo>
                  <a:lnTo>
                    <a:pt x="597" y="1512"/>
                  </a:lnTo>
                  <a:lnTo>
                    <a:pt x="437" y="1830"/>
                  </a:lnTo>
                  <a:lnTo>
                    <a:pt x="278" y="2108"/>
                  </a:lnTo>
                  <a:lnTo>
                    <a:pt x="159" y="2427"/>
                  </a:lnTo>
                  <a:lnTo>
                    <a:pt x="80" y="2745"/>
                  </a:lnTo>
                  <a:lnTo>
                    <a:pt x="40" y="3102"/>
                  </a:lnTo>
                  <a:lnTo>
                    <a:pt x="0" y="3460"/>
                  </a:lnTo>
                  <a:lnTo>
                    <a:pt x="40" y="3818"/>
                  </a:lnTo>
                  <a:lnTo>
                    <a:pt x="80" y="4136"/>
                  </a:lnTo>
                  <a:lnTo>
                    <a:pt x="159" y="4454"/>
                  </a:lnTo>
                  <a:lnTo>
                    <a:pt x="278" y="4773"/>
                  </a:lnTo>
                  <a:lnTo>
                    <a:pt x="437" y="5091"/>
                  </a:lnTo>
                  <a:lnTo>
                    <a:pt x="597" y="5369"/>
                  </a:lnTo>
                  <a:lnTo>
                    <a:pt x="795" y="5647"/>
                  </a:lnTo>
                  <a:lnTo>
                    <a:pt x="994" y="5886"/>
                  </a:lnTo>
                  <a:lnTo>
                    <a:pt x="1272" y="6085"/>
                  </a:lnTo>
                  <a:lnTo>
                    <a:pt x="1511" y="6284"/>
                  </a:lnTo>
                  <a:lnTo>
                    <a:pt x="1789" y="6482"/>
                  </a:lnTo>
                  <a:lnTo>
                    <a:pt x="2107" y="6602"/>
                  </a:lnTo>
                  <a:lnTo>
                    <a:pt x="2426" y="6721"/>
                  </a:lnTo>
                  <a:lnTo>
                    <a:pt x="2744" y="6800"/>
                  </a:lnTo>
                  <a:lnTo>
                    <a:pt x="3102" y="6880"/>
                  </a:lnTo>
                  <a:lnTo>
                    <a:pt x="3778" y="6880"/>
                  </a:lnTo>
                  <a:lnTo>
                    <a:pt x="4135" y="6800"/>
                  </a:lnTo>
                  <a:lnTo>
                    <a:pt x="4453" y="6721"/>
                  </a:lnTo>
                  <a:lnTo>
                    <a:pt x="4772" y="6602"/>
                  </a:lnTo>
                  <a:lnTo>
                    <a:pt x="5090" y="6482"/>
                  </a:lnTo>
                  <a:lnTo>
                    <a:pt x="5368" y="6284"/>
                  </a:lnTo>
                  <a:lnTo>
                    <a:pt x="5646" y="6085"/>
                  </a:lnTo>
                  <a:lnTo>
                    <a:pt x="5885" y="5886"/>
                  </a:lnTo>
                  <a:lnTo>
                    <a:pt x="6084" y="5647"/>
                  </a:lnTo>
                  <a:lnTo>
                    <a:pt x="6283" y="5369"/>
                  </a:lnTo>
                  <a:lnTo>
                    <a:pt x="6481" y="5091"/>
                  </a:lnTo>
                  <a:lnTo>
                    <a:pt x="6601" y="4773"/>
                  </a:lnTo>
                  <a:lnTo>
                    <a:pt x="6720" y="4454"/>
                  </a:lnTo>
                  <a:lnTo>
                    <a:pt x="6799" y="4136"/>
                  </a:lnTo>
                  <a:lnTo>
                    <a:pt x="6879" y="3818"/>
                  </a:lnTo>
                  <a:lnTo>
                    <a:pt x="6879" y="3460"/>
                  </a:lnTo>
                  <a:lnTo>
                    <a:pt x="6879" y="3102"/>
                  </a:lnTo>
                  <a:lnTo>
                    <a:pt x="6799" y="2745"/>
                  </a:lnTo>
                  <a:lnTo>
                    <a:pt x="6720" y="2427"/>
                  </a:lnTo>
                  <a:lnTo>
                    <a:pt x="6601" y="2108"/>
                  </a:lnTo>
                  <a:lnTo>
                    <a:pt x="6481" y="1830"/>
                  </a:lnTo>
                  <a:lnTo>
                    <a:pt x="6283" y="1512"/>
                  </a:lnTo>
                  <a:lnTo>
                    <a:pt x="6084" y="1273"/>
                  </a:lnTo>
                  <a:lnTo>
                    <a:pt x="5885" y="1035"/>
                  </a:lnTo>
                  <a:lnTo>
                    <a:pt x="5646" y="796"/>
                  </a:lnTo>
                  <a:lnTo>
                    <a:pt x="5368" y="597"/>
                  </a:lnTo>
                  <a:lnTo>
                    <a:pt x="5090" y="438"/>
                  </a:lnTo>
                  <a:lnTo>
                    <a:pt x="4772" y="279"/>
                  </a:lnTo>
                  <a:lnTo>
                    <a:pt x="4453" y="160"/>
                  </a:lnTo>
                  <a:lnTo>
                    <a:pt x="4135" y="81"/>
                  </a:lnTo>
                  <a:lnTo>
                    <a:pt x="3778" y="41"/>
                  </a:lnTo>
                  <a:lnTo>
                    <a:pt x="345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00" name="Google Shape;4700;p118"/>
            <p:cNvSpPr/>
            <p:nvPr/>
          </p:nvSpPr>
          <p:spPr>
            <a:xfrm>
              <a:off x="4868675" y="2955900"/>
              <a:ext cx="214725" cy="214750"/>
            </a:xfrm>
            <a:custGeom>
              <a:avLst/>
              <a:gdLst/>
              <a:ahLst/>
              <a:cxnLst/>
              <a:rect l="l" t="t" r="r" b="b"/>
              <a:pathLst>
                <a:path w="8589" h="8590" extrusionOk="0">
                  <a:moveTo>
                    <a:pt x="3857" y="1"/>
                  </a:moveTo>
                  <a:lnTo>
                    <a:pt x="3420" y="80"/>
                  </a:lnTo>
                  <a:lnTo>
                    <a:pt x="3022" y="160"/>
                  </a:lnTo>
                  <a:lnTo>
                    <a:pt x="2625" y="319"/>
                  </a:lnTo>
                  <a:lnTo>
                    <a:pt x="2227" y="517"/>
                  </a:lnTo>
                  <a:lnTo>
                    <a:pt x="1909" y="716"/>
                  </a:lnTo>
                  <a:lnTo>
                    <a:pt x="1551" y="955"/>
                  </a:lnTo>
                  <a:lnTo>
                    <a:pt x="1273" y="1233"/>
                  </a:lnTo>
                  <a:lnTo>
                    <a:pt x="994" y="1551"/>
                  </a:lnTo>
                  <a:lnTo>
                    <a:pt x="716" y="1869"/>
                  </a:lnTo>
                  <a:lnTo>
                    <a:pt x="517" y="2227"/>
                  </a:lnTo>
                  <a:lnTo>
                    <a:pt x="318" y="2625"/>
                  </a:lnTo>
                  <a:lnTo>
                    <a:pt x="199" y="2983"/>
                  </a:lnTo>
                  <a:lnTo>
                    <a:pt x="80" y="3420"/>
                  </a:lnTo>
                  <a:lnTo>
                    <a:pt x="0" y="3858"/>
                  </a:lnTo>
                  <a:lnTo>
                    <a:pt x="0" y="4295"/>
                  </a:lnTo>
                  <a:lnTo>
                    <a:pt x="0" y="4732"/>
                  </a:lnTo>
                  <a:lnTo>
                    <a:pt x="80" y="5130"/>
                  </a:lnTo>
                  <a:lnTo>
                    <a:pt x="199" y="5567"/>
                  </a:lnTo>
                  <a:lnTo>
                    <a:pt x="318" y="5965"/>
                  </a:lnTo>
                  <a:lnTo>
                    <a:pt x="517" y="6323"/>
                  </a:lnTo>
                  <a:lnTo>
                    <a:pt x="716" y="6681"/>
                  </a:lnTo>
                  <a:lnTo>
                    <a:pt x="994" y="6999"/>
                  </a:lnTo>
                  <a:lnTo>
                    <a:pt x="1273" y="7317"/>
                  </a:lnTo>
                  <a:lnTo>
                    <a:pt x="1551" y="7595"/>
                  </a:lnTo>
                  <a:lnTo>
                    <a:pt x="1909" y="7834"/>
                  </a:lnTo>
                  <a:lnTo>
                    <a:pt x="2227" y="8072"/>
                  </a:lnTo>
                  <a:lnTo>
                    <a:pt x="2625" y="8231"/>
                  </a:lnTo>
                  <a:lnTo>
                    <a:pt x="3022" y="8390"/>
                  </a:lnTo>
                  <a:lnTo>
                    <a:pt x="3420" y="8470"/>
                  </a:lnTo>
                  <a:lnTo>
                    <a:pt x="3857" y="8550"/>
                  </a:lnTo>
                  <a:lnTo>
                    <a:pt x="4295" y="8589"/>
                  </a:lnTo>
                  <a:lnTo>
                    <a:pt x="4732" y="8550"/>
                  </a:lnTo>
                  <a:lnTo>
                    <a:pt x="5169" y="8470"/>
                  </a:lnTo>
                  <a:lnTo>
                    <a:pt x="5567" y="8390"/>
                  </a:lnTo>
                  <a:lnTo>
                    <a:pt x="5965" y="8231"/>
                  </a:lnTo>
                  <a:lnTo>
                    <a:pt x="6322" y="8072"/>
                  </a:lnTo>
                  <a:lnTo>
                    <a:pt x="6680" y="7834"/>
                  </a:lnTo>
                  <a:lnTo>
                    <a:pt x="7038" y="7595"/>
                  </a:lnTo>
                  <a:lnTo>
                    <a:pt x="7317" y="7317"/>
                  </a:lnTo>
                  <a:lnTo>
                    <a:pt x="7595" y="6999"/>
                  </a:lnTo>
                  <a:lnTo>
                    <a:pt x="7873" y="6681"/>
                  </a:lnTo>
                  <a:lnTo>
                    <a:pt x="8072" y="6323"/>
                  </a:lnTo>
                  <a:lnTo>
                    <a:pt x="8231" y="5965"/>
                  </a:lnTo>
                  <a:lnTo>
                    <a:pt x="8390" y="5567"/>
                  </a:lnTo>
                  <a:lnTo>
                    <a:pt x="8509" y="5130"/>
                  </a:lnTo>
                  <a:lnTo>
                    <a:pt x="8549" y="4732"/>
                  </a:lnTo>
                  <a:lnTo>
                    <a:pt x="8589" y="4295"/>
                  </a:lnTo>
                  <a:lnTo>
                    <a:pt x="8549" y="3858"/>
                  </a:lnTo>
                  <a:lnTo>
                    <a:pt x="8509" y="3420"/>
                  </a:lnTo>
                  <a:lnTo>
                    <a:pt x="8390" y="2983"/>
                  </a:lnTo>
                  <a:lnTo>
                    <a:pt x="8231" y="2625"/>
                  </a:lnTo>
                  <a:lnTo>
                    <a:pt x="8072" y="2227"/>
                  </a:lnTo>
                  <a:lnTo>
                    <a:pt x="7873" y="1869"/>
                  </a:lnTo>
                  <a:lnTo>
                    <a:pt x="7595" y="1551"/>
                  </a:lnTo>
                  <a:lnTo>
                    <a:pt x="7317" y="1233"/>
                  </a:lnTo>
                  <a:lnTo>
                    <a:pt x="7038" y="955"/>
                  </a:lnTo>
                  <a:lnTo>
                    <a:pt x="6680" y="716"/>
                  </a:lnTo>
                  <a:lnTo>
                    <a:pt x="6322" y="517"/>
                  </a:lnTo>
                  <a:lnTo>
                    <a:pt x="5965" y="319"/>
                  </a:lnTo>
                  <a:lnTo>
                    <a:pt x="5567" y="160"/>
                  </a:lnTo>
                  <a:lnTo>
                    <a:pt x="5169" y="80"/>
                  </a:lnTo>
                  <a:lnTo>
                    <a:pt x="4732"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01" name="Google Shape;4701;p118"/>
            <p:cNvSpPr/>
            <p:nvPr/>
          </p:nvSpPr>
          <p:spPr>
            <a:xfrm>
              <a:off x="1862600" y="3088100"/>
              <a:ext cx="2253575" cy="2372875"/>
            </a:xfrm>
            <a:custGeom>
              <a:avLst/>
              <a:gdLst/>
              <a:ahLst/>
              <a:cxnLst/>
              <a:rect l="l" t="t" r="r" b="b"/>
              <a:pathLst>
                <a:path w="90143" h="94915" extrusionOk="0">
                  <a:moveTo>
                    <a:pt x="43024" y="30141"/>
                  </a:moveTo>
                  <a:lnTo>
                    <a:pt x="50301" y="41792"/>
                  </a:lnTo>
                  <a:lnTo>
                    <a:pt x="45171" y="40002"/>
                  </a:lnTo>
                  <a:lnTo>
                    <a:pt x="43024" y="30141"/>
                  </a:lnTo>
                  <a:close/>
                  <a:moveTo>
                    <a:pt x="1432" y="717"/>
                  </a:moveTo>
                  <a:lnTo>
                    <a:pt x="64973" y="2904"/>
                  </a:lnTo>
                  <a:lnTo>
                    <a:pt x="83980" y="43780"/>
                  </a:lnTo>
                  <a:lnTo>
                    <a:pt x="50738" y="65172"/>
                  </a:lnTo>
                  <a:lnTo>
                    <a:pt x="45330" y="40718"/>
                  </a:lnTo>
                  <a:lnTo>
                    <a:pt x="51812" y="43024"/>
                  </a:lnTo>
                  <a:lnTo>
                    <a:pt x="51812" y="43024"/>
                  </a:lnTo>
                  <a:lnTo>
                    <a:pt x="41593" y="26682"/>
                  </a:lnTo>
                  <a:lnTo>
                    <a:pt x="44456" y="39724"/>
                  </a:lnTo>
                  <a:lnTo>
                    <a:pt x="30777" y="34873"/>
                  </a:lnTo>
                  <a:lnTo>
                    <a:pt x="1432" y="717"/>
                  </a:lnTo>
                  <a:close/>
                  <a:moveTo>
                    <a:pt x="84218" y="44853"/>
                  </a:moveTo>
                  <a:lnTo>
                    <a:pt x="89427" y="76783"/>
                  </a:lnTo>
                  <a:lnTo>
                    <a:pt x="57736" y="93523"/>
                  </a:lnTo>
                  <a:lnTo>
                    <a:pt x="84218" y="44853"/>
                  </a:lnTo>
                  <a:close/>
                  <a:moveTo>
                    <a:pt x="1" y="1"/>
                  </a:moveTo>
                  <a:lnTo>
                    <a:pt x="30380" y="35350"/>
                  </a:lnTo>
                  <a:lnTo>
                    <a:pt x="30419" y="35430"/>
                  </a:lnTo>
                  <a:lnTo>
                    <a:pt x="44615" y="40480"/>
                  </a:lnTo>
                  <a:lnTo>
                    <a:pt x="50301" y="66206"/>
                  </a:lnTo>
                  <a:lnTo>
                    <a:pt x="83542" y="44814"/>
                  </a:lnTo>
                  <a:lnTo>
                    <a:pt x="56384" y="94716"/>
                  </a:lnTo>
                  <a:lnTo>
                    <a:pt x="56384" y="94796"/>
                  </a:lnTo>
                  <a:lnTo>
                    <a:pt x="56424" y="94875"/>
                  </a:lnTo>
                  <a:lnTo>
                    <a:pt x="56464" y="94915"/>
                  </a:lnTo>
                  <a:lnTo>
                    <a:pt x="56543" y="94875"/>
                  </a:lnTo>
                  <a:lnTo>
                    <a:pt x="90143" y="77141"/>
                  </a:lnTo>
                  <a:lnTo>
                    <a:pt x="84735" y="43939"/>
                  </a:lnTo>
                  <a:lnTo>
                    <a:pt x="85252" y="42945"/>
                  </a:lnTo>
                  <a:lnTo>
                    <a:pt x="84536" y="43422"/>
                  </a:lnTo>
                  <a:lnTo>
                    <a:pt x="65371" y="2307"/>
                  </a:lnTo>
                  <a:lnTo>
                    <a:pt x="1"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02" name="Google Shape;4702;p118"/>
            <p:cNvSpPr/>
            <p:nvPr/>
          </p:nvSpPr>
          <p:spPr>
            <a:xfrm>
              <a:off x="1589250" y="3124900"/>
              <a:ext cx="2383800" cy="2334100"/>
            </a:xfrm>
            <a:custGeom>
              <a:avLst/>
              <a:gdLst/>
              <a:ahLst/>
              <a:cxnLst/>
              <a:rect l="l" t="t" r="r" b="b"/>
              <a:pathLst>
                <a:path w="95352" h="93364" extrusionOk="0">
                  <a:moveTo>
                    <a:pt x="74515" y="6561"/>
                  </a:moveTo>
                  <a:lnTo>
                    <a:pt x="66563" y="40837"/>
                  </a:lnTo>
                  <a:lnTo>
                    <a:pt x="62428" y="40638"/>
                  </a:lnTo>
                  <a:lnTo>
                    <a:pt x="74515" y="6561"/>
                  </a:lnTo>
                  <a:close/>
                  <a:moveTo>
                    <a:pt x="74436" y="2505"/>
                  </a:moveTo>
                  <a:lnTo>
                    <a:pt x="52726" y="26721"/>
                  </a:lnTo>
                  <a:lnTo>
                    <a:pt x="52845" y="26800"/>
                  </a:lnTo>
                  <a:lnTo>
                    <a:pt x="41393" y="33361"/>
                  </a:lnTo>
                  <a:lnTo>
                    <a:pt x="4136" y="45091"/>
                  </a:lnTo>
                  <a:lnTo>
                    <a:pt x="4136" y="45091"/>
                  </a:lnTo>
                  <a:lnTo>
                    <a:pt x="74436" y="2505"/>
                  </a:lnTo>
                  <a:close/>
                  <a:moveTo>
                    <a:pt x="75271" y="2545"/>
                  </a:moveTo>
                  <a:lnTo>
                    <a:pt x="61553" y="41234"/>
                  </a:lnTo>
                  <a:lnTo>
                    <a:pt x="66404" y="41433"/>
                  </a:lnTo>
                  <a:lnTo>
                    <a:pt x="61115" y="64217"/>
                  </a:lnTo>
                  <a:lnTo>
                    <a:pt x="67438" y="92329"/>
                  </a:lnTo>
                  <a:lnTo>
                    <a:pt x="67438" y="92329"/>
                  </a:lnTo>
                  <a:lnTo>
                    <a:pt x="18251" y="73005"/>
                  </a:lnTo>
                  <a:lnTo>
                    <a:pt x="27397" y="66563"/>
                  </a:lnTo>
                  <a:lnTo>
                    <a:pt x="54237" y="26005"/>
                  </a:lnTo>
                  <a:lnTo>
                    <a:pt x="75271" y="2545"/>
                  </a:lnTo>
                  <a:close/>
                  <a:moveTo>
                    <a:pt x="76702" y="0"/>
                  </a:moveTo>
                  <a:lnTo>
                    <a:pt x="75907" y="875"/>
                  </a:lnTo>
                  <a:lnTo>
                    <a:pt x="80" y="46801"/>
                  </a:lnTo>
                  <a:lnTo>
                    <a:pt x="0" y="46881"/>
                  </a:lnTo>
                  <a:lnTo>
                    <a:pt x="40" y="46960"/>
                  </a:lnTo>
                  <a:lnTo>
                    <a:pt x="80" y="47000"/>
                  </a:lnTo>
                  <a:lnTo>
                    <a:pt x="159" y="47000"/>
                  </a:lnTo>
                  <a:lnTo>
                    <a:pt x="41632" y="33958"/>
                  </a:lnTo>
                  <a:lnTo>
                    <a:pt x="41672" y="33958"/>
                  </a:lnTo>
                  <a:lnTo>
                    <a:pt x="52248" y="27914"/>
                  </a:lnTo>
                  <a:lnTo>
                    <a:pt x="26920" y="66126"/>
                  </a:lnTo>
                  <a:lnTo>
                    <a:pt x="16939" y="73164"/>
                  </a:lnTo>
                  <a:lnTo>
                    <a:pt x="68352" y="93363"/>
                  </a:lnTo>
                  <a:lnTo>
                    <a:pt x="61752" y="64217"/>
                  </a:lnTo>
                  <a:lnTo>
                    <a:pt x="67040" y="41473"/>
                  </a:lnTo>
                  <a:lnTo>
                    <a:pt x="95311" y="42745"/>
                  </a:lnTo>
                  <a:lnTo>
                    <a:pt x="95351" y="42109"/>
                  </a:lnTo>
                  <a:lnTo>
                    <a:pt x="67199" y="40837"/>
                  </a:lnTo>
                  <a:lnTo>
                    <a:pt x="76424" y="1233"/>
                  </a:lnTo>
                  <a:lnTo>
                    <a:pt x="76702" y="398"/>
                  </a:lnTo>
                  <a:lnTo>
                    <a:pt x="76702" y="398"/>
                  </a:lnTo>
                  <a:lnTo>
                    <a:pt x="76583" y="477"/>
                  </a:lnTo>
                  <a:lnTo>
                    <a:pt x="76583" y="477"/>
                  </a:lnTo>
                  <a:lnTo>
                    <a:pt x="7670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03" name="Google Shape;4703;p118"/>
            <p:cNvSpPr/>
            <p:nvPr/>
          </p:nvSpPr>
          <p:spPr>
            <a:xfrm>
              <a:off x="1620050" y="3054325"/>
              <a:ext cx="1676025" cy="2386775"/>
            </a:xfrm>
            <a:custGeom>
              <a:avLst/>
              <a:gdLst/>
              <a:ahLst/>
              <a:cxnLst/>
              <a:rect l="l" t="t" r="r" b="b"/>
              <a:pathLst>
                <a:path w="67041" h="95471" extrusionOk="0">
                  <a:moveTo>
                    <a:pt x="10140" y="3778"/>
                  </a:moveTo>
                  <a:lnTo>
                    <a:pt x="14673" y="59923"/>
                  </a:lnTo>
                  <a:lnTo>
                    <a:pt x="717" y="48869"/>
                  </a:lnTo>
                  <a:lnTo>
                    <a:pt x="10140" y="3778"/>
                  </a:lnTo>
                  <a:close/>
                  <a:moveTo>
                    <a:pt x="40360" y="37178"/>
                  </a:moveTo>
                  <a:lnTo>
                    <a:pt x="59645" y="66722"/>
                  </a:lnTo>
                  <a:lnTo>
                    <a:pt x="26443" y="68829"/>
                  </a:lnTo>
                  <a:lnTo>
                    <a:pt x="26443" y="68829"/>
                  </a:lnTo>
                  <a:lnTo>
                    <a:pt x="40360" y="37178"/>
                  </a:lnTo>
                  <a:close/>
                  <a:moveTo>
                    <a:pt x="1472" y="50260"/>
                  </a:moveTo>
                  <a:lnTo>
                    <a:pt x="14753" y="60758"/>
                  </a:lnTo>
                  <a:lnTo>
                    <a:pt x="15866" y="74476"/>
                  </a:lnTo>
                  <a:lnTo>
                    <a:pt x="15866" y="74476"/>
                  </a:lnTo>
                  <a:lnTo>
                    <a:pt x="1472" y="50260"/>
                  </a:lnTo>
                  <a:close/>
                  <a:moveTo>
                    <a:pt x="10299" y="0"/>
                  </a:moveTo>
                  <a:lnTo>
                    <a:pt x="10260" y="80"/>
                  </a:lnTo>
                  <a:lnTo>
                    <a:pt x="1" y="49147"/>
                  </a:lnTo>
                  <a:lnTo>
                    <a:pt x="80" y="49187"/>
                  </a:lnTo>
                  <a:lnTo>
                    <a:pt x="16741" y="77180"/>
                  </a:lnTo>
                  <a:lnTo>
                    <a:pt x="15429" y="61314"/>
                  </a:lnTo>
                  <a:lnTo>
                    <a:pt x="25051" y="68909"/>
                  </a:lnTo>
                  <a:lnTo>
                    <a:pt x="24773" y="68909"/>
                  </a:lnTo>
                  <a:lnTo>
                    <a:pt x="66683" y="95471"/>
                  </a:lnTo>
                  <a:lnTo>
                    <a:pt x="67041" y="94954"/>
                  </a:lnTo>
                  <a:lnTo>
                    <a:pt x="26801" y="69426"/>
                  </a:lnTo>
                  <a:lnTo>
                    <a:pt x="60758" y="67318"/>
                  </a:lnTo>
                  <a:lnTo>
                    <a:pt x="40241" y="35826"/>
                  </a:lnTo>
                  <a:lnTo>
                    <a:pt x="25807" y="68670"/>
                  </a:lnTo>
                  <a:lnTo>
                    <a:pt x="15389" y="60440"/>
                  </a:lnTo>
                  <a:lnTo>
                    <a:pt x="10458" y="80"/>
                  </a:lnTo>
                  <a:lnTo>
                    <a:pt x="10458" y="40"/>
                  </a:lnTo>
                  <a:lnTo>
                    <a:pt x="10379" y="0"/>
                  </a:lnTo>
                  <a:close/>
                </a:path>
              </a:pathLst>
            </a:custGeom>
            <a:solidFill>
              <a:srgbClr val="545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04" name="Google Shape;4704;p118"/>
            <p:cNvSpPr/>
            <p:nvPr/>
          </p:nvSpPr>
          <p:spPr>
            <a:xfrm>
              <a:off x="2866625" y="3743200"/>
              <a:ext cx="100425" cy="100425"/>
            </a:xfrm>
            <a:custGeom>
              <a:avLst/>
              <a:gdLst/>
              <a:ahLst/>
              <a:cxnLst/>
              <a:rect l="l" t="t" r="r" b="b"/>
              <a:pathLst>
                <a:path w="4017" h="4017" extrusionOk="0">
                  <a:moveTo>
                    <a:pt x="1750" y="1"/>
                  </a:moveTo>
                  <a:lnTo>
                    <a:pt x="1392" y="80"/>
                  </a:lnTo>
                  <a:lnTo>
                    <a:pt x="1034" y="239"/>
                  </a:lnTo>
                  <a:lnTo>
                    <a:pt x="716" y="438"/>
                  </a:lnTo>
                  <a:lnTo>
                    <a:pt x="438" y="716"/>
                  </a:lnTo>
                  <a:lnTo>
                    <a:pt x="239" y="1074"/>
                  </a:lnTo>
                  <a:lnTo>
                    <a:pt x="80" y="1432"/>
                  </a:lnTo>
                  <a:lnTo>
                    <a:pt x="0" y="1830"/>
                  </a:lnTo>
                  <a:lnTo>
                    <a:pt x="0" y="2227"/>
                  </a:lnTo>
                  <a:lnTo>
                    <a:pt x="80" y="2625"/>
                  </a:lnTo>
                  <a:lnTo>
                    <a:pt x="239" y="2983"/>
                  </a:lnTo>
                  <a:lnTo>
                    <a:pt x="477" y="3301"/>
                  </a:lnTo>
                  <a:lnTo>
                    <a:pt x="756" y="3579"/>
                  </a:lnTo>
                  <a:lnTo>
                    <a:pt x="1074" y="3778"/>
                  </a:lnTo>
                  <a:lnTo>
                    <a:pt x="1471" y="3937"/>
                  </a:lnTo>
                  <a:lnTo>
                    <a:pt x="1869" y="4017"/>
                  </a:lnTo>
                  <a:lnTo>
                    <a:pt x="2267" y="4017"/>
                  </a:lnTo>
                  <a:lnTo>
                    <a:pt x="2625" y="3937"/>
                  </a:lnTo>
                  <a:lnTo>
                    <a:pt x="2982" y="3778"/>
                  </a:lnTo>
                  <a:lnTo>
                    <a:pt x="3301" y="3540"/>
                  </a:lnTo>
                  <a:lnTo>
                    <a:pt x="3579" y="3261"/>
                  </a:lnTo>
                  <a:lnTo>
                    <a:pt x="3817" y="2943"/>
                  </a:lnTo>
                  <a:lnTo>
                    <a:pt x="3937" y="2545"/>
                  </a:lnTo>
                  <a:lnTo>
                    <a:pt x="4016" y="2148"/>
                  </a:lnTo>
                  <a:lnTo>
                    <a:pt x="4016" y="1750"/>
                  </a:lnTo>
                  <a:lnTo>
                    <a:pt x="3937" y="1392"/>
                  </a:lnTo>
                  <a:lnTo>
                    <a:pt x="3778" y="1035"/>
                  </a:lnTo>
                  <a:lnTo>
                    <a:pt x="3539" y="716"/>
                  </a:lnTo>
                  <a:lnTo>
                    <a:pt x="3261" y="438"/>
                  </a:lnTo>
                  <a:lnTo>
                    <a:pt x="2943" y="199"/>
                  </a:lnTo>
                  <a:lnTo>
                    <a:pt x="2585" y="80"/>
                  </a:lnTo>
                  <a:lnTo>
                    <a:pt x="2147"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05" name="Google Shape;4705;p118"/>
            <p:cNvSpPr/>
            <p:nvPr/>
          </p:nvSpPr>
          <p:spPr>
            <a:xfrm>
              <a:off x="3896475" y="4102075"/>
              <a:ext cx="168025" cy="168000"/>
            </a:xfrm>
            <a:custGeom>
              <a:avLst/>
              <a:gdLst/>
              <a:ahLst/>
              <a:cxnLst/>
              <a:rect l="l" t="t" r="r" b="b"/>
              <a:pathLst>
                <a:path w="6721" h="6720" extrusionOk="0">
                  <a:moveTo>
                    <a:pt x="2943" y="0"/>
                  </a:moveTo>
                  <a:lnTo>
                    <a:pt x="2625" y="80"/>
                  </a:lnTo>
                  <a:lnTo>
                    <a:pt x="2307" y="159"/>
                  </a:lnTo>
                  <a:lnTo>
                    <a:pt x="2028" y="278"/>
                  </a:lnTo>
                  <a:lnTo>
                    <a:pt x="1710" y="398"/>
                  </a:lnTo>
                  <a:lnTo>
                    <a:pt x="1472" y="596"/>
                  </a:lnTo>
                  <a:lnTo>
                    <a:pt x="1193" y="795"/>
                  </a:lnTo>
                  <a:lnTo>
                    <a:pt x="955" y="994"/>
                  </a:lnTo>
                  <a:lnTo>
                    <a:pt x="756" y="1233"/>
                  </a:lnTo>
                  <a:lnTo>
                    <a:pt x="557" y="1511"/>
                  </a:lnTo>
                  <a:lnTo>
                    <a:pt x="398" y="1789"/>
                  </a:lnTo>
                  <a:lnTo>
                    <a:pt x="239" y="2107"/>
                  </a:lnTo>
                  <a:lnTo>
                    <a:pt x="120" y="2426"/>
                  </a:lnTo>
                  <a:lnTo>
                    <a:pt x="40" y="2783"/>
                  </a:lnTo>
                  <a:lnTo>
                    <a:pt x="0" y="3102"/>
                  </a:lnTo>
                  <a:lnTo>
                    <a:pt x="0" y="3420"/>
                  </a:lnTo>
                  <a:lnTo>
                    <a:pt x="40" y="3778"/>
                  </a:lnTo>
                  <a:lnTo>
                    <a:pt x="80" y="4096"/>
                  </a:lnTo>
                  <a:lnTo>
                    <a:pt x="159" y="4414"/>
                  </a:lnTo>
                  <a:lnTo>
                    <a:pt x="279" y="4692"/>
                  </a:lnTo>
                  <a:lnTo>
                    <a:pt x="438" y="4970"/>
                  </a:lnTo>
                  <a:lnTo>
                    <a:pt x="597" y="5249"/>
                  </a:lnTo>
                  <a:lnTo>
                    <a:pt x="796" y="5527"/>
                  </a:lnTo>
                  <a:lnTo>
                    <a:pt x="994" y="5766"/>
                  </a:lnTo>
                  <a:lnTo>
                    <a:pt x="1233" y="5964"/>
                  </a:lnTo>
                  <a:lnTo>
                    <a:pt x="1511" y="6163"/>
                  </a:lnTo>
                  <a:lnTo>
                    <a:pt x="1790" y="6322"/>
                  </a:lnTo>
                  <a:lnTo>
                    <a:pt x="2108" y="6481"/>
                  </a:lnTo>
                  <a:lnTo>
                    <a:pt x="2426" y="6601"/>
                  </a:lnTo>
                  <a:lnTo>
                    <a:pt x="2784" y="6680"/>
                  </a:lnTo>
                  <a:lnTo>
                    <a:pt x="3102" y="6720"/>
                  </a:lnTo>
                  <a:lnTo>
                    <a:pt x="3420" y="6720"/>
                  </a:lnTo>
                  <a:lnTo>
                    <a:pt x="3778" y="6680"/>
                  </a:lnTo>
                  <a:lnTo>
                    <a:pt x="4096" y="6640"/>
                  </a:lnTo>
                  <a:lnTo>
                    <a:pt x="4414" y="6561"/>
                  </a:lnTo>
                  <a:lnTo>
                    <a:pt x="4692" y="6442"/>
                  </a:lnTo>
                  <a:lnTo>
                    <a:pt x="5010" y="6283"/>
                  </a:lnTo>
                  <a:lnTo>
                    <a:pt x="5249" y="6124"/>
                  </a:lnTo>
                  <a:lnTo>
                    <a:pt x="5527" y="5925"/>
                  </a:lnTo>
                  <a:lnTo>
                    <a:pt x="5766" y="5726"/>
                  </a:lnTo>
                  <a:lnTo>
                    <a:pt x="5965" y="5448"/>
                  </a:lnTo>
                  <a:lnTo>
                    <a:pt x="6164" y="5209"/>
                  </a:lnTo>
                  <a:lnTo>
                    <a:pt x="6323" y="4931"/>
                  </a:lnTo>
                  <a:lnTo>
                    <a:pt x="6482" y="4613"/>
                  </a:lnTo>
                  <a:lnTo>
                    <a:pt x="6601" y="4294"/>
                  </a:lnTo>
                  <a:lnTo>
                    <a:pt x="6680" y="3937"/>
                  </a:lnTo>
                  <a:lnTo>
                    <a:pt x="6720" y="3618"/>
                  </a:lnTo>
                  <a:lnTo>
                    <a:pt x="6720" y="3261"/>
                  </a:lnTo>
                  <a:lnTo>
                    <a:pt x="6680" y="2942"/>
                  </a:lnTo>
                  <a:lnTo>
                    <a:pt x="6641" y="2624"/>
                  </a:lnTo>
                  <a:lnTo>
                    <a:pt x="6561" y="2306"/>
                  </a:lnTo>
                  <a:lnTo>
                    <a:pt x="6442" y="2028"/>
                  </a:lnTo>
                  <a:lnTo>
                    <a:pt x="6283" y="1710"/>
                  </a:lnTo>
                  <a:lnTo>
                    <a:pt x="6124" y="1432"/>
                  </a:lnTo>
                  <a:lnTo>
                    <a:pt x="5925" y="1193"/>
                  </a:lnTo>
                  <a:lnTo>
                    <a:pt x="5726" y="954"/>
                  </a:lnTo>
                  <a:lnTo>
                    <a:pt x="5488" y="756"/>
                  </a:lnTo>
                  <a:lnTo>
                    <a:pt x="5209" y="557"/>
                  </a:lnTo>
                  <a:lnTo>
                    <a:pt x="4931" y="358"/>
                  </a:lnTo>
                  <a:lnTo>
                    <a:pt x="4613" y="239"/>
                  </a:lnTo>
                  <a:lnTo>
                    <a:pt x="4295" y="119"/>
                  </a:lnTo>
                  <a:lnTo>
                    <a:pt x="3937" y="40"/>
                  </a:lnTo>
                  <a:lnTo>
                    <a:pt x="361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06" name="Google Shape;4706;p118"/>
            <p:cNvSpPr/>
            <p:nvPr/>
          </p:nvSpPr>
          <p:spPr>
            <a:xfrm>
              <a:off x="3261275" y="5409275"/>
              <a:ext cx="67600" cy="67600"/>
            </a:xfrm>
            <a:custGeom>
              <a:avLst/>
              <a:gdLst/>
              <a:ahLst/>
              <a:cxnLst/>
              <a:rect l="l" t="t" r="r" b="b"/>
              <a:pathLst>
                <a:path w="2704" h="2704" extrusionOk="0">
                  <a:moveTo>
                    <a:pt x="1431" y="0"/>
                  </a:moveTo>
                  <a:lnTo>
                    <a:pt x="1193" y="40"/>
                  </a:lnTo>
                  <a:lnTo>
                    <a:pt x="915" y="80"/>
                  </a:lnTo>
                  <a:lnTo>
                    <a:pt x="676" y="199"/>
                  </a:lnTo>
                  <a:lnTo>
                    <a:pt x="477" y="318"/>
                  </a:lnTo>
                  <a:lnTo>
                    <a:pt x="278" y="517"/>
                  </a:lnTo>
                  <a:lnTo>
                    <a:pt x="159" y="756"/>
                  </a:lnTo>
                  <a:lnTo>
                    <a:pt x="40" y="994"/>
                  </a:lnTo>
                  <a:lnTo>
                    <a:pt x="0" y="1273"/>
                  </a:lnTo>
                  <a:lnTo>
                    <a:pt x="0" y="1511"/>
                  </a:lnTo>
                  <a:lnTo>
                    <a:pt x="80" y="1789"/>
                  </a:lnTo>
                  <a:lnTo>
                    <a:pt x="159" y="2028"/>
                  </a:lnTo>
                  <a:lnTo>
                    <a:pt x="318" y="2227"/>
                  </a:lnTo>
                  <a:lnTo>
                    <a:pt x="517" y="2426"/>
                  </a:lnTo>
                  <a:lnTo>
                    <a:pt x="716" y="2545"/>
                  </a:lnTo>
                  <a:lnTo>
                    <a:pt x="954" y="2664"/>
                  </a:lnTo>
                  <a:lnTo>
                    <a:pt x="1233" y="2704"/>
                  </a:lnTo>
                  <a:lnTo>
                    <a:pt x="1511" y="2704"/>
                  </a:lnTo>
                  <a:lnTo>
                    <a:pt x="1750" y="2624"/>
                  </a:lnTo>
                  <a:lnTo>
                    <a:pt x="1988" y="2545"/>
                  </a:lnTo>
                  <a:lnTo>
                    <a:pt x="2227" y="2386"/>
                  </a:lnTo>
                  <a:lnTo>
                    <a:pt x="2386" y="2187"/>
                  </a:lnTo>
                  <a:lnTo>
                    <a:pt x="2545" y="1988"/>
                  </a:lnTo>
                  <a:lnTo>
                    <a:pt x="2624" y="1750"/>
                  </a:lnTo>
                  <a:lnTo>
                    <a:pt x="2704" y="1471"/>
                  </a:lnTo>
                  <a:lnTo>
                    <a:pt x="2664" y="1193"/>
                  </a:lnTo>
                  <a:lnTo>
                    <a:pt x="2624" y="954"/>
                  </a:lnTo>
                  <a:lnTo>
                    <a:pt x="2505" y="716"/>
                  </a:lnTo>
                  <a:lnTo>
                    <a:pt x="2386" y="477"/>
                  </a:lnTo>
                  <a:lnTo>
                    <a:pt x="2187" y="318"/>
                  </a:lnTo>
                  <a:lnTo>
                    <a:pt x="1948" y="159"/>
                  </a:lnTo>
                  <a:lnTo>
                    <a:pt x="1710" y="80"/>
                  </a:lnTo>
                  <a:lnTo>
                    <a:pt x="1431"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07" name="Google Shape;4707;p118"/>
            <p:cNvSpPr/>
            <p:nvPr/>
          </p:nvSpPr>
          <p:spPr>
            <a:xfrm>
              <a:off x="4049550" y="4952000"/>
              <a:ext cx="117325" cy="117325"/>
            </a:xfrm>
            <a:custGeom>
              <a:avLst/>
              <a:gdLst/>
              <a:ahLst/>
              <a:cxnLst/>
              <a:rect l="l" t="t" r="r" b="b"/>
              <a:pathLst>
                <a:path w="4693" h="4693" extrusionOk="0">
                  <a:moveTo>
                    <a:pt x="2546" y="0"/>
                  </a:moveTo>
                  <a:lnTo>
                    <a:pt x="2068" y="40"/>
                  </a:lnTo>
                  <a:lnTo>
                    <a:pt x="1631" y="120"/>
                  </a:lnTo>
                  <a:lnTo>
                    <a:pt x="1194" y="318"/>
                  </a:lnTo>
                  <a:lnTo>
                    <a:pt x="836" y="557"/>
                  </a:lnTo>
                  <a:lnTo>
                    <a:pt x="518" y="875"/>
                  </a:lnTo>
                  <a:lnTo>
                    <a:pt x="279" y="1273"/>
                  </a:lnTo>
                  <a:lnTo>
                    <a:pt x="160" y="1471"/>
                  </a:lnTo>
                  <a:lnTo>
                    <a:pt x="80" y="1710"/>
                  </a:lnTo>
                  <a:lnTo>
                    <a:pt x="41" y="1949"/>
                  </a:lnTo>
                  <a:lnTo>
                    <a:pt x="1" y="2187"/>
                  </a:lnTo>
                  <a:lnTo>
                    <a:pt x="1" y="2625"/>
                  </a:lnTo>
                  <a:lnTo>
                    <a:pt x="120" y="3102"/>
                  </a:lnTo>
                  <a:lnTo>
                    <a:pt x="279" y="3499"/>
                  </a:lnTo>
                  <a:lnTo>
                    <a:pt x="557" y="3857"/>
                  </a:lnTo>
                  <a:lnTo>
                    <a:pt x="876" y="4175"/>
                  </a:lnTo>
                  <a:lnTo>
                    <a:pt x="1273" y="4454"/>
                  </a:lnTo>
                  <a:lnTo>
                    <a:pt x="1472" y="4533"/>
                  </a:lnTo>
                  <a:lnTo>
                    <a:pt x="1711" y="4613"/>
                  </a:lnTo>
                  <a:lnTo>
                    <a:pt x="1949" y="4692"/>
                  </a:lnTo>
                  <a:lnTo>
                    <a:pt x="2625" y="4692"/>
                  </a:lnTo>
                  <a:lnTo>
                    <a:pt x="3063" y="4613"/>
                  </a:lnTo>
                  <a:lnTo>
                    <a:pt x="3500" y="4414"/>
                  </a:lnTo>
                  <a:lnTo>
                    <a:pt x="3858" y="4175"/>
                  </a:lnTo>
                  <a:lnTo>
                    <a:pt x="4176" y="3817"/>
                  </a:lnTo>
                  <a:lnTo>
                    <a:pt x="4454" y="3460"/>
                  </a:lnTo>
                  <a:lnTo>
                    <a:pt x="4534" y="3221"/>
                  </a:lnTo>
                  <a:lnTo>
                    <a:pt x="4613" y="3022"/>
                  </a:lnTo>
                  <a:lnTo>
                    <a:pt x="4653" y="2784"/>
                  </a:lnTo>
                  <a:lnTo>
                    <a:pt x="4693" y="2545"/>
                  </a:lnTo>
                  <a:lnTo>
                    <a:pt x="4693" y="2068"/>
                  </a:lnTo>
                  <a:lnTo>
                    <a:pt x="4574" y="1631"/>
                  </a:lnTo>
                  <a:lnTo>
                    <a:pt x="4414" y="1233"/>
                  </a:lnTo>
                  <a:lnTo>
                    <a:pt x="4136" y="835"/>
                  </a:lnTo>
                  <a:lnTo>
                    <a:pt x="3818" y="517"/>
                  </a:lnTo>
                  <a:lnTo>
                    <a:pt x="3460" y="279"/>
                  </a:lnTo>
                  <a:lnTo>
                    <a:pt x="3222" y="159"/>
                  </a:lnTo>
                  <a:lnTo>
                    <a:pt x="2983" y="80"/>
                  </a:lnTo>
                  <a:lnTo>
                    <a:pt x="2784" y="40"/>
                  </a:lnTo>
                  <a:lnTo>
                    <a:pt x="2546"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08" name="Google Shape;4708;p118"/>
            <p:cNvSpPr/>
            <p:nvPr/>
          </p:nvSpPr>
          <p:spPr>
            <a:xfrm>
              <a:off x="3039575" y="4649800"/>
              <a:ext cx="168025" cy="168025"/>
            </a:xfrm>
            <a:custGeom>
              <a:avLst/>
              <a:gdLst/>
              <a:ahLst/>
              <a:cxnLst/>
              <a:rect l="l" t="t" r="r" b="b"/>
              <a:pathLst>
                <a:path w="6721" h="6721" extrusionOk="0">
                  <a:moveTo>
                    <a:pt x="2943" y="0"/>
                  </a:moveTo>
                  <a:lnTo>
                    <a:pt x="2625" y="80"/>
                  </a:lnTo>
                  <a:lnTo>
                    <a:pt x="2307" y="159"/>
                  </a:lnTo>
                  <a:lnTo>
                    <a:pt x="2029" y="279"/>
                  </a:lnTo>
                  <a:lnTo>
                    <a:pt x="1751" y="398"/>
                  </a:lnTo>
                  <a:lnTo>
                    <a:pt x="1472" y="597"/>
                  </a:lnTo>
                  <a:lnTo>
                    <a:pt x="1194" y="756"/>
                  </a:lnTo>
                  <a:lnTo>
                    <a:pt x="955" y="994"/>
                  </a:lnTo>
                  <a:lnTo>
                    <a:pt x="756" y="1233"/>
                  </a:lnTo>
                  <a:lnTo>
                    <a:pt x="558" y="1511"/>
                  </a:lnTo>
                  <a:lnTo>
                    <a:pt x="399" y="1790"/>
                  </a:lnTo>
                  <a:lnTo>
                    <a:pt x="240" y="2108"/>
                  </a:lnTo>
                  <a:lnTo>
                    <a:pt x="120" y="2426"/>
                  </a:lnTo>
                  <a:lnTo>
                    <a:pt x="41" y="2744"/>
                  </a:lnTo>
                  <a:lnTo>
                    <a:pt x="1" y="3102"/>
                  </a:lnTo>
                  <a:lnTo>
                    <a:pt x="1" y="3420"/>
                  </a:lnTo>
                  <a:lnTo>
                    <a:pt x="41" y="3738"/>
                  </a:lnTo>
                  <a:lnTo>
                    <a:pt x="80" y="4056"/>
                  </a:lnTo>
                  <a:lnTo>
                    <a:pt x="160" y="4374"/>
                  </a:lnTo>
                  <a:lnTo>
                    <a:pt x="279" y="4692"/>
                  </a:lnTo>
                  <a:lnTo>
                    <a:pt x="438" y="4971"/>
                  </a:lnTo>
                  <a:lnTo>
                    <a:pt x="597" y="5249"/>
                  </a:lnTo>
                  <a:lnTo>
                    <a:pt x="796" y="5527"/>
                  </a:lnTo>
                  <a:lnTo>
                    <a:pt x="995" y="5766"/>
                  </a:lnTo>
                  <a:lnTo>
                    <a:pt x="1273" y="5965"/>
                  </a:lnTo>
                  <a:lnTo>
                    <a:pt x="1512" y="6164"/>
                  </a:lnTo>
                  <a:lnTo>
                    <a:pt x="1790" y="6323"/>
                  </a:lnTo>
                  <a:lnTo>
                    <a:pt x="2108" y="6482"/>
                  </a:lnTo>
                  <a:lnTo>
                    <a:pt x="2426" y="6561"/>
                  </a:lnTo>
                  <a:lnTo>
                    <a:pt x="2784" y="6641"/>
                  </a:lnTo>
                  <a:lnTo>
                    <a:pt x="3102" y="6681"/>
                  </a:lnTo>
                  <a:lnTo>
                    <a:pt x="3460" y="6720"/>
                  </a:lnTo>
                  <a:lnTo>
                    <a:pt x="3778" y="6681"/>
                  </a:lnTo>
                  <a:lnTo>
                    <a:pt x="4097" y="6641"/>
                  </a:lnTo>
                  <a:lnTo>
                    <a:pt x="4415" y="6561"/>
                  </a:lnTo>
                  <a:lnTo>
                    <a:pt x="4693" y="6442"/>
                  </a:lnTo>
                  <a:lnTo>
                    <a:pt x="5011" y="6283"/>
                  </a:lnTo>
                  <a:lnTo>
                    <a:pt x="5289" y="6124"/>
                  </a:lnTo>
                  <a:lnTo>
                    <a:pt x="5528" y="5925"/>
                  </a:lnTo>
                  <a:lnTo>
                    <a:pt x="5767" y="5686"/>
                  </a:lnTo>
                  <a:lnTo>
                    <a:pt x="5965" y="5448"/>
                  </a:lnTo>
                  <a:lnTo>
                    <a:pt x="6164" y="5209"/>
                  </a:lnTo>
                  <a:lnTo>
                    <a:pt x="6363" y="4891"/>
                  </a:lnTo>
                  <a:lnTo>
                    <a:pt x="6482" y="4613"/>
                  </a:lnTo>
                  <a:lnTo>
                    <a:pt x="6602" y="4255"/>
                  </a:lnTo>
                  <a:lnTo>
                    <a:pt x="6681" y="3937"/>
                  </a:lnTo>
                  <a:lnTo>
                    <a:pt x="6721" y="3619"/>
                  </a:lnTo>
                  <a:lnTo>
                    <a:pt x="6721" y="3261"/>
                  </a:lnTo>
                  <a:lnTo>
                    <a:pt x="6721" y="2943"/>
                  </a:lnTo>
                  <a:lnTo>
                    <a:pt x="6641" y="2625"/>
                  </a:lnTo>
                  <a:lnTo>
                    <a:pt x="6562" y="2307"/>
                  </a:lnTo>
                  <a:lnTo>
                    <a:pt x="6443" y="1988"/>
                  </a:lnTo>
                  <a:lnTo>
                    <a:pt x="6283" y="1710"/>
                  </a:lnTo>
                  <a:lnTo>
                    <a:pt x="6124" y="1432"/>
                  </a:lnTo>
                  <a:lnTo>
                    <a:pt x="5926" y="1193"/>
                  </a:lnTo>
                  <a:lnTo>
                    <a:pt x="5727" y="955"/>
                  </a:lnTo>
                  <a:lnTo>
                    <a:pt x="5488" y="716"/>
                  </a:lnTo>
                  <a:lnTo>
                    <a:pt x="5210" y="517"/>
                  </a:lnTo>
                  <a:lnTo>
                    <a:pt x="4932" y="358"/>
                  </a:lnTo>
                  <a:lnTo>
                    <a:pt x="4613" y="239"/>
                  </a:lnTo>
                  <a:lnTo>
                    <a:pt x="4295" y="120"/>
                  </a:lnTo>
                  <a:lnTo>
                    <a:pt x="3937" y="40"/>
                  </a:lnTo>
                  <a:lnTo>
                    <a:pt x="361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09" name="Google Shape;4709;p118"/>
            <p:cNvSpPr/>
            <p:nvPr/>
          </p:nvSpPr>
          <p:spPr>
            <a:xfrm>
              <a:off x="1572350" y="4220350"/>
              <a:ext cx="117325" cy="117325"/>
            </a:xfrm>
            <a:custGeom>
              <a:avLst/>
              <a:gdLst/>
              <a:ahLst/>
              <a:cxnLst/>
              <a:rect l="l" t="t" r="r" b="b"/>
              <a:pathLst>
                <a:path w="4693" h="4693" extrusionOk="0">
                  <a:moveTo>
                    <a:pt x="2068" y="1"/>
                  </a:moveTo>
                  <a:lnTo>
                    <a:pt x="1631" y="80"/>
                  </a:lnTo>
                  <a:lnTo>
                    <a:pt x="1193" y="279"/>
                  </a:lnTo>
                  <a:lnTo>
                    <a:pt x="835" y="518"/>
                  </a:lnTo>
                  <a:lnTo>
                    <a:pt x="517" y="876"/>
                  </a:lnTo>
                  <a:lnTo>
                    <a:pt x="279" y="1233"/>
                  </a:lnTo>
                  <a:lnTo>
                    <a:pt x="159" y="1472"/>
                  </a:lnTo>
                  <a:lnTo>
                    <a:pt x="80" y="1671"/>
                  </a:lnTo>
                  <a:lnTo>
                    <a:pt x="40" y="1909"/>
                  </a:lnTo>
                  <a:lnTo>
                    <a:pt x="0" y="2148"/>
                  </a:lnTo>
                  <a:lnTo>
                    <a:pt x="0" y="2625"/>
                  </a:lnTo>
                  <a:lnTo>
                    <a:pt x="120" y="3063"/>
                  </a:lnTo>
                  <a:lnTo>
                    <a:pt x="279" y="3460"/>
                  </a:lnTo>
                  <a:lnTo>
                    <a:pt x="557" y="3858"/>
                  </a:lnTo>
                  <a:lnTo>
                    <a:pt x="875" y="4176"/>
                  </a:lnTo>
                  <a:lnTo>
                    <a:pt x="1273" y="4414"/>
                  </a:lnTo>
                  <a:lnTo>
                    <a:pt x="1472" y="4534"/>
                  </a:lnTo>
                  <a:lnTo>
                    <a:pt x="1710" y="4613"/>
                  </a:lnTo>
                  <a:lnTo>
                    <a:pt x="1949" y="4653"/>
                  </a:lnTo>
                  <a:lnTo>
                    <a:pt x="2187" y="4693"/>
                  </a:lnTo>
                  <a:lnTo>
                    <a:pt x="2625" y="4693"/>
                  </a:lnTo>
                  <a:lnTo>
                    <a:pt x="3102" y="4574"/>
                  </a:lnTo>
                  <a:lnTo>
                    <a:pt x="3499" y="4375"/>
                  </a:lnTo>
                  <a:lnTo>
                    <a:pt x="3857" y="4136"/>
                  </a:lnTo>
                  <a:lnTo>
                    <a:pt x="4175" y="3818"/>
                  </a:lnTo>
                  <a:lnTo>
                    <a:pt x="4454" y="3420"/>
                  </a:lnTo>
                  <a:lnTo>
                    <a:pt x="4533" y="3222"/>
                  </a:lnTo>
                  <a:lnTo>
                    <a:pt x="4613" y="2983"/>
                  </a:lnTo>
                  <a:lnTo>
                    <a:pt x="4653" y="2744"/>
                  </a:lnTo>
                  <a:lnTo>
                    <a:pt x="4692" y="2506"/>
                  </a:lnTo>
                  <a:lnTo>
                    <a:pt x="4692" y="2068"/>
                  </a:lnTo>
                  <a:lnTo>
                    <a:pt x="4573" y="1591"/>
                  </a:lnTo>
                  <a:lnTo>
                    <a:pt x="4414" y="1194"/>
                  </a:lnTo>
                  <a:lnTo>
                    <a:pt x="4175" y="836"/>
                  </a:lnTo>
                  <a:lnTo>
                    <a:pt x="3817" y="518"/>
                  </a:lnTo>
                  <a:lnTo>
                    <a:pt x="3460" y="239"/>
                  </a:lnTo>
                  <a:lnTo>
                    <a:pt x="3221" y="160"/>
                  </a:lnTo>
                  <a:lnTo>
                    <a:pt x="2982" y="80"/>
                  </a:lnTo>
                  <a:lnTo>
                    <a:pt x="2784"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10" name="Google Shape;4710;p118"/>
            <p:cNvSpPr/>
            <p:nvPr/>
          </p:nvSpPr>
          <p:spPr>
            <a:xfrm>
              <a:off x="1968975" y="4893350"/>
              <a:ext cx="117325" cy="117325"/>
            </a:xfrm>
            <a:custGeom>
              <a:avLst/>
              <a:gdLst/>
              <a:ahLst/>
              <a:cxnLst/>
              <a:rect l="l" t="t" r="r" b="b"/>
              <a:pathLst>
                <a:path w="4693" h="4693" extrusionOk="0">
                  <a:moveTo>
                    <a:pt x="2068" y="0"/>
                  </a:moveTo>
                  <a:lnTo>
                    <a:pt x="1631" y="120"/>
                  </a:lnTo>
                  <a:lnTo>
                    <a:pt x="1233" y="279"/>
                  </a:lnTo>
                  <a:lnTo>
                    <a:pt x="836" y="557"/>
                  </a:lnTo>
                  <a:lnTo>
                    <a:pt x="517" y="875"/>
                  </a:lnTo>
                  <a:lnTo>
                    <a:pt x="279" y="1273"/>
                  </a:lnTo>
                  <a:lnTo>
                    <a:pt x="160" y="1471"/>
                  </a:lnTo>
                  <a:lnTo>
                    <a:pt x="80" y="1710"/>
                  </a:lnTo>
                  <a:lnTo>
                    <a:pt x="40" y="1949"/>
                  </a:lnTo>
                  <a:lnTo>
                    <a:pt x="1" y="2187"/>
                  </a:lnTo>
                  <a:lnTo>
                    <a:pt x="40" y="2625"/>
                  </a:lnTo>
                  <a:lnTo>
                    <a:pt x="120" y="3062"/>
                  </a:lnTo>
                  <a:lnTo>
                    <a:pt x="319" y="3499"/>
                  </a:lnTo>
                  <a:lnTo>
                    <a:pt x="557" y="3857"/>
                  </a:lnTo>
                  <a:lnTo>
                    <a:pt x="875" y="4175"/>
                  </a:lnTo>
                  <a:lnTo>
                    <a:pt x="1273" y="4454"/>
                  </a:lnTo>
                  <a:lnTo>
                    <a:pt x="1472" y="4533"/>
                  </a:lnTo>
                  <a:lnTo>
                    <a:pt x="1710" y="4613"/>
                  </a:lnTo>
                  <a:lnTo>
                    <a:pt x="1949" y="4652"/>
                  </a:lnTo>
                  <a:lnTo>
                    <a:pt x="2188" y="4692"/>
                  </a:lnTo>
                  <a:lnTo>
                    <a:pt x="2625" y="4692"/>
                  </a:lnTo>
                  <a:lnTo>
                    <a:pt x="3102" y="4573"/>
                  </a:lnTo>
                  <a:lnTo>
                    <a:pt x="3500" y="4414"/>
                  </a:lnTo>
                  <a:lnTo>
                    <a:pt x="3858" y="4136"/>
                  </a:lnTo>
                  <a:lnTo>
                    <a:pt x="4176" y="3817"/>
                  </a:lnTo>
                  <a:lnTo>
                    <a:pt x="4454" y="3420"/>
                  </a:lnTo>
                  <a:lnTo>
                    <a:pt x="4534" y="3221"/>
                  </a:lnTo>
                  <a:lnTo>
                    <a:pt x="4613" y="2982"/>
                  </a:lnTo>
                  <a:lnTo>
                    <a:pt x="4693" y="2744"/>
                  </a:lnTo>
                  <a:lnTo>
                    <a:pt x="4693" y="2545"/>
                  </a:lnTo>
                  <a:lnTo>
                    <a:pt x="4693" y="2068"/>
                  </a:lnTo>
                  <a:lnTo>
                    <a:pt x="4613" y="1631"/>
                  </a:lnTo>
                  <a:lnTo>
                    <a:pt x="4414" y="1193"/>
                  </a:lnTo>
                  <a:lnTo>
                    <a:pt x="4176" y="835"/>
                  </a:lnTo>
                  <a:lnTo>
                    <a:pt x="3818" y="517"/>
                  </a:lnTo>
                  <a:lnTo>
                    <a:pt x="3460" y="279"/>
                  </a:lnTo>
                  <a:lnTo>
                    <a:pt x="3221" y="159"/>
                  </a:lnTo>
                  <a:lnTo>
                    <a:pt x="3023" y="80"/>
                  </a:lnTo>
                  <a:lnTo>
                    <a:pt x="2784" y="40"/>
                  </a:lnTo>
                  <a:lnTo>
                    <a:pt x="2545"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11" name="Google Shape;4711;p118"/>
            <p:cNvSpPr/>
            <p:nvPr/>
          </p:nvSpPr>
          <p:spPr>
            <a:xfrm>
              <a:off x="2182700" y="4698500"/>
              <a:ext cx="168025" cy="168025"/>
            </a:xfrm>
            <a:custGeom>
              <a:avLst/>
              <a:gdLst/>
              <a:ahLst/>
              <a:cxnLst/>
              <a:rect l="l" t="t" r="r" b="b"/>
              <a:pathLst>
                <a:path w="6721" h="6721" extrusionOk="0">
                  <a:moveTo>
                    <a:pt x="2983" y="1"/>
                  </a:moveTo>
                  <a:lnTo>
                    <a:pt x="2625" y="80"/>
                  </a:lnTo>
                  <a:lnTo>
                    <a:pt x="2347" y="160"/>
                  </a:lnTo>
                  <a:lnTo>
                    <a:pt x="2028" y="279"/>
                  </a:lnTo>
                  <a:lnTo>
                    <a:pt x="1750" y="398"/>
                  </a:lnTo>
                  <a:lnTo>
                    <a:pt x="1472" y="597"/>
                  </a:lnTo>
                  <a:lnTo>
                    <a:pt x="1193" y="796"/>
                  </a:lnTo>
                  <a:lnTo>
                    <a:pt x="955" y="995"/>
                  </a:lnTo>
                  <a:lnTo>
                    <a:pt x="756" y="1233"/>
                  </a:lnTo>
                  <a:lnTo>
                    <a:pt x="557" y="1512"/>
                  </a:lnTo>
                  <a:lnTo>
                    <a:pt x="398" y="1790"/>
                  </a:lnTo>
                  <a:lnTo>
                    <a:pt x="239" y="2108"/>
                  </a:lnTo>
                  <a:lnTo>
                    <a:pt x="160" y="2426"/>
                  </a:lnTo>
                  <a:lnTo>
                    <a:pt x="80" y="2744"/>
                  </a:lnTo>
                  <a:lnTo>
                    <a:pt x="1" y="3102"/>
                  </a:lnTo>
                  <a:lnTo>
                    <a:pt x="1" y="3420"/>
                  </a:lnTo>
                  <a:lnTo>
                    <a:pt x="40" y="3738"/>
                  </a:lnTo>
                  <a:lnTo>
                    <a:pt x="80" y="4096"/>
                  </a:lnTo>
                  <a:lnTo>
                    <a:pt x="160" y="4375"/>
                  </a:lnTo>
                  <a:lnTo>
                    <a:pt x="279" y="4693"/>
                  </a:lnTo>
                  <a:lnTo>
                    <a:pt x="438" y="4971"/>
                  </a:lnTo>
                  <a:lnTo>
                    <a:pt x="597" y="5249"/>
                  </a:lnTo>
                  <a:lnTo>
                    <a:pt x="796" y="5528"/>
                  </a:lnTo>
                  <a:lnTo>
                    <a:pt x="1034" y="5766"/>
                  </a:lnTo>
                  <a:lnTo>
                    <a:pt x="1273" y="5965"/>
                  </a:lnTo>
                  <a:lnTo>
                    <a:pt x="1512" y="6164"/>
                  </a:lnTo>
                  <a:lnTo>
                    <a:pt x="1830" y="6323"/>
                  </a:lnTo>
                  <a:lnTo>
                    <a:pt x="2108" y="6482"/>
                  </a:lnTo>
                  <a:lnTo>
                    <a:pt x="2466" y="6601"/>
                  </a:lnTo>
                  <a:lnTo>
                    <a:pt x="2784" y="6641"/>
                  </a:lnTo>
                  <a:lnTo>
                    <a:pt x="3102" y="6721"/>
                  </a:lnTo>
                  <a:lnTo>
                    <a:pt x="3460" y="6721"/>
                  </a:lnTo>
                  <a:lnTo>
                    <a:pt x="3778" y="6681"/>
                  </a:lnTo>
                  <a:lnTo>
                    <a:pt x="4096" y="6641"/>
                  </a:lnTo>
                  <a:lnTo>
                    <a:pt x="4414" y="6562"/>
                  </a:lnTo>
                  <a:lnTo>
                    <a:pt x="4732" y="6442"/>
                  </a:lnTo>
                  <a:lnTo>
                    <a:pt x="5011" y="6283"/>
                  </a:lnTo>
                  <a:lnTo>
                    <a:pt x="5289" y="6124"/>
                  </a:lnTo>
                  <a:lnTo>
                    <a:pt x="5528" y="5925"/>
                  </a:lnTo>
                  <a:lnTo>
                    <a:pt x="5766" y="5687"/>
                  </a:lnTo>
                  <a:lnTo>
                    <a:pt x="6005" y="5448"/>
                  </a:lnTo>
                  <a:lnTo>
                    <a:pt x="6204" y="5210"/>
                  </a:lnTo>
                  <a:lnTo>
                    <a:pt x="6363" y="4892"/>
                  </a:lnTo>
                  <a:lnTo>
                    <a:pt x="6482" y="4613"/>
                  </a:lnTo>
                  <a:lnTo>
                    <a:pt x="6601" y="4255"/>
                  </a:lnTo>
                  <a:lnTo>
                    <a:pt x="6681" y="3937"/>
                  </a:lnTo>
                  <a:lnTo>
                    <a:pt x="6720" y="3619"/>
                  </a:lnTo>
                  <a:lnTo>
                    <a:pt x="6720" y="3261"/>
                  </a:lnTo>
                  <a:lnTo>
                    <a:pt x="6720" y="2943"/>
                  </a:lnTo>
                  <a:lnTo>
                    <a:pt x="6641" y="2625"/>
                  </a:lnTo>
                  <a:lnTo>
                    <a:pt x="6561" y="2307"/>
                  </a:lnTo>
                  <a:lnTo>
                    <a:pt x="6442" y="1989"/>
                  </a:lnTo>
                  <a:lnTo>
                    <a:pt x="6323" y="1711"/>
                  </a:lnTo>
                  <a:lnTo>
                    <a:pt x="6124" y="1432"/>
                  </a:lnTo>
                  <a:lnTo>
                    <a:pt x="5965" y="1194"/>
                  </a:lnTo>
                  <a:lnTo>
                    <a:pt x="5726" y="955"/>
                  </a:lnTo>
                  <a:lnTo>
                    <a:pt x="5488" y="716"/>
                  </a:lnTo>
                  <a:lnTo>
                    <a:pt x="5209" y="557"/>
                  </a:lnTo>
                  <a:lnTo>
                    <a:pt x="4931" y="359"/>
                  </a:lnTo>
                  <a:lnTo>
                    <a:pt x="4613" y="239"/>
                  </a:lnTo>
                  <a:lnTo>
                    <a:pt x="4295" y="120"/>
                  </a:lnTo>
                  <a:lnTo>
                    <a:pt x="3977" y="40"/>
                  </a:lnTo>
                  <a:lnTo>
                    <a:pt x="361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12" name="Google Shape;4712;p118"/>
            <p:cNvSpPr/>
            <p:nvPr/>
          </p:nvSpPr>
          <p:spPr>
            <a:xfrm>
              <a:off x="3068425" y="4078200"/>
              <a:ext cx="139175" cy="140200"/>
            </a:xfrm>
            <a:custGeom>
              <a:avLst/>
              <a:gdLst/>
              <a:ahLst/>
              <a:cxnLst/>
              <a:rect l="l" t="t" r="r" b="b"/>
              <a:pathLst>
                <a:path w="5567" h="5608" extrusionOk="0">
                  <a:moveTo>
                    <a:pt x="2704" y="1"/>
                  </a:moveTo>
                  <a:lnTo>
                    <a:pt x="2426" y="40"/>
                  </a:lnTo>
                  <a:lnTo>
                    <a:pt x="2187" y="80"/>
                  </a:lnTo>
                  <a:lnTo>
                    <a:pt x="1909" y="160"/>
                  </a:lnTo>
                  <a:lnTo>
                    <a:pt x="1670" y="239"/>
                  </a:lnTo>
                  <a:lnTo>
                    <a:pt x="1432" y="359"/>
                  </a:lnTo>
                  <a:lnTo>
                    <a:pt x="1193" y="518"/>
                  </a:lnTo>
                  <a:lnTo>
                    <a:pt x="994" y="677"/>
                  </a:lnTo>
                  <a:lnTo>
                    <a:pt x="795" y="836"/>
                  </a:lnTo>
                  <a:lnTo>
                    <a:pt x="597" y="1035"/>
                  </a:lnTo>
                  <a:lnTo>
                    <a:pt x="437" y="1273"/>
                  </a:lnTo>
                  <a:lnTo>
                    <a:pt x="318" y="1512"/>
                  </a:lnTo>
                  <a:lnTo>
                    <a:pt x="199" y="1750"/>
                  </a:lnTo>
                  <a:lnTo>
                    <a:pt x="80" y="2029"/>
                  </a:lnTo>
                  <a:lnTo>
                    <a:pt x="40" y="2307"/>
                  </a:lnTo>
                  <a:lnTo>
                    <a:pt x="0" y="2585"/>
                  </a:lnTo>
                  <a:lnTo>
                    <a:pt x="0" y="2864"/>
                  </a:lnTo>
                  <a:lnTo>
                    <a:pt x="0" y="3142"/>
                  </a:lnTo>
                  <a:lnTo>
                    <a:pt x="40" y="3420"/>
                  </a:lnTo>
                  <a:lnTo>
                    <a:pt x="119" y="3659"/>
                  </a:lnTo>
                  <a:lnTo>
                    <a:pt x="199" y="3937"/>
                  </a:lnTo>
                  <a:lnTo>
                    <a:pt x="318" y="4176"/>
                  </a:lnTo>
                  <a:lnTo>
                    <a:pt x="477" y="4375"/>
                  </a:lnTo>
                  <a:lnTo>
                    <a:pt x="636" y="4613"/>
                  </a:lnTo>
                  <a:lnTo>
                    <a:pt x="835" y="4812"/>
                  </a:lnTo>
                  <a:lnTo>
                    <a:pt x="1034" y="4971"/>
                  </a:lnTo>
                  <a:lnTo>
                    <a:pt x="1233" y="5130"/>
                  </a:lnTo>
                  <a:lnTo>
                    <a:pt x="1471" y="5289"/>
                  </a:lnTo>
                  <a:lnTo>
                    <a:pt x="1750" y="5408"/>
                  </a:lnTo>
                  <a:lnTo>
                    <a:pt x="2028" y="5488"/>
                  </a:lnTo>
                  <a:lnTo>
                    <a:pt x="2306" y="5568"/>
                  </a:lnTo>
                  <a:lnTo>
                    <a:pt x="2585" y="5607"/>
                  </a:lnTo>
                  <a:lnTo>
                    <a:pt x="2863" y="5607"/>
                  </a:lnTo>
                  <a:lnTo>
                    <a:pt x="3102" y="5568"/>
                  </a:lnTo>
                  <a:lnTo>
                    <a:pt x="3380" y="5528"/>
                  </a:lnTo>
                  <a:lnTo>
                    <a:pt x="3658" y="5448"/>
                  </a:lnTo>
                  <a:lnTo>
                    <a:pt x="3897" y="5369"/>
                  </a:lnTo>
                  <a:lnTo>
                    <a:pt x="4135" y="5249"/>
                  </a:lnTo>
                  <a:lnTo>
                    <a:pt x="4374" y="5090"/>
                  </a:lnTo>
                  <a:lnTo>
                    <a:pt x="4573" y="4931"/>
                  </a:lnTo>
                  <a:lnTo>
                    <a:pt x="4772" y="4772"/>
                  </a:lnTo>
                  <a:lnTo>
                    <a:pt x="4970" y="4573"/>
                  </a:lnTo>
                  <a:lnTo>
                    <a:pt x="5129" y="4335"/>
                  </a:lnTo>
                  <a:lnTo>
                    <a:pt x="5249" y="4096"/>
                  </a:lnTo>
                  <a:lnTo>
                    <a:pt x="5368" y="3858"/>
                  </a:lnTo>
                  <a:lnTo>
                    <a:pt x="5448" y="3579"/>
                  </a:lnTo>
                  <a:lnTo>
                    <a:pt x="5527" y="3301"/>
                  </a:lnTo>
                  <a:lnTo>
                    <a:pt x="5567" y="3023"/>
                  </a:lnTo>
                  <a:lnTo>
                    <a:pt x="5567" y="2744"/>
                  </a:lnTo>
                  <a:lnTo>
                    <a:pt x="5567" y="2466"/>
                  </a:lnTo>
                  <a:lnTo>
                    <a:pt x="5487" y="2188"/>
                  </a:lnTo>
                  <a:lnTo>
                    <a:pt x="5448" y="1949"/>
                  </a:lnTo>
                  <a:lnTo>
                    <a:pt x="5328" y="1711"/>
                  </a:lnTo>
                  <a:lnTo>
                    <a:pt x="5209" y="1432"/>
                  </a:lnTo>
                  <a:lnTo>
                    <a:pt x="5090" y="1233"/>
                  </a:lnTo>
                  <a:lnTo>
                    <a:pt x="4931" y="995"/>
                  </a:lnTo>
                  <a:lnTo>
                    <a:pt x="4732" y="796"/>
                  </a:lnTo>
                  <a:lnTo>
                    <a:pt x="4533" y="637"/>
                  </a:lnTo>
                  <a:lnTo>
                    <a:pt x="4294" y="478"/>
                  </a:lnTo>
                  <a:lnTo>
                    <a:pt x="4056" y="319"/>
                  </a:lnTo>
                  <a:lnTo>
                    <a:pt x="3817" y="200"/>
                  </a:lnTo>
                  <a:lnTo>
                    <a:pt x="3539" y="120"/>
                  </a:lnTo>
                  <a:lnTo>
                    <a:pt x="3261" y="40"/>
                  </a:lnTo>
                  <a:lnTo>
                    <a:pt x="2982" y="40"/>
                  </a:lnTo>
                  <a:lnTo>
                    <a:pt x="2704"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13" name="Google Shape;4713;p118"/>
            <p:cNvSpPr/>
            <p:nvPr/>
          </p:nvSpPr>
          <p:spPr>
            <a:xfrm>
              <a:off x="2567400" y="3906225"/>
              <a:ext cx="117325" cy="118325"/>
            </a:xfrm>
            <a:custGeom>
              <a:avLst/>
              <a:gdLst/>
              <a:ahLst/>
              <a:cxnLst/>
              <a:rect l="l" t="t" r="r" b="b"/>
              <a:pathLst>
                <a:path w="4693" h="4733" extrusionOk="0">
                  <a:moveTo>
                    <a:pt x="2546" y="1"/>
                  </a:moveTo>
                  <a:lnTo>
                    <a:pt x="2068" y="41"/>
                  </a:lnTo>
                  <a:lnTo>
                    <a:pt x="1631" y="120"/>
                  </a:lnTo>
                  <a:lnTo>
                    <a:pt x="1233" y="319"/>
                  </a:lnTo>
                  <a:lnTo>
                    <a:pt x="836" y="557"/>
                  </a:lnTo>
                  <a:lnTo>
                    <a:pt x="518" y="876"/>
                  </a:lnTo>
                  <a:lnTo>
                    <a:pt x="279" y="1273"/>
                  </a:lnTo>
                  <a:lnTo>
                    <a:pt x="160" y="1512"/>
                  </a:lnTo>
                  <a:lnTo>
                    <a:pt x="80" y="1711"/>
                  </a:lnTo>
                  <a:lnTo>
                    <a:pt x="40" y="1949"/>
                  </a:lnTo>
                  <a:lnTo>
                    <a:pt x="1" y="2188"/>
                  </a:lnTo>
                  <a:lnTo>
                    <a:pt x="40" y="2665"/>
                  </a:lnTo>
                  <a:lnTo>
                    <a:pt x="120" y="3102"/>
                  </a:lnTo>
                  <a:lnTo>
                    <a:pt x="319" y="3500"/>
                  </a:lnTo>
                  <a:lnTo>
                    <a:pt x="557" y="3898"/>
                  </a:lnTo>
                  <a:lnTo>
                    <a:pt x="875" y="4216"/>
                  </a:lnTo>
                  <a:lnTo>
                    <a:pt x="1273" y="4454"/>
                  </a:lnTo>
                  <a:lnTo>
                    <a:pt x="1472" y="4534"/>
                  </a:lnTo>
                  <a:lnTo>
                    <a:pt x="1710" y="4613"/>
                  </a:lnTo>
                  <a:lnTo>
                    <a:pt x="1949" y="4693"/>
                  </a:lnTo>
                  <a:lnTo>
                    <a:pt x="2188" y="4733"/>
                  </a:lnTo>
                  <a:lnTo>
                    <a:pt x="2665" y="4693"/>
                  </a:lnTo>
                  <a:lnTo>
                    <a:pt x="3102" y="4613"/>
                  </a:lnTo>
                  <a:lnTo>
                    <a:pt x="3500" y="4414"/>
                  </a:lnTo>
                  <a:lnTo>
                    <a:pt x="3858" y="4176"/>
                  </a:lnTo>
                  <a:lnTo>
                    <a:pt x="4176" y="3858"/>
                  </a:lnTo>
                  <a:lnTo>
                    <a:pt x="4454" y="3460"/>
                  </a:lnTo>
                  <a:lnTo>
                    <a:pt x="4534" y="3261"/>
                  </a:lnTo>
                  <a:lnTo>
                    <a:pt x="4613" y="3023"/>
                  </a:lnTo>
                  <a:lnTo>
                    <a:pt x="4693" y="2784"/>
                  </a:lnTo>
                  <a:lnTo>
                    <a:pt x="4693" y="2546"/>
                  </a:lnTo>
                  <a:lnTo>
                    <a:pt x="4693" y="2068"/>
                  </a:lnTo>
                  <a:lnTo>
                    <a:pt x="4613" y="1631"/>
                  </a:lnTo>
                  <a:lnTo>
                    <a:pt x="4414" y="1233"/>
                  </a:lnTo>
                  <a:lnTo>
                    <a:pt x="4176" y="836"/>
                  </a:lnTo>
                  <a:lnTo>
                    <a:pt x="3858" y="518"/>
                  </a:lnTo>
                  <a:lnTo>
                    <a:pt x="3460" y="279"/>
                  </a:lnTo>
                  <a:lnTo>
                    <a:pt x="3221" y="200"/>
                  </a:lnTo>
                  <a:lnTo>
                    <a:pt x="3023" y="120"/>
                  </a:lnTo>
                  <a:lnTo>
                    <a:pt x="2784" y="41"/>
                  </a:lnTo>
                  <a:lnTo>
                    <a:pt x="2546"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14" name="Google Shape;4714;p118"/>
            <p:cNvSpPr/>
            <p:nvPr/>
          </p:nvSpPr>
          <p:spPr>
            <a:xfrm>
              <a:off x="3448150" y="3110975"/>
              <a:ext cx="92475" cy="92475"/>
            </a:xfrm>
            <a:custGeom>
              <a:avLst/>
              <a:gdLst/>
              <a:ahLst/>
              <a:cxnLst/>
              <a:rect l="l" t="t" r="r" b="b"/>
              <a:pathLst>
                <a:path w="3699" h="3699" extrusionOk="0">
                  <a:moveTo>
                    <a:pt x="1829" y="1"/>
                  </a:moveTo>
                  <a:lnTo>
                    <a:pt x="1472" y="40"/>
                  </a:lnTo>
                  <a:lnTo>
                    <a:pt x="1114" y="160"/>
                  </a:lnTo>
                  <a:lnTo>
                    <a:pt x="796" y="319"/>
                  </a:lnTo>
                  <a:lnTo>
                    <a:pt x="517" y="557"/>
                  </a:lnTo>
                  <a:lnTo>
                    <a:pt x="319" y="796"/>
                  </a:lnTo>
                  <a:lnTo>
                    <a:pt x="120" y="1114"/>
                  </a:lnTo>
                  <a:lnTo>
                    <a:pt x="0" y="1472"/>
                  </a:lnTo>
                  <a:lnTo>
                    <a:pt x="0" y="1869"/>
                  </a:lnTo>
                  <a:lnTo>
                    <a:pt x="0" y="2227"/>
                  </a:lnTo>
                  <a:lnTo>
                    <a:pt x="120" y="2585"/>
                  </a:lnTo>
                  <a:lnTo>
                    <a:pt x="319" y="2903"/>
                  </a:lnTo>
                  <a:lnTo>
                    <a:pt x="517" y="3182"/>
                  </a:lnTo>
                  <a:lnTo>
                    <a:pt x="796" y="3380"/>
                  </a:lnTo>
                  <a:lnTo>
                    <a:pt x="1114" y="3579"/>
                  </a:lnTo>
                  <a:lnTo>
                    <a:pt x="1472" y="3659"/>
                  </a:lnTo>
                  <a:lnTo>
                    <a:pt x="1829" y="3698"/>
                  </a:lnTo>
                  <a:lnTo>
                    <a:pt x="2227" y="3659"/>
                  </a:lnTo>
                  <a:lnTo>
                    <a:pt x="2585" y="3579"/>
                  </a:lnTo>
                  <a:lnTo>
                    <a:pt x="2863" y="3380"/>
                  </a:lnTo>
                  <a:lnTo>
                    <a:pt x="3142" y="3182"/>
                  </a:lnTo>
                  <a:lnTo>
                    <a:pt x="3380" y="2903"/>
                  </a:lnTo>
                  <a:lnTo>
                    <a:pt x="3539" y="2585"/>
                  </a:lnTo>
                  <a:lnTo>
                    <a:pt x="3659" y="2227"/>
                  </a:lnTo>
                  <a:lnTo>
                    <a:pt x="3698" y="1869"/>
                  </a:lnTo>
                  <a:lnTo>
                    <a:pt x="3659" y="1472"/>
                  </a:lnTo>
                  <a:lnTo>
                    <a:pt x="3539" y="1114"/>
                  </a:lnTo>
                  <a:lnTo>
                    <a:pt x="3380" y="796"/>
                  </a:lnTo>
                  <a:lnTo>
                    <a:pt x="3142" y="557"/>
                  </a:lnTo>
                  <a:lnTo>
                    <a:pt x="2863" y="319"/>
                  </a:lnTo>
                  <a:lnTo>
                    <a:pt x="2585" y="160"/>
                  </a:lnTo>
                  <a:lnTo>
                    <a:pt x="2227" y="40"/>
                  </a:lnTo>
                  <a:lnTo>
                    <a:pt x="182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15" name="Google Shape;4715;p118"/>
            <p:cNvSpPr/>
            <p:nvPr/>
          </p:nvSpPr>
          <p:spPr>
            <a:xfrm>
              <a:off x="3764250" y="3208400"/>
              <a:ext cx="112375" cy="112350"/>
            </a:xfrm>
            <a:custGeom>
              <a:avLst/>
              <a:gdLst/>
              <a:ahLst/>
              <a:cxnLst/>
              <a:rect l="l" t="t" r="r" b="b"/>
              <a:pathLst>
                <a:path w="4495" h="4494" extrusionOk="0">
                  <a:moveTo>
                    <a:pt x="2267" y="0"/>
                  </a:moveTo>
                  <a:lnTo>
                    <a:pt x="1790" y="40"/>
                  </a:lnTo>
                  <a:lnTo>
                    <a:pt x="1393" y="199"/>
                  </a:lnTo>
                  <a:lnTo>
                    <a:pt x="995" y="398"/>
                  </a:lnTo>
                  <a:lnTo>
                    <a:pt x="677" y="676"/>
                  </a:lnTo>
                  <a:lnTo>
                    <a:pt x="399" y="994"/>
                  </a:lnTo>
                  <a:lnTo>
                    <a:pt x="200" y="1392"/>
                  </a:lnTo>
                  <a:lnTo>
                    <a:pt x="41" y="1790"/>
                  </a:lnTo>
                  <a:lnTo>
                    <a:pt x="1" y="2267"/>
                  </a:lnTo>
                  <a:lnTo>
                    <a:pt x="41" y="2704"/>
                  </a:lnTo>
                  <a:lnTo>
                    <a:pt x="200" y="3142"/>
                  </a:lnTo>
                  <a:lnTo>
                    <a:pt x="399" y="3499"/>
                  </a:lnTo>
                  <a:lnTo>
                    <a:pt x="677" y="3857"/>
                  </a:lnTo>
                  <a:lnTo>
                    <a:pt x="995" y="4136"/>
                  </a:lnTo>
                  <a:lnTo>
                    <a:pt x="1393" y="4334"/>
                  </a:lnTo>
                  <a:lnTo>
                    <a:pt x="1790" y="4454"/>
                  </a:lnTo>
                  <a:lnTo>
                    <a:pt x="2267" y="4493"/>
                  </a:lnTo>
                  <a:lnTo>
                    <a:pt x="2705" y="4454"/>
                  </a:lnTo>
                  <a:lnTo>
                    <a:pt x="3142" y="4334"/>
                  </a:lnTo>
                  <a:lnTo>
                    <a:pt x="3500" y="4136"/>
                  </a:lnTo>
                  <a:lnTo>
                    <a:pt x="3858" y="3857"/>
                  </a:lnTo>
                  <a:lnTo>
                    <a:pt x="4136" y="3499"/>
                  </a:lnTo>
                  <a:lnTo>
                    <a:pt x="4335" y="3142"/>
                  </a:lnTo>
                  <a:lnTo>
                    <a:pt x="4454" y="2704"/>
                  </a:lnTo>
                  <a:lnTo>
                    <a:pt x="4494" y="2267"/>
                  </a:lnTo>
                  <a:lnTo>
                    <a:pt x="4454" y="1790"/>
                  </a:lnTo>
                  <a:lnTo>
                    <a:pt x="4335" y="1392"/>
                  </a:lnTo>
                  <a:lnTo>
                    <a:pt x="4136" y="994"/>
                  </a:lnTo>
                  <a:lnTo>
                    <a:pt x="3858" y="676"/>
                  </a:lnTo>
                  <a:lnTo>
                    <a:pt x="3500" y="398"/>
                  </a:lnTo>
                  <a:lnTo>
                    <a:pt x="3142" y="199"/>
                  </a:lnTo>
                  <a:lnTo>
                    <a:pt x="2705" y="40"/>
                  </a:lnTo>
                  <a:lnTo>
                    <a:pt x="2267"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16" name="Google Shape;4716;p118"/>
            <p:cNvSpPr/>
            <p:nvPr/>
          </p:nvSpPr>
          <p:spPr>
            <a:xfrm>
              <a:off x="1820850" y="3036425"/>
              <a:ext cx="118325" cy="119300"/>
            </a:xfrm>
            <a:custGeom>
              <a:avLst/>
              <a:gdLst/>
              <a:ahLst/>
              <a:cxnLst/>
              <a:rect l="l" t="t" r="r" b="b"/>
              <a:pathLst>
                <a:path w="4733" h="4772" extrusionOk="0">
                  <a:moveTo>
                    <a:pt x="2546" y="0"/>
                  </a:moveTo>
                  <a:lnTo>
                    <a:pt x="2069" y="40"/>
                  </a:lnTo>
                  <a:lnTo>
                    <a:pt x="1631" y="120"/>
                  </a:lnTo>
                  <a:lnTo>
                    <a:pt x="1234" y="318"/>
                  </a:lnTo>
                  <a:lnTo>
                    <a:pt x="836" y="557"/>
                  </a:lnTo>
                  <a:lnTo>
                    <a:pt x="518" y="915"/>
                  </a:lnTo>
                  <a:lnTo>
                    <a:pt x="240" y="1312"/>
                  </a:lnTo>
                  <a:lnTo>
                    <a:pt x="160" y="1511"/>
                  </a:lnTo>
                  <a:lnTo>
                    <a:pt x="80" y="1750"/>
                  </a:lnTo>
                  <a:lnTo>
                    <a:pt x="41" y="1988"/>
                  </a:lnTo>
                  <a:lnTo>
                    <a:pt x="1" y="2227"/>
                  </a:lnTo>
                  <a:lnTo>
                    <a:pt x="1" y="2704"/>
                  </a:lnTo>
                  <a:lnTo>
                    <a:pt x="120" y="3142"/>
                  </a:lnTo>
                  <a:lnTo>
                    <a:pt x="279" y="3539"/>
                  </a:lnTo>
                  <a:lnTo>
                    <a:pt x="558" y="3937"/>
                  </a:lnTo>
                  <a:lnTo>
                    <a:pt x="876" y="4255"/>
                  </a:lnTo>
                  <a:lnTo>
                    <a:pt x="1273" y="4494"/>
                  </a:lnTo>
                  <a:lnTo>
                    <a:pt x="1472" y="4613"/>
                  </a:lnTo>
                  <a:lnTo>
                    <a:pt x="1711" y="4692"/>
                  </a:lnTo>
                  <a:lnTo>
                    <a:pt x="1949" y="4732"/>
                  </a:lnTo>
                  <a:lnTo>
                    <a:pt x="2188" y="4772"/>
                  </a:lnTo>
                  <a:lnTo>
                    <a:pt x="2665" y="4772"/>
                  </a:lnTo>
                  <a:lnTo>
                    <a:pt x="3102" y="4653"/>
                  </a:lnTo>
                  <a:lnTo>
                    <a:pt x="3540" y="4494"/>
                  </a:lnTo>
                  <a:lnTo>
                    <a:pt x="3898" y="4215"/>
                  </a:lnTo>
                  <a:lnTo>
                    <a:pt x="4216" y="3897"/>
                  </a:lnTo>
                  <a:lnTo>
                    <a:pt x="4494" y="3499"/>
                  </a:lnTo>
                  <a:lnTo>
                    <a:pt x="4574" y="3301"/>
                  </a:lnTo>
                  <a:lnTo>
                    <a:pt x="4653" y="3062"/>
                  </a:lnTo>
                  <a:lnTo>
                    <a:pt x="4733" y="2823"/>
                  </a:lnTo>
                  <a:lnTo>
                    <a:pt x="4733" y="2585"/>
                  </a:lnTo>
                  <a:lnTo>
                    <a:pt x="4733" y="2108"/>
                  </a:lnTo>
                  <a:lnTo>
                    <a:pt x="4653" y="1670"/>
                  </a:lnTo>
                  <a:lnTo>
                    <a:pt x="4454" y="1233"/>
                  </a:lnTo>
                  <a:lnTo>
                    <a:pt x="4216" y="875"/>
                  </a:lnTo>
                  <a:lnTo>
                    <a:pt x="3858" y="557"/>
                  </a:lnTo>
                  <a:lnTo>
                    <a:pt x="3460" y="279"/>
                  </a:lnTo>
                  <a:lnTo>
                    <a:pt x="3261" y="199"/>
                  </a:lnTo>
                  <a:lnTo>
                    <a:pt x="3023" y="120"/>
                  </a:lnTo>
                  <a:lnTo>
                    <a:pt x="2784" y="40"/>
                  </a:lnTo>
                  <a:lnTo>
                    <a:pt x="2546"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17" name="Google Shape;4717;p118"/>
            <p:cNvSpPr/>
            <p:nvPr/>
          </p:nvSpPr>
          <p:spPr>
            <a:xfrm>
              <a:off x="3957100" y="2074150"/>
              <a:ext cx="95475" cy="95475"/>
            </a:xfrm>
            <a:custGeom>
              <a:avLst/>
              <a:gdLst/>
              <a:ahLst/>
              <a:cxnLst/>
              <a:rect l="l" t="t" r="r" b="b"/>
              <a:pathLst>
                <a:path w="3819" h="3819" extrusionOk="0">
                  <a:moveTo>
                    <a:pt x="1909" y="1"/>
                  </a:moveTo>
                  <a:lnTo>
                    <a:pt x="1552" y="41"/>
                  </a:lnTo>
                  <a:lnTo>
                    <a:pt x="1194" y="160"/>
                  </a:lnTo>
                  <a:lnTo>
                    <a:pt x="876" y="359"/>
                  </a:lnTo>
                  <a:lnTo>
                    <a:pt x="597" y="558"/>
                  </a:lnTo>
                  <a:lnTo>
                    <a:pt x="359" y="876"/>
                  </a:lnTo>
                  <a:lnTo>
                    <a:pt x="160" y="1194"/>
                  </a:lnTo>
                  <a:lnTo>
                    <a:pt x="41" y="1552"/>
                  </a:lnTo>
                  <a:lnTo>
                    <a:pt x="1" y="1910"/>
                  </a:lnTo>
                  <a:lnTo>
                    <a:pt x="41" y="2307"/>
                  </a:lnTo>
                  <a:lnTo>
                    <a:pt x="160" y="2665"/>
                  </a:lnTo>
                  <a:lnTo>
                    <a:pt x="359" y="2983"/>
                  </a:lnTo>
                  <a:lnTo>
                    <a:pt x="597" y="3261"/>
                  </a:lnTo>
                  <a:lnTo>
                    <a:pt x="876" y="3500"/>
                  </a:lnTo>
                  <a:lnTo>
                    <a:pt x="1194" y="3699"/>
                  </a:lnTo>
                  <a:lnTo>
                    <a:pt x="1552" y="3778"/>
                  </a:lnTo>
                  <a:lnTo>
                    <a:pt x="1909" y="3818"/>
                  </a:lnTo>
                  <a:lnTo>
                    <a:pt x="2307" y="3778"/>
                  </a:lnTo>
                  <a:lnTo>
                    <a:pt x="2665" y="3699"/>
                  </a:lnTo>
                  <a:lnTo>
                    <a:pt x="2983" y="3500"/>
                  </a:lnTo>
                  <a:lnTo>
                    <a:pt x="3261" y="3261"/>
                  </a:lnTo>
                  <a:lnTo>
                    <a:pt x="3500" y="2983"/>
                  </a:lnTo>
                  <a:lnTo>
                    <a:pt x="3699" y="2665"/>
                  </a:lnTo>
                  <a:lnTo>
                    <a:pt x="3778" y="2307"/>
                  </a:lnTo>
                  <a:lnTo>
                    <a:pt x="3818" y="1910"/>
                  </a:lnTo>
                  <a:lnTo>
                    <a:pt x="3778" y="1552"/>
                  </a:lnTo>
                  <a:lnTo>
                    <a:pt x="3699" y="1194"/>
                  </a:lnTo>
                  <a:lnTo>
                    <a:pt x="3500" y="876"/>
                  </a:lnTo>
                  <a:lnTo>
                    <a:pt x="3261" y="558"/>
                  </a:lnTo>
                  <a:lnTo>
                    <a:pt x="2983" y="359"/>
                  </a:lnTo>
                  <a:lnTo>
                    <a:pt x="2665" y="160"/>
                  </a:lnTo>
                  <a:lnTo>
                    <a:pt x="2307" y="41"/>
                  </a:lnTo>
                  <a:lnTo>
                    <a:pt x="190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4718" name="Google Shape;4718;p118"/>
          <p:cNvGrpSpPr/>
          <p:nvPr/>
        </p:nvGrpSpPr>
        <p:grpSpPr>
          <a:xfrm rot="-2700000">
            <a:off x="11566" y="3977770"/>
            <a:ext cx="1755181" cy="1699685"/>
            <a:chOff x="1196600" y="239100"/>
            <a:chExt cx="2608450" cy="2525975"/>
          </a:xfrm>
        </p:grpSpPr>
        <p:sp>
          <p:nvSpPr>
            <p:cNvPr id="4719" name="Google Shape;4719;p118"/>
            <p:cNvSpPr/>
            <p:nvPr/>
          </p:nvSpPr>
          <p:spPr>
            <a:xfrm>
              <a:off x="1213475" y="271900"/>
              <a:ext cx="2059750" cy="2462350"/>
            </a:xfrm>
            <a:custGeom>
              <a:avLst/>
              <a:gdLst/>
              <a:ahLst/>
              <a:cxnLst/>
              <a:rect l="l" t="t" r="r" b="b"/>
              <a:pathLst>
                <a:path w="82390" h="98494" extrusionOk="0">
                  <a:moveTo>
                    <a:pt x="14037" y="1035"/>
                  </a:moveTo>
                  <a:lnTo>
                    <a:pt x="35827" y="10975"/>
                  </a:lnTo>
                  <a:lnTo>
                    <a:pt x="17019" y="26801"/>
                  </a:lnTo>
                  <a:lnTo>
                    <a:pt x="14037" y="1035"/>
                  </a:lnTo>
                  <a:close/>
                  <a:moveTo>
                    <a:pt x="16542" y="28034"/>
                  </a:moveTo>
                  <a:lnTo>
                    <a:pt x="17457" y="36185"/>
                  </a:lnTo>
                  <a:lnTo>
                    <a:pt x="2466" y="39883"/>
                  </a:lnTo>
                  <a:lnTo>
                    <a:pt x="16542" y="28034"/>
                  </a:lnTo>
                  <a:close/>
                  <a:moveTo>
                    <a:pt x="41513" y="54158"/>
                  </a:moveTo>
                  <a:lnTo>
                    <a:pt x="46523" y="56305"/>
                  </a:lnTo>
                  <a:lnTo>
                    <a:pt x="48074" y="66246"/>
                  </a:lnTo>
                  <a:lnTo>
                    <a:pt x="48074" y="66246"/>
                  </a:lnTo>
                  <a:lnTo>
                    <a:pt x="41513" y="54158"/>
                  </a:lnTo>
                  <a:close/>
                  <a:moveTo>
                    <a:pt x="42467" y="30698"/>
                  </a:moveTo>
                  <a:lnTo>
                    <a:pt x="46404" y="55550"/>
                  </a:lnTo>
                  <a:lnTo>
                    <a:pt x="40082" y="52885"/>
                  </a:lnTo>
                  <a:lnTo>
                    <a:pt x="49307" y="69785"/>
                  </a:lnTo>
                  <a:lnTo>
                    <a:pt x="47199" y="56583"/>
                  </a:lnTo>
                  <a:lnTo>
                    <a:pt x="60559" y="62230"/>
                  </a:lnTo>
                  <a:lnTo>
                    <a:pt x="81196" y="97738"/>
                  </a:lnTo>
                  <a:lnTo>
                    <a:pt x="24614" y="92131"/>
                  </a:lnTo>
                  <a:lnTo>
                    <a:pt x="18172" y="36662"/>
                  </a:lnTo>
                  <a:lnTo>
                    <a:pt x="42467" y="30698"/>
                  </a:lnTo>
                  <a:close/>
                  <a:moveTo>
                    <a:pt x="13282" y="1"/>
                  </a:moveTo>
                  <a:lnTo>
                    <a:pt x="16423" y="27278"/>
                  </a:lnTo>
                  <a:lnTo>
                    <a:pt x="1" y="41116"/>
                  </a:lnTo>
                  <a:lnTo>
                    <a:pt x="17536" y="36821"/>
                  </a:lnTo>
                  <a:lnTo>
                    <a:pt x="24057" y="92688"/>
                  </a:lnTo>
                  <a:lnTo>
                    <a:pt x="82389" y="98493"/>
                  </a:lnTo>
                  <a:lnTo>
                    <a:pt x="61037" y="61832"/>
                  </a:lnTo>
                  <a:lnTo>
                    <a:pt x="60997" y="61753"/>
                  </a:lnTo>
                  <a:lnTo>
                    <a:pt x="47080" y="55828"/>
                  </a:lnTo>
                  <a:lnTo>
                    <a:pt x="42984" y="29942"/>
                  </a:lnTo>
                  <a:lnTo>
                    <a:pt x="18093" y="36026"/>
                  </a:lnTo>
                  <a:lnTo>
                    <a:pt x="17099" y="27557"/>
                  </a:lnTo>
                  <a:lnTo>
                    <a:pt x="37020" y="10816"/>
                  </a:lnTo>
                  <a:lnTo>
                    <a:pt x="13282"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20" name="Google Shape;4720;p118"/>
            <p:cNvSpPr/>
            <p:nvPr/>
          </p:nvSpPr>
          <p:spPr>
            <a:xfrm>
              <a:off x="1242325" y="534350"/>
              <a:ext cx="2532900" cy="2075650"/>
            </a:xfrm>
            <a:custGeom>
              <a:avLst/>
              <a:gdLst/>
              <a:ahLst/>
              <a:cxnLst/>
              <a:rect l="l" t="t" r="r" b="b"/>
              <a:pathLst>
                <a:path w="101316" h="83026" extrusionOk="0">
                  <a:moveTo>
                    <a:pt x="35349" y="41950"/>
                  </a:moveTo>
                  <a:lnTo>
                    <a:pt x="39206" y="43222"/>
                  </a:lnTo>
                  <a:lnTo>
                    <a:pt x="25090" y="76583"/>
                  </a:lnTo>
                  <a:lnTo>
                    <a:pt x="35349" y="41950"/>
                  </a:lnTo>
                  <a:close/>
                  <a:moveTo>
                    <a:pt x="35707" y="756"/>
                  </a:moveTo>
                  <a:lnTo>
                    <a:pt x="91414" y="7436"/>
                  </a:lnTo>
                  <a:lnTo>
                    <a:pt x="75748" y="19484"/>
                  </a:lnTo>
                  <a:lnTo>
                    <a:pt x="75708" y="19524"/>
                  </a:lnTo>
                  <a:lnTo>
                    <a:pt x="46483" y="58372"/>
                  </a:lnTo>
                  <a:lnTo>
                    <a:pt x="24096" y="80560"/>
                  </a:lnTo>
                  <a:lnTo>
                    <a:pt x="40081" y="42825"/>
                  </a:lnTo>
                  <a:lnTo>
                    <a:pt x="35548" y="41314"/>
                  </a:lnTo>
                  <a:lnTo>
                    <a:pt x="41910" y="19842"/>
                  </a:lnTo>
                  <a:lnTo>
                    <a:pt x="35707" y="756"/>
                  </a:lnTo>
                  <a:close/>
                  <a:moveTo>
                    <a:pt x="97617" y="42348"/>
                  </a:moveTo>
                  <a:lnTo>
                    <a:pt x="24931" y="80639"/>
                  </a:lnTo>
                  <a:lnTo>
                    <a:pt x="48033" y="57736"/>
                  </a:lnTo>
                  <a:lnTo>
                    <a:pt x="47954" y="57656"/>
                  </a:lnTo>
                  <a:lnTo>
                    <a:pt x="59724" y="51811"/>
                  </a:lnTo>
                  <a:lnTo>
                    <a:pt x="97617" y="42348"/>
                  </a:lnTo>
                  <a:close/>
                  <a:moveTo>
                    <a:pt x="34792" y="0"/>
                  </a:moveTo>
                  <a:lnTo>
                    <a:pt x="41234" y="19842"/>
                  </a:lnTo>
                  <a:lnTo>
                    <a:pt x="34912" y="41115"/>
                  </a:lnTo>
                  <a:lnTo>
                    <a:pt x="199" y="29703"/>
                  </a:lnTo>
                  <a:lnTo>
                    <a:pt x="0" y="30300"/>
                  </a:lnTo>
                  <a:lnTo>
                    <a:pt x="34753" y="41751"/>
                  </a:lnTo>
                  <a:lnTo>
                    <a:pt x="22864" y="81792"/>
                  </a:lnTo>
                  <a:lnTo>
                    <a:pt x="22546" y="82588"/>
                  </a:lnTo>
                  <a:lnTo>
                    <a:pt x="22665" y="82548"/>
                  </a:lnTo>
                  <a:lnTo>
                    <a:pt x="22506" y="83025"/>
                  </a:lnTo>
                  <a:lnTo>
                    <a:pt x="23381" y="82150"/>
                  </a:lnTo>
                  <a:lnTo>
                    <a:pt x="101236" y="41155"/>
                  </a:lnTo>
                  <a:lnTo>
                    <a:pt x="101315" y="41115"/>
                  </a:lnTo>
                  <a:lnTo>
                    <a:pt x="101315" y="41036"/>
                  </a:lnTo>
                  <a:lnTo>
                    <a:pt x="101315" y="40916"/>
                  </a:lnTo>
                  <a:lnTo>
                    <a:pt x="101236" y="40837"/>
                  </a:lnTo>
                  <a:lnTo>
                    <a:pt x="101196" y="40797"/>
                  </a:lnTo>
                  <a:lnTo>
                    <a:pt x="101117" y="40797"/>
                  </a:lnTo>
                  <a:lnTo>
                    <a:pt x="59525" y="51175"/>
                  </a:lnTo>
                  <a:lnTo>
                    <a:pt x="48590" y="56623"/>
                  </a:lnTo>
                  <a:lnTo>
                    <a:pt x="76185" y="19961"/>
                  </a:lnTo>
                  <a:lnTo>
                    <a:pt x="93045" y="6999"/>
                  </a:lnTo>
                  <a:lnTo>
                    <a:pt x="3479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21" name="Google Shape;4721;p118"/>
            <p:cNvSpPr/>
            <p:nvPr/>
          </p:nvSpPr>
          <p:spPr>
            <a:xfrm>
              <a:off x="2120075" y="537325"/>
              <a:ext cx="1637250" cy="2199900"/>
            </a:xfrm>
            <a:custGeom>
              <a:avLst/>
              <a:gdLst/>
              <a:ahLst/>
              <a:cxnLst/>
              <a:rect l="l" t="t" r="r" b="b"/>
              <a:pathLst>
                <a:path w="65490" h="87996" extrusionOk="0">
                  <a:moveTo>
                    <a:pt x="57259" y="8907"/>
                  </a:moveTo>
                  <a:lnTo>
                    <a:pt x="64655" y="40439"/>
                  </a:lnTo>
                  <a:lnTo>
                    <a:pt x="54078" y="31016"/>
                  </a:lnTo>
                  <a:lnTo>
                    <a:pt x="57259" y="8907"/>
                  </a:lnTo>
                  <a:close/>
                  <a:moveTo>
                    <a:pt x="40320" y="19962"/>
                  </a:moveTo>
                  <a:lnTo>
                    <a:pt x="24494" y="50698"/>
                  </a:lnTo>
                  <a:lnTo>
                    <a:pt x="6999" y="20041"/>
                  </a:lnTo>
                  <a:lnTo>
                    <a:pt x="40320" y="19962"/>
                  </a:lnTo>
                  <a:close/>
                  <a:moveTo>
                    <a:pt x="53998" y="31771"/>
                  </a:moveTo>
                  <a:lnTo>
                    <a:pt x="64734" y="41354"/>
                  </a:lnTo>
                  <a:lnTo>
                    <a:pt x="46324" y="85212"/>
                  </a:lnTo>
                  <a:lnTo>
                    <a:pt x="53998" y="31771"/>
                  </a:lnTo>
                  <a:close/>
                  <a:moveTo>
                    <a:pt x="239" y="1"/>
                  </a:moveTo>
                  <a:lnTo>
                    <a:pt x="1" y="597"/>
                  </a:lnTo>
                  <a:lnTo>
                    <a:pt x="39564" y="19325"/>
                  </a:lnTo>
                  <a:lnTo>
                    <a:pt x="5925" y="19405"/>
                  </a:lnTo>
                  <a:lnTo>
                    <a:pt x="24534" y="52050"/>
                  </a:lnTo>
                  <a:lnTo>
                    <a:pt x="40916" y="20121"/>
                  </a:lnTo>
                  <a:lnTo>
                    <a:pt x="53402" y="31254"/>
                  </a:lnTo>
                  <a:lnTo>
                    <a:pt x="45330" y="87638"/>
                  </a:lnTo>
                  <a:lnTo>
                    <a:pt x="45330" y="87757"/>
                  </a:lnTo>
                  <a:lnTo>
                    <a:pt x="45409" y="87837"/>
                  </a:lnTo>
                  <a:lnTo>
                    <a:pt x="45489" y="87916"/>
                  </a:lnTo>
                  <a:lnTo>
                    <a:pt x="45568" y="87956"/>
                  </a:lnTo>
                  <a:lnTo>
                    <a:pt x="45688" y="87996"/>
                  </a:lnTo>
                  <a:lnTo>
                    <a:pt x="45767" y="87956"/>
                  </a:lnTo>
                  <a:lnTo>
                    <a:pt x="45887" y="87876"/>
                  </a:lnTo>
                  <a:lnTo>
                    <a:pt x="45926" y="87797"/>
                  </a:lnTo>
                  <a:lnTo>
                    <a:pt x="65450" y="41274"/>
                  </a:lnTo>
                  <a:lnTo>
                    <a:pt x="65490" y="41274"/>
                  </a:lnTo>
                  <a:lnTo>
                    <a:pt x="65490" y="41235"/>
                  </a:lnTo>
                  <a:lnTo>
                    <a:pt x="65490" y="41195"/>
                  </a:lnTo>
                  <a:lnTo>
                    <a:pt x="65490" y="41155"/>
                  </a:lnTo>
                  <a:lnTo>
                    <a:pt x="57100" y="5448"/>
                  </a:lnTo>
                  <a:lnTo>
                    <a:pt x="53521" y="30499"/>
                  </a:lnTo>
                  <a:lnTo>
                    <a:pt x="41672" y="19922"/>
                  </a:lnTo>
                  <a:lnTo>
                    <a:pt x="42387" y="19922"/>
                  </a:lnTo>
                  <a:lnTo>
                    <a:pt x="40877" y="19246"/>
                  </a:lnTo>
                  <a:lnTo>
                    <a:pt x="40717" y="19087"/>
                  </a:lnTo>
                  <a:lnTo>
                    <a:pt x="40717" y="19166"/>
                  </a:lnTo>
                  <a:lnTo>
                    <a:pt x="239" y="1"/>
                  </a:lnTo>
                  <a:close/>
                </a:path>
              </a:pathLst>
            </a:custGeom>
            <a:solidFill>
              <a:srgbClr val="42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22" name="Google Shape;4722;p118"/>
            <p:cNvSpPr/>
            <p:nvPr/>
          </p:nvSpPr>
          <p:spPr>
            <a:xfrm>
              <a:off x="3218525" y="2685525"/>
              <a:ext cx="79550" cy="79550"/>
            </a:xfrm>
            <a:custGeom>
              <a:avLst/>
              <a:gdLst/>
              <a:ahLst/>
              <a:cxnLst/>
              <a:rect l="l" t="t" r="r" b="b"/>
              <a:pathLst>
                <a:path w="3182" h="3182" extrusionOk="0">
                  <a:moveTo>
                    <a:pt x="1511" y="0"/>
                  </a:moveTo>
                  <a:lnTo>
                    <a:pt x="1193" y="40"/>
                  </a:lnTo>
                  <a:lnTo>
                    <a:pt x="915" y="159"/>
                  </a:lnTo>
                  <a:lnTo>
                    <a:pt x="636" y="318"/>
                  </a:lnTo>
                  <a:lnTo>
                    <a:pt x="438" y="517"/>
                  </a:lnTo>
                  <a:lnTo>
                    <a:pt x="239" y="756"/>
                  </a:lnTo>
                  <a:lnTo>
                    <a:pt x="120" y="1074"/>
                  </a:lnTo>
                  <a:lnTo>
                    <a:pt x="40" y="1392"/>
                  </a:lnTo>
                  <a:lnTo>
                    <a:pt x="0" y="1710"/>
                  </a:lnTo>
                  <a:lnTo>
                    <a:pt x="80" y="1988"/>
                  </a:lnTo>
                  <a:lnTo>
                    <a:pt x="159" y="2267"/>
                  </a:lnTo>
                  <a:lnTo>
                    <a:pt x="318" y="2545"/>
                  </a:lnTo>
                  <a:lnTo>
                    <a:pt x="517" y="2783"/>
                  </a:lnTo>
                  <a:lnTo>
                    <a:pt x="795" y="2942"/>
                  </a:lnTo>
                  <a:lnTo>
                    <a:pt x="1074" y="3102"/>
                  </a:lnTo>
                  <a:lnTo>
                    <a:pt x="1392" y="3181"/>
                  </a:lnTo>
                  <a:lnTo>
                    <a:pt x="1710" y="3181"/>
                  </a:lnTo>
                  <a:lnTo>
                    <a:pt x="1988" y="3141"/>
                  </a:lnTo>
                  <a:lnTo>
                    <a:pt x="2306" y="3022"/>
                  </a:lnTo>
                  <a:lnTo>
                    <a:pt x="2545" y="2863"/>
                  </a:lnTo>
                  <a:lnTo>
                    <a:pt x="2784" y="2664"/>
                  </a:lnTo>
                  <a:lnTo>
                    <a:pt x="2982" y="2426"/>
                  </a:lnTo>
                  <a:lnTo>
                    <a:pt x="3102" y="2107"/>
                  </a:lnTo>
                  <a:lnTo>
                    <a:pt x="3181" y="1829"/>
                  </a:lnTo>
                  <a:lnTo>
                    <a:pt x="3181" y="1511"/>
                  </a:lnTo>
                  <a:lnTo>
                    <a:pt x="3141" y="1193"/>
                  </a:lnTo>
                  <a:lnTo>
                    <a:pt x="3022" y="915"/>
                  </a:lnTo>
                  <a:lnTo>
                    <a:pt x="2863" y="636"/>
                  </a:lnTo>
                  <a:lnTo>
                    <a:pt x="2664" y="437"/>
                  </a:lnTo>
                  <a:lnTo>
                    <a:pt x="2426" y="239"/>
                  </a:lnTo>
                  <a:lnTo>
                    <a:pt x="2147" y="80"/>
                  </a:lnTo>
                  <a:lnTo>
                    <a:pt x="182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23" name="Google Shape;4723;p118"/>
            <p:cNvSpPr/>
            <p:nvPr/>
          </p:nvSpPr>
          <p:spPr>
            <a:xfrm>
              <a:off x="1196600" y="1236150"/>
              <a:ext cx="95450" cy="95475"/>
            </a:xfrm>
            <a:custGeom>
              <a:avLst/>
              <a:gdLst/>
              <a:ahLst/>
              <a:cxnLst/>
              <a:rect l="l" t="t" r="r" b="b"/>
              <a:pathLst>
                <a:path w="3818" h="3819" extrusionOk="0">
                  <a:moveTo>
                    <a:pt x="1789" y="1"/>
                  </a:moveTo>
                  <a:lnTo>
                    <a:pt x="1431" y="41"/>
                  </a:lnTo>
                  <a:lnTo>
                    <a:pt x="1074" y="200"/>
                  </a:lnTo>
                  <a:lnTo>
                    <a:pt x="795" y="359"/>
                  </a:lnTo>
                  <a:lnTo>
                    <a:pt x="517" y="637"/>
                  </a:lnTo>
                  <a:lnTo>
                    <a:pt x="278" y="915"/>
                  </a:lnTo>
                  <a:lnTo>
                    <a:pt x="119" y="1273"/>
                  </a:lnTo>
                  <a:lnTo>
                    <a:pt x="40" y="1631"/>
                  </a:lnTo>
                  <a:lnTo>
                    <a:pt x="0" y="2029"/>
                  </a:lnTo>
                  <a:lnTo>
                    <a:pt x="80" y="2387"/>
                  </a:lnTo>
                  <a:lnTo>
                    <a:pt x="199" y="2744"/>
                  </a:lnTo>
                  <a:lnTo>
                    <a:pt x="398" y="3023"/>
                  </a:lnTo>
                  <a:lnTo>
                    <a:pt x="636" y="3301"/>
                  </a:lnTo>
                  <a:lnTo>
                    <a:pt x="915" y="3540"/>
                  </a:lnTo>
                  <a:lnTo>
                    <a:pt x="1272" y="3699"/>
                  </a:lnTo>
                  <a:lnTo>
                    <a:pt x="1670" y="3778"/>
                  </a:lnTo>
                  <a:lnTo>
                    <a:pt x="2028" y="3818"/>
                  </a:lnTo>
                  <a:lnTo>
                    <a:pt x="2386" y="3739"/>
                  </a:lnTo>
                  <a:lnTo>
                    <a:pt x="2744" y="3619"/>
                  </a:lnTo>
                  <a:lnTo>
                    <a:pt x="3062" y="3420"/>
                  </a:lnTo>
                  <a:lnTo>
                    <a:pt x="3340" y="3182"/>
                  </a:lnTo>
                  <a:lnTo>
                    <a:pt x="3539" y="2904"/>
                  </a:lnTo>
                  <a:lnTo>
                    <a:pt x="3698" y="2546"/>
                  </a:lnTo>
                  <a:lnTo>
                    <a:pt x="3817" y="2148"/>
                  </a:lnTo>
                  <a:lnTo>
                    <a:pt x="3817" y="1790"/>
                  </a:lnTo>
                  <a:lnTo>
                    <a:pt x="3777" y="1432"/>
                  </a:lnTo>
                  <a:lnTo>
                    <a:pt x="3618" y="1074"/>
                  </a:lnTo>
                  <a:lnTo>
                    <a:pt x="3459" y="756"/>
                  </a:lnTo>
                  <a:lnTo>
                    <a:pt x="3181" y="478"/>
                  </a:lnTo>
                  <a:lnTo>
                    <a:pt x="2903" y="279"/>
                  </a:lnTo>
                  <a:lnTo>
                    <a:pt x="2545" y="120"/>
                  </a:lnTo>
                  <a:lnTo>
                    <a:pt x="2187"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24" name="Google Shape;4724;p118"/>
            <p:cNvSpPr/>
            <p:nvPr/>
          </p:nvSpPr>
          <p:spPr>
            <a:xfrm>
              <a:off x="1750275" y="2517525"/>
              <a:ext cx="137225" cy="137200"/>
            </a:xfrm>
            <a:custGeom>
              <a:avLst/>
              <a:gdLst/>
              <a:ahLst/>
              <a:cxnLst/>
              <a:rect l="l" t="t" r="r" b="b"/>
              <a:pathLst>
                <a:path w="5489" h="5488" extrusionOk="0">
                  <a:moveTo>
                    <a:pt x="2546" y="0"/>
                  </a:moveTo>
                  <a:lnTo>
                    <a:pt x="2307" y="40"/>
                  </a:lnTo>
                  <a:lnTo>
                    <a:pt x="2029" y="80"/>
                  </a:lnTo>
                  <a:lnTo>
                    <a:pt x="1790" y="159"/>
                  </a:lnTo>
                  <a:lnTo>
                    <a:pt x="1552" y="278"/>
                  </a:lnTo>
                  <a:lnTo>
                    <a:pt x="1313" y="398"/>
                  </a:lnTo>
                  <a:lnTo>
                    <a:pt x="1114" y="557"/>
                  </a:lnTo>
                  <a:lnTo>
                    <a:pt x="876" y="716"/>
                  </a:lnTo>
                  <a:lnTo>
                    <a:pt x="717" y="915"/>
                  </a:lnTo>
                  <a:lnTo>
                    <a:pt x="518" y="1113"/>
                  </a:lnTo>
                  <a:lnTo>
                    <a:pt x="398" y="1312"/>
                  </a:lnTo>
                  <a:lnTo>
                    <a:pt x="239" y="1591"/>
                  </a:lnTo>
                  <a:lnTo>
                    <a:pt x="160" y="1829"/>
                  </a:lnTo>
                  <a:lnTo>
                    <a:pt x="80" y="2108"/>
                  </a:lnTo>
                  <a:lnTo>
                    <a:pt x="1" y="2386"/>
                  </a:lnTo>
                  <a:lnTo>
                    <a:pt x="1" y="2624"/>
                  </a:lnTo>
                  <a:lnTo>
                    <a:pt x="1" y="2903"/>
                  </a:lnTo>
                  <a:lnTo>
                    <a:pt x="41" y="3181"/>
                  </a:lnTo>
                  <a:lnTo>
                    <a:pt x="80" y="3420"/>
                  </a:lnTo>
                  <a:lnTo>
                    <a:pt x="160" y="3698"/>
                  </a:lnTo>
                  <a:lnTo>
                    <a:pt x="239" y="3937"/>
                  </a:lnTo>
                  <a:lnTo>
                    <a:pt x="398" y="4175"/>
                  </a:lnTo>
                  <a:lnTo>
                    <a:pt x="518" y="4374"/>
                  </a:lnTo>
                  <a:lnTo>
                    <a:pt x="717" y="4573"/>
                  </a:lnTo>
                  <a:lnTo>
                    <a:pt x="876" y="4772"/>
                  </a:lnTo>
                  <a:lnTo>
                    <a:pt x="1074" y="4931"/>
                  </a:lnTo>
                  <a:lnTo>
                    <a:pt x="1313" y="5090"/>
                  </a:lnTo>
                  <a:lnTo>
                    <a:pt x="1552" y="5209"/>
                  </a:lnTo>
                  <a:lnTo>
                    <a:pt x="1830" y="5328"/>
                  </a:lnTo>
                  <a:lnTo>
                    <a:pt x="2108" y="5408"/>
                  </a:lnTo>
                  <a:lnTo>
                    <a:pt x="2347" y="5448"/>
                  </a:lnTo>
                  <a:lnTo>
                    <a:pt x="2625" y="5487"/>
                  </a:lnTo>
                  <a:lnTo>
                    <a:pt x="2903" y="5487"/>
                  </a:lnTo>
                  <a:lnTo>
                    <a:pt x="3182" y="5448"/>
                  </a:lnTo>
                  <a:lnTo>
                    <a:pt x="3420" y="5408"/>
                  </a:lnTo>
                  <a:lnTo>
                    <a:pt x="3659" y="5328"/>
                  </a:lnTo>
                  <a:lnTo>
                    <a:pt x="3937" y="5209"/>
                  </a:lnTo>
                  <a:lnTo>
                    <a:pt x="4136" y="5090"/>
                  </a:lnTo>
                  <a:lnTo>
                    <a:pt x="4375" y="4931"/>
                  </a:lnTo>
                  <a:lnTo>
                    <a:pt x="4574" y="4772"/>
                  </a:lnTo>
                  <a:lnTo>
                    <a:pt x="4772" y="4573"/>
                  </a:lnTo>
                  <a:lnTo>
                    <a:pt x="4931" y="4374"/>
                  </a:lnTo>
                  <a:lnTo>
                    <a:pt x="5090" y="4175"/>
                  </a:lnTo>
                  <a:lnTo>
                    <a:pt x="5210" y="3897"/>
                  </a:lnTo>
                  <a:lnTo>
                    <a:pt x="5329" y="3658"/>
                  </a:lnTo>
                  <a:lnTo>
                    <a:pt x="5409" y="3380"/>
                  </a:lnTo>
                  <a:lnTo>
                    <a:pt x="5448" y="3102"/>
                  </a:lnTo>
                  <a:lnTo>
                    <a:pt x="5488" y="2863"/>
                  </a:lnTo>
                  <a:lnTo>
                    <a:pt x="5488" y="2585"/>
                  </a:lnTo>
                  <a:lnTo>
                    <a:pt x="5448" y="2306"/>
                  </a:lnTo>
                  <a:lnTo>
                    <a:pt x="5369" y="2068"/>
                  </a:lnTo>
                  <a:lnTo>
                    <a:pt x="5289" y="1789"/>
                  </a:lnTo>
                  <a:lnTo>
                    <a:pt x="5210" y="1551"/>
                  </a:lnTo>
                  <a:lnTo>
                    <a:pt x="5090" y="1312"/>
                  </a:lnTo>
                  <a:lnTo>
                    <a:pt x="4931" y="1113"/>
                  </a:lnTo>
                  <a:lnTo>
                    <a:pt x="4772" y="915"/>
                  </a:lnTo>
                  <a:lnTo>
                    <a:pt x="4574" y="716"/>
                  </a:lnTo>
                  <a:lnTo>
                    <a:pt x="4375" y="557"/>
                  </a:lnTo>
                  <a:lnTo>
                    <a:pt x="4136" y="398"/>
                  </a:lnTo>
                  <a:lnTo>
                    <a:pt x="3898" y="278"/>
                  </a:lnTo>
                  <a:lnTo>
                    <a:pt x="3659" y="159"/>
                  </a:lnTo>
                  <a:lnTo>
                    <a:pt x="3381" y="80"/>
                  </a:lnTo>
                  <a:lnTo>
                    <a:pt x="3102" y="40"/>
                  </a:lnTo>
                  <a:lnTo>
                    <a:pt x="2824"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25" name="Google Shape;4725;p118"/>
            <p:cNvSpPr/>
            <p:nvPr/>
          </p:nvSpPr>
          <p:spPr>
            <a:xfrm>
              <a:off x="2386475" y="1930025"/>
              <a:ext cx="94475" cy="95450"/>
            </a:xfrm>
            <a:custGeom>
              <a:avLst/>
              <a:gdLst/>
              <a:ahLst/>
              <a:cxnLst/>
              <a:rect l="l" t="t" r="r" b="b"/>
              <a:pathLst>
                <a:path w="3779" h="3818" extrusionOk="0">
                  <a:moveTo>
                    <a:pt x="1790" y="0"/>
                  </a:moveTo>
                  <a:lnTo>
                    <a:pt x="1393" y="40"/>
                  </a:lnTo>
                  <a:lnTo>
                    <a:pt x="1074" y="199"/>
                  </a:lnTo>
                  <a:lnTo>
                    <a:pt x="756" y="358"/>
                  </a:lnTo>
                  <a:lnTo>
                    <a:pt x="478" y="597"/>
                  </a:lnTo>
                  <a:lnTo>
                    <a:pt x="239" y="915"/>
                  </a:lnTo>
                  <a:lnTo>
                    <a:pt x="80" y="1273"/>
                  </a:lnTo>
                  <a:lnTo>
                    <a:pt x="1" y="1631"/>
                  </a:lnTo>
                  <a:lnTo>
                    <a:pt x="1" y="2028"/>
                  </a:lnTo>
                  <a:lnTo>
                    <a:pt x="41" y="2386"/>
                  </a:lnTo>
                  <a:lnTo>
                    <a:pt x="160" y="2744"/>
                  </a:lnTo>
                  <a:lnTo>
                    <a:pt x="359" y="3022"/>
                  </a:lnTo>
                  <a:lnTo>
                    <a:pt x="597" y="3301"/>
                  </a:lnTo>
                  <a:lnTo>
                    <a:pt x="915" y="3539"/>
                  </a:lnTo>
                  <a:lnTo>
                    <a:pt x="1273" y="3698"/>
                  </a:lnTo>
                  <a:lnTo>
                    <a:pt x="1631" y="3778"/>
                  </a:lnTo>
                  <a:lnTo>
                    <a:pt x="1989" y="3818"/>
                  </a:lnTo>
                  <a:lnTo>
                    <a:pt x="2387" y="3738"/>
                  </a:lnTo>
                  <a:lnTo>
                    <a:pt x="2705" y="3619"/>
                  </a:lnTo>
                  <a:lnTo>
                    <a:pt x="3023" y="3420"/>
                  </a:lnTo>
                  <a:lnTo>
                    <a:pt x="3301" y="3181"/>
                  </a:lnTo>
                  <a:lnTo>
                    <a:pt x="3540" y="2903"/>
                  </a:lnTo>
                  <a:lnTo>
                    <a:pt x="3699" y="2545"/>
                  </a:lnTo>
                  <a:lnTo>
                    <a:pt x="3778" y="2147"/>
                  </a:lnTo>
                  <a:lnTo>
                    <a:pt x="3778" y="1790"/>
                  </a:lnTo>
                  <a:lnTo>
                    <a:pt x="3739" y="1432"/>
                  </a:lnTo>
                  <a:lnTo>
                    <a:pt x="3619" y="1074"/>
                  </a:lnTo>
                  <a:lnTo>
                    <a:pt x="3420" y="756"/>
                  </a:lnTo>
                  <a:lnTo>
                    <a:pt x="3182" y="477"/>
                  </a:lnTo>
                  <a:lnTo>
                    <a:pt x="2864" y="279"/>
                  </a:lnTo>
                  <a:lnTo>
                    <a:pt x="2506" y="120"/>
                  </a:lnTo>
                  <a:lnTo>
                    <a:pt x="2148"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26" name="Google Shape;4726;p118"/>
            <p:cNvSpPr/>
            <p:nvPr/>
          </p:nvSpPr>
          <p:spPr>
            <a:xfrm>
              <a:off x="2236375" y="978700"/>
              <a:ext cx="94475" cy="95450"/>
            </a:xfrm>
            <a:custGeom>
              <a:avLst/>
              <a:gdLst/>
              <a:ahLst/>
              <a:cxnLst/>
              <a:rect l="l" t="t" r="r" b="b"/>
              <a:pathLst>
                <a:path w="3779" h="3818" extrusionOk="0">
                  <a:moveTo>
                    <a:pt x="1790" y="0"/>
                  </a:moveTo>
                  <a:lnTo>
                    <a:pt x="1392" y="80"/>
                  </a:lnTo>
                  <a:lnTo>
                    <a:pt x="1074" y="199"/>
                  </a:lnTo>
                  <a:lnTo>
                    <a:pt x="756" y="398"/>
                  </a:lnTo>
                  <a:lnTo>
                    <a:pt x="478" y="636"/>
                  </a:lnTo>
                  <a:lnTo>
                    <a:pt x="239" y="915"/>
                  </a:lnTo>
                  <a:lnTo>
                    <a:pt x="80" y="1273"/>
                  </a:lnTo>
                  <a:lnTo>
                    <a:pt x="1" y="1670"/>
                  </a:lnTo>
                  <a:lnTo>
                    <a:pt x="1" y="2028"/>
                  </a:lnTo>
                  <a:lnTo>
                    <a:pt x="40" y="2386"/>
                  </a:lnTo>
                  <a:lnTo>
                    <a:pt x="160" y="2744"/>
                  </a:lnTo>
                  <a:lnTo>
                    <a:pt x="359" y="3062"/>
                  </a:lnTo>
                  <a:lnTo>
                    <a:pt x="597" y="3340"/>
                  </a:lnTo>
                  <a:lnTo>
                    <a:pt x="915" y="3539"/>
                  </a:lnTo>
                  <a:lnTo>
                    <a:pt x="1273" y="3698"/>
                  </a:lnTo>
                  <a:lnTo>
                    <a:pt x="1631" y="3818"/>
                  </a:lnTo>
                  <a:lnTo>
                    <a:pt x="2029" y="3818"/>
                  </a:lnTo>
                  <a:lnTo>
                    <a:pt x="2386" y="3778"/>
                  </a:lnTo>
                  <a:lnTo>
                    <a:pt x="2705" y="3619"/>
                  </a:lnTo>
                  <a:lnTo>
                    <a:pt x="3023" y="3460"/>
                  </a:lnTo>
                  <a:lnTo>
                    <a:pt x="3301" y="3181"/>
                  </a:lnTo>
                  <a:lnTo>
                    <a:pt x="3540" y="2903"/>
                  </a:lnTo>
                  <a:lnTo>
                    <a:pt x="3699" y="2545"/>
                  </a:lnTo>
                  <a:lnTo>
                    <a:pt x="3778" y="2187"/>
                  </a:lnTo>
                  <a:lnTo>
                    <a:pt x="3778" y="1790"/>
                  </a:lnTo>
                  <a:lnTo>
                    <a:pt x="3738" y="1432"/>
                  </a:lnTo>
                  <a:lnTo>
                    <a:pt x="3619" y="1074"/>
                  </a:lnTo>
                  <a:lnTo>
                    <a:pt x="3420" y="796"/>
                  </a:lnTo>
                  <a:lnTo>
                    <a:pt x="3182" y="517"/>
                  </a:lnTo>
                  <a:lnTo>
                    <a:pt x="2864" y="279"/>
                  </a:lnTo>
                  <a:lnTo>
                    <a:pt x="2546" y="120"/>
                  </a:lnTo>
                  <a:lnTo>
                    <a:pt x="2148" y="40"/>
                  </a:lnTo>
                  <a:lnTo>
                    <a:pt x="1790"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27" name="Google Shape;4727;p118"/>
            <p:cNvSpPr/>
            <p:nvPr/>
          </p:nvSpPr>
          <p:spPr>
            <a:xfrm>
              <a:off x="2175750" y="1551275"/>
              <a:ext cx="117325" cy="117325"/>
            </a:xfrm>
            <a:custGeom>
              <a:avLst/>
              <a:gdLst/>
              <a:ahLst/>
              <a:cxnLst/>
              <a:rect l="l" t="t" r="r" b="b"/>
              <a:pathLst>
                <a:path w="4693" h="4693" extrusionOk="0">
                  <a:moveTo>
                    <a:pt x="2187" y="1"/>
                  </a:moveTo>
                  <a:lnTo>
                    <a:pt x="1750" y="40"/>
                  </a:lnTo>
                  <a:lnTo>
                    <a:pt x="1312" y="199"/>
                  </a:lnTo>
                  <a:lnTo>
                    <a:pt x="955" y="438"/>
                  </a:lnTo>
                  <a:lnTo>
                    <a:pt x="597" y="756"/>
                  </a:lnTo>
                  <a:lnTo>
                    <a:pt x="318" y="1114"/>
                  </a:lnTo>
                  <a:lnTo>
                    <a:pt x="199" y="1353"/>
                  </a:lnTo>
                  <a:lnTo>
                    <a:pt x="119" y="1551"/>
                  </a:lnTo>
                  <a:lnTo>
                    <a:pt x="40" y="1790"/>
                  </a:lnTo>
                  <a:lnTo>
                    <a:pt x="0" y="2029"/>
                  </a:lnTo>
                  <a:lnTo>
                    <a:pt x="0" y="2466"/>
                  </a:lnTo>
                  <a:lnTo>
                    <a:pt x="80" y="2943"/>
                  </a:lnTo>
                  <a:lnTo>
                    <a:pt x="239" y="3381"/>
                  </a:lnTo>
                  <a:lnTo>
                    <a:pt x="438" y="3738"/>
                  </a:lnTo>
                  <a:lnTo>
                    <a:pt x="756" y="4096"/>
                  </a:lnTo>
                  <a:lnTo>
                    <a:pt x="1114" y="4375"/>
                  </a:lnTo>
                  <a:lnTo>
                    <a:pt x="1352" y="4494"/>
                  </a:lnTo>
                  <a:lnTo>
                    <a:pt x="1551" y="4573"/>
                  </a:lnTo>
                  <a:lnTo>
                    <a:pt x="1790" y="4653"/>
                  </a:lnTo>
                  <a:lnTo>
                    <a:pt x="2028" y="4693"/>
                  </a:lnTo>
                  <a:lnTo>
                    <a:pt x="2505" y="4693"/>
                  </a:lnTo>
                  <a:lnTo>
                    <a:pt x="2943" y="4613"/>
                  </a:lnTo>
                  <a:lnTo>
                    <a:pt x="3380" y="4454"/>
                  </a:lnTo>
                  <a:lnTo>
                    <a:pt x="3738" y="4216"/>
                  </a:lnTo>
                  <a:lnTo>
                    <a:pt x="4096" y="3937"/>
                  </a:lnTo>
                  <a:lnTo>
                    <a:pt x="4374" y="3540"/>
                  </a:lnTo>
                  <a:lnTo>
                    <a:pt x="4493" y="3341"/>
                  </a:lnTo>
                  <a:lnTo>
                    <a:pt x="4573" y="3142"/>
                  </a:lnTo>
                  <a:lnTo>
                    <a:pt x="4652" y="2903"/>
                  </a:lnTo>
                  <a:lnTo>
                    <a:pt x="4692" y="2665"/>
                  </a:lnTo>
                  <a:lnTo>
                    <a:pt x="4692" y="2188"/>
                  </a:lnTo>
                  <a:lnTo>
                    <a:pt x="4613" y="1750"/>
                  </a:lnTo>
                  <a:lnTo>
                    <a:pt x="4493" y="1313"/>
                  </a:lnTo>
                  <a:lnTo>
                    <a:pt x="4255" y="915"/>
                  </a:lnTo>
                  <a:lnTo>
                    <a:pt x="3937" y="597"/>
                  </a:lnTo>
                  <a:lnTo>
                    <a:pt x="3579" y="319"/>
                  </a:lnTo>
                  <a:lnTo>
                    <a:pt x="3340" y="199"/>
                  </a:lnTo>
                  <a:lnTo>
                    <a:pt x="3141" y="120"/>
                  </a:lnTo>
                  <a:lnTo>
                    <a:pt x="2903" y="40"/>
                  </a:lnTo>
                  <a:lnTo>
                    <a:pt x="2664"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28" name="Google Shape;4728;p118"/>
            <p:cNvSpPr/>
            <p:nvPr/>
          </p:nvSpPr>
          <p:spPr>
            <a:xfrm>
              <a:off x="3687725" y="1511525"/>
              <a:ext cx="117325" cy="117325"/>
            </a:xfrm>
            <a:custGeom>
              <a:avLst/>
              <a:gdLst/>
              <a:ahLst/>
              <a:cxnLst/>
              <a:rect l="l" t="t" r="r" b="b"/>
              <a:pathLst>
                <a:path w="4693" h="4693" extrusionOk="0">
                  <a:moveTo>
                    <a:pt x="2187" y="0"/>
                  </a:moveTo>
                  <a:lnTo>
                    <a:pt x="1750" y="40"/>
                  </a:lnTo>
                  <a:lnTo>
                    <a:pt x="1312" y="199"/>
                  </a:lnTo>
                  <a:lnTo>
                    <a:pt x="955" y="438"/>
                  </a:lnTo>
                  <a:lnTo>
                    <a:pt x="597" y="756"/>
                  </a:lnTo>
                  <a:lnTo>
                    <a:pt x="318" y="1114"/>
                  </a:lnTo>
                  <a:lnTo>
                    <a:pt x="199" y="1312"/>
                  </a:lnTo>
                  <a:lnTo>
                    <a:pt x="119" y="1551"/>
                  </a:lnTo>
                  <a:lnTo>
                    <a:pt x="40" y="1789"/>
                  </a:lnTo>
                  <a:lnTo>
                    <a:pt x="0" y="2028"/>
                  </a:lnTo>
                  <a:lnTo>
                    <a:pt x="0" y="2465"/>
                  </a:lnTo>
                  <a:lnTo>
                    <a:pt x="80" y="2943"/>
                  </a:lnTo>
                  <a:lnTo>
                    <a:pt x="199" y="3340"/>
                  </a:lnTo>
                  <a:lnTo>
                    <a:pt x="438" y="3738"/>
                  </a:lnTo>
                  <a:lnTo>
                    <a:pt x="756" y="4056"/>
                  </a:lnTo>
                  <a:lnTo>
                    <a:pt x="1114" y="4334"/>
                  </a:lnTo>
                  <a:lnTo>
                    <a:pt x="1352" y="4454"/>
                  </a:lnTo>
                  <a:lnTo>
                    <a:pt x="1551" y="4533"/>
                  </a:lnTo>
                  <a:lnTo>
                    <a:pt x="1790" y="4613"/>
                  </a:lnTo>
                  <a:lnTo>
                    <a:pt x="2028" y="4652"/>
                  </a:lnTo>
                  <a:lnTo>
                    <a:pt x="2465" y="4692"/>
                  </a:lnTo>
                  <a:lnTo>
                    <a:pt x="2943" y="4613"/>
                  </a:lnTo>
                  <a:lnTo>
                    <a:pt x="3340" y="4454"/>
                  </a:lnTo>
                  <a:lnTo>
                    <a:pt x="3738" y="4215"/>
                  </a:lnTo>
                  <a:lnTo>
                    <a:pt x="4096" y="3897"/>
                  </a:lnTo>
                  <a:lnTo>
                    <a:pt x="4374" y="3539"/>
                  </a:lnTo>
                  <a:lnTo>
                    <a:pt x="4454" y="3340"/>
                  </a:lnTo>
                  <a:lnTo>
                    <a:pt x="4573" y="3102"/>
                  </a:lnTo>
                  <a:lnTo>
                    <a:pt x="4613" y="2863"/>
                  </a:lnTo>
                  <a:lnTo>
                    <a:pt x="4692" y="2664"/>
                  </a:lnTo>
                  <a:lnTo>
                    <a:pt x="4692" y="2187"/>
                  </a:lnTo>
                  <a:lnTo>
                    <a:pt x="4613" y="1750"/>
                  </a:lnTo>
                  <a:lnTo>
                    <a:pt x="4454" y="1312"/>
                  </a:lnTo>
                  <a:lnTo>
                    <a:pt x="4215" y="915"/>
                  </a:lnTo>
                  <a:lnTo>
                    <a:pt x="3937" y="597"/>
                  </a:lnTo>
                  <a:lnTo>
                    <a:pt x="3539" y="318"/>
                  </a:lnTo>
                  <a:lnTo>
                    <a:pt x="3340" y="199"/>
                  </a:lnTo>
                  <a:lnTo>
                    <a:pt x="3141" y="119"/>
                  </a:lnTo>
                  <a:lnTo>
                    <a:pt x="2903" y="40"/>
                  </a:lnTo>
                  <a:lnTo>
                    <a:pt x="2664"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29" name="Google Shape;4729;p118"/>
            <p:cNvSpPr/>
            <p:nvPr/>
          </p:nvSpPr>
          <p:spPr>
            <a:xfrm>
              <a:off x="2675750" y="1764000"/>
              <a:ext cx="117325" cy="117325"/>
            </a:xfrm>
            <a:custGeom>
              <a:avLst/>
              <a:gdLst/>
              <a:ahLst/>
              <a:cxnLst/>
              <a:rect l="l" t="t" r="r" b="b"/>
              <a:pathLst>
                <a:path w="4693" h="4693" extrusionOk="0">
                  <a:moveTo>
                    <a:pt x="2188" y="1"/>
                  </a:moveTo>
                  <a:lnTo>
                    <a:pt x="1750" y="80"/>
                  </a:lnTo>
                  <a:lnTo>
                    <a:pt x="1313" y="239"/>
                  </a:lnTo>
                  <a:lnTo>
                    <a:pt x="915" y="478"/>
                  </a:lnTo>
                  <a:lnTo>
                    <a:pt x="597" y="796"/>
                  </a:lnTo>
                  <a:lnTo>
                    <a:pt x="319" y="1154"/>
                  </a:lnTo>
                  <a:lnTo>
                    <a:pt x="200" y="1353"/>
                  </a:lnTo>
                  <a:lnTo>
                    <a:pt x="120" y="1591"/>
                  </a:lnTo>
                  <a:lnTo>
                    <a:pt x="41" y="1830"/>
                  </a:lnTo>
                  <a:lnTo>
                    <a:pt x="1" y="2029"/>
                  </a:lnTo>
                  <a:lnTo>
                    <a:pt x="1" y="2506"/>
                  </a:lnTo>
                  <a:lnTo>
                    <a:pt x="41" y="2943"/>
                  </a:lnTo>
                  <a:lnTo>
                    <a:pt x="200" y="3381"/>
                  </a:lnTo>
                  <a:lnTo>
                    <a:pt x="438" y="3778"/>
                  </a:lnTo>
                  <a:lnTo>
                    <a:pt x="756" y="4096"/>
                  </a:lnTo>
                  <a:lnTo>
                    <a:pt x="1114" y="4375"/>
                  </a:lnTo>
                  <a:lnTo>
                    <a:pt x="1313" y="4494"/>
                  </a:lnTo>
                  <a:lnTo>
                    <a:pt x="1552" y="4574"/>
                  </a:lnTo>
                  <a:lnTo>
                    <a:pt x="1790" y="4653"/>
                  </a:lnTo>
                  <a:lnTo>
                    <a:pt x="2029" y="4693"/>
                  </a:lnTo>
                  <a:lnTo>
                    <a:pt x="2466" y="4693"/>
                  </a:lnTo>
                  <a:lnTo>
                    <a:pt x="2943" y="4653"/>
                  </a:lnTo>
                  <a:lnTo>
                    <a:pt x="3341" y="4494"/>
                  </a:lnTo>
                  <a:lnTo>
                    <a:pt x="3739" y="4256"/>
                  </a:lnTo>
                  <a:lnTo>
                    <a:pt x="4057" y="3937"/>
                  </a:lnTo>
                  <a:lnTo>
                    <a:pt x="4335" y="3580"/>
                  </a:lnTo>
                  <a:lnTo>
                    <a:pt x="4454" y="3381"/>
                  </a:lnTo>
                  <a:lnTo>
                    <a:pt x="4534" y="3142"/>
                  </a:lnTo>
                  <a:lnTo>
                    <a:pt x="4613" y="2904"/>
                  </a:lnTo>
                  <a:lnTo>
                    <a:pt x="4653" y="2665"/>
                  </a:lnTo>
                  <a:lnTo>
                    <a:pt x="4693" y="2228"/>
                  </a:lnTo>
                  <a:lnTo>
                    <a:pt x="4613" y="1750"/>
                  </a:lnTo>
                  <a:lnTo>
                    <a:pt x="4454" y="1353"/>
                  </a:lnTo>
                  <a:lnTo>
                    <a:pt x="4216" y="955"/>
                  </a:lnTo>
                  <a:lnTo>
                    <a:pt x="3898" y="637"/>
                  </a:lnTo>
                  <a:lnTo>
                    <a:pt x="3540" y="359"/>
                  </a:lnTo>
                  <a:lnTo>
                    <a:pt x="3341" y="239"/>
                  </a:lnTo>
                  <a:lnTo>
                    <a:pt x="3102" y="160"/>
                  </a:lnTo>
                  <a:lnTo>
                    <a:pt x="2864" y="80"/>
                  </a:lnTo>
                  <a:lnTo>
                    <a:pt x="2665" y="41"/>
                  </a:lnTo>
                  <a:lnTo>
                    <a:pt x="218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30" name="Google Shape;4730;p118"/>
            <p:cNvSpPr/>
            <p:nvPr/>
          </p:nvSpPr>
          <p:spPr>
            <a:xfrm>
              <a:off x="2067400" y="484650"/>
              <a:ext cx="115325" cy="116325"/>
            </a:xfrm>
            <a:custGeom>
              <a:avLst/>
              <a:gdLst/>
              <a:ahLst/>
              <a:cxnLst/>
              <a:rect l="l" t="t" r="r" b="b"/>
              <a:pathLst>
                <a:path w="4613" h="4653" extrusionOk="0">
                  <a:moveTo>
                    <a:pt x="2147" y="0"/>
                  </a:moveTo>
                  <a:lnTo>
                    <a:pt x="1710" y="80"/>
                  </a:lnTo>
                  <a:lnTo>
                    <a:pt x="1312" y="239"/>
                  </a:lnTo>
                  <a:lnTo>
                    <a:pt x="915" y="477"/>
                  </a:lnTo>
                  <a:lnTo>
                    <a:pt x="597" y="756"/>
                  </a:lnTo>
                  <a:lnTo>
                    <a:pt x="318" y="1114"/>
                  </a:lnTo>
                  <a:lnTo>
                    <a:pt x="199" y="1352"/>
                  </a:lnTo>
                  <a:lnTo>
                    <a:pt x="119" y="1551"/>
                  </a:lnTo>
                  <a:lnTo>
                    <a:pt x="40" y="1790"/>
                  </a:lnTo>
                  <a:lnTo>
                    <a:pt x="0" y="2028"/>
                  </a:lnTo>
                  <a:lnTo>
                    <a:pt x="0" y="2465"/>
                  </a:lnTo>
                  <a:lnTo>
                    <a:pt x="80" y="2903"/>
                  </a:lnTo>
                  <a:lnTo>
                    <a:pt x="239" y="3340"/>
                  </a:lnTo>
                  <a:lnTo>
                    <a:pt x="437" y="3698"/>
                  </a:lnTo>
                  <a:lnTo>
                    <a:pt x="756" y="4056"/>
                  </a:lnTo>
                  <a:lnTo>
                    <a:pt x="1113" y="4295"/>
                  </a:lnTo>
                  <a:lnTo>
                    <a:pt x="1312" y="4414"/>
                  </a:lnTo>
                  <a:lnTo>
                    <a:pt x="1551" y="4493"/>
                  </a:lnTo>
                  <a:lnTo>
                    <a:pt x="1750" y="4573"/>
                  </a:lnTo>
                  <a:lnTo>
                    <a:pt x="1988" y="4613"/>
                  </a:lnTo>
                  <a:lnTo>
                    <a:pt x="2465" y="4652"/>
                  </a:lnTo>
                  <a:lnTo>
                    <a:pt x="2903" y="4573"/>
                  </a:lnTo>
                  <a:lnTo>
                    <a:pt x="3300" y="4414"/>
                  </a:lnTo>
                  <a:lnTo>
                    <a:pt x="3698" y="4175"/>
                  </a:lnTo>
                  <a:lnTo>
                    <a:pt x="4016" y="3897"/>
                  </a:lnTo>
                  <a:lnTo>
                    <a:pt x="4294" y="3499"/>
                  </a:lnTo>
                  <a:lnTo>
                    <a:pt x="4414" y="3300"/>
                  </a:lnTo>
                  <a:lnTo>
                    <a:pt x="4493" y="3102"/>
                  </a:lnTo>
                  <a:lnTo>
                    <a:pt x="4573" y="2863"/>
                  </a:lnTo>
                  <a:lnTo>
                    <a:pt x="4613" y="2625"/>
                  </a:lnTo>
                  <a:lnTo>
                    <a:pt x="4613" y="2187"/>
                  </a:lnTo>
                  <a:lnTo>
                    <a:pt x="4533" y="1750"/>
                  </a:lnTo>
                  <a:lnTo>
                    <a:pt x="4374" y="1312"/>
                  </a:lnTo>
                  <a:lnTo>
                    <a:pt x="4175" y="954"/>
                  </a:lnTo>
                  <a:lnTo>
                    <a:pt x="3857" y="597"/>
                  </a:lnTo>
                  <a:lnTo>
                    <a:pt x="3499" y="358"/>
                  </a:lnTo>
                  <a:lnTo>
                    <a:pt x="3300" y="239"/>
                  </a:lnTo>
                  <a:lnTo>
                    <a:pt x="3062" y="159"/>
                  </a:lnTo>
                  <a:lnTo>
                    <a:pt x="2863" y="80"/>
                  </a:lnTo>
                  <a:lnTo>
                    <a:pt x="2624" y="40"/>
                  </a:lnTo>
                  <a:lnTo>
                    <a:pt x="2147"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31" name="Google Shape;4731;p118"/>
            <p:cNvSpPr/>
            <p:nvPr/>
          </p:nvSpPr>
          <p:spPr>
            <a:xfrm>
              <a:off x="3489900" y="655625"/>
              <a:ext cx="119300" cy="119300"/>
            </a:xfrm>
            <a:custGeom>
              <a:avLst/>
              <a:gdLst/>
              <a:ahLst/>
              <a:cxnLst/>
              <a:rect l="l" t="t" r="r" b="b"/>
              <a:pathLst>
                <a:path w="4772" h="4772" extrusionOk="0">
                  <a:moveTo>
                    <a:pt x="2227" y="0"/>
                  </a:moveTo>
                  <a:lnTo>
                    <a:pt x="1790" y="80"/>
                  </a:lnTo>
                  <a:lnTo>
                    <a:pt x="1352" y="239"/>
                  </a:lnTo>
                  <a:lnTo>
                    <a:pt x="955" y="438"/>
                  </a:lnTo>
                  <a:lnTo>
                    <a:pt x="637" y="756"/>
                  </a:lnTo>
                  <a:lnTo>
                    <a:pt x="358" y="1154"/>
                  </a:lnTo>
                  <a:lnTo>
                    <a:pt x="239" y="1352"/>
                  </a:lnTo>
                  <a:lnTo>
                    <a:pt x="120" y="1591"/>
                  </a:lnTo>
                  <a:lnTo>
                    <a:pt x="80" y="1829"/>
                  </a:lnTo>
                  <a:lnTo>
                    <a:pt x="40" y="2068"/>
                  </a:lnTo>
                  <a:lnTo>
                    <a:pt x="0" y="2505"/>
                  </a:lnTo>
                  <a:lnTo>
                    <a:pt x="80" y="2983"/>
                  </a:lnTo>
                  <a:lnTo>
                    <a:pt x="239" y="3420"/>
                  </a:lnTo>
                  <a:lnTo>
                    <a:pt x="478" y="3778"/>
                  </a:lnTo>
                  <a:lnTo>
                    <a:pt x="796" y="4136"/>
                  </a:lnTo>
                  <a:lnTo>
                    <a:pt x="1154" y="4414"/>
                  </a:lnTo>
                  <a:lnTo>
                    <a:pt x="1352" y="4533"/>
                  </a:lnTo>
                  <a:lnTo>
                    <a:pt x="1591" y="4613"/>
                  </a:lnTo>
                  <a:lnTo>
                    <a:pt x="1830" y="4692"/>
                  </a:lnTo>
                  <a:lnTo>
                    <a:pt x="2068" y="4732"/>
                  </a:lnTo>
                  <a:lnTo>
                    <a:pt x="2545" y="4772"/>
                  </a:lnTo>
                  <a:lnTo>
                    <a:pt x="2983" y="4692"/>
                  </a:lnTo>
                  <a:lnTo>
                    <a:pt x="3420" y="4533"/>
                  </a:lnTo>
                  <a:lnTo>
                    <a:pt x="3818" y="4295"/>
                  </a:lnTo>
                  <a:lnTo>
                    <a:pt x="4136" y="3977"/>
                  </a:lnTo>
                  <a:lnTo>
                    <a:pt x="4414" y="3619"/>
                  </a:lnTo>
                  <a:lnTo>
                    <a:pt x="4533" y="3380"/>
                  </a:lnTo>
                  <a:lnTo>
                    <a:pt x="4653" y="3181"/>
                  </a:lnTo>
                  <a:lnTo>
                    <a:pt x="4692" y="2943"/>
                  </a:lnTo>
                  <a:lnTo>
                    <a:pt x="4732" y="2704"/>
                  </a:lnTo>
                  <a:lnTo>
                    <a:pt x="4772" y="2227"/>
                  </a:lnTo>
                  <a:lnTo>
                    <a:pt x="4692" y="1790"/>
                  </a:lnTo>
                  <a:lnTo>
                    <a:pt x="4533" y="1352"/>
                  </a:lnTo>
                  <a:lnTo>
                    <a:pt x="4295" y="955"/>
                  </a:lnTo>
                  <a:lnTo>
                    <a:pt x="3977" y="597"/>
                  </a:lnTo>
                  <a:lnTo>
                    <a:pt x="3619" y="318"/>
                  </a:lnTo>
                  <a:lnTo>
                    <a:pt x="3420" y="199"/>
                  </a:lnTo>
                  <a:lnTo>
                    <a:pt x="3181" y="120"/>
                  </a:lnTo>
                  <a:lnTo>
                    <a:pt x="2943" y="40"/>
                  </a:lnTo>
                  <a:lnTo>
                    <a:pt x="2704"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32" name="Google Shape;4732;p118"/>
            <p:cNvSpPr/>
            <p:nvPr/>
          </p:nvSpPr>
          <p:spPr>
            <a:xfrm>
              <a:off x="3094250" y="981675"/>
              <a:ext cx="95475" cy="95450"/>
            </a:xfrm>
            <a:custGeom>
              <a:avLst/>
              <a:gdLst/>
              <a:ahLst/>
              <a:cxnLst/>
              <a:rect l="l" t="t" r="r" b="b"/>
              <a:pathLst>
                <a:path w="3819" h="3818" extrusionOk="0">
                  <a:moveTo>
                    <a:pt x="1790" y="1"/>
                  </a:moveTo>
                  <a:lnTo>
                    <a:pt x="1432" y="40"/>
                  </a:lnTo>
                  <a:lnTo>
                    <a:pt x="1074" y="160"/>
                  </a:lnTo>
                  <a:lnTo>
                    <a:pt x="756" y="358"/>
                  </a:lnTo>
                  <a:lnTo>
                    <a:pt x="478" y="597"/>
                  </a:lnTo>
                  <a:lnTo>
                    <a:pt x="279" y="915"/>
                  </a:lnTo>
                  <a:lnTo>
                    <a:pt x="80" y="1273"/>
                  </a:lnTo>
                  <a:lnTo>
                    <a:pt x="1" y="1631"/>
                  </a:lnTo>
                  <a:lnTo>
                    <a:pt x="1" y="2028"/>
                  </a:lnTo>
                  <a:lnTo>
                    <a:pt x="41" y="2386"/>
                  </a:lnTo>
                  <a:lnTo>
                    <a:pt x="160" y="2744"/>
                  </a:lnTo>
                  <a:lnTo>
                    <a:pt x="359" y="3023"/>
                  </a:lnTo>
                  <a:lnTo>
                    <a:pt x="597" y="3301"/>
                  </a:lnTo>
                  <a:lnTo>
                    <a:pt x="915" y="3539"/>
                  </a:lnTo>
                  <a:lnTo>
                    <a:pt x="1273" y="3699"/>
                  </a:lnTo>
                  <a:lnTo>
                    <a:pt x="1631" y="3778"/>
                  </a:lnTo>
                  <a:lnTo>
                    <a:pt x="2029" y="3818"/>
                  </a:lnTo>
                  <a:lnTo>
                    <a:pt x="2387" y="3738"/>
                  </a:lnTo>
                  <a:lnTo>
                    <a:pt x="2705" y="3619"/>
                  </a:lnTo>
                  <a:lnTo>
                    <a:pt x="3023" y="3420"/>
                  </a:lnTo>
                  <a:lnTo>
                    <a:pt x="3301" y="3182"/>
                  </a:lnTo>
                  <a:lnTo>
                    <a:pt x="3540" y="2864"/>
                  </a:lnTo>
                  <a:lnTo>
                    <a:pt x="3699" y="2545"/>
                  </a:lnTo>
                  <a:lnTo>
                    <a:pt x="3778" y="2148"/>
                  </a:lnTo>
                  <a:lnTo>
                    <a:pt x="3818" y="1790"/>
                  </a:lnTo>
                  <a:lnTo>
                    <a:pt x="3739" y="1432"/>
                  </a:lnTo>
                  <a:lnTo>
                    <a:pt x="3619" y="1074"/>
                  </a:lnTo>
                  <a:lnTo>
                    <a:pt x="3420" y="756"/>
                  </a:lnTo>
                  <a:lnTo>
                    <a:pt x="3182" y="478"/>
                  </a:lnTo>
                  <a:lnTo>
                    <a:pt x="2864" y="279"/>
                  </a:lnTo>
                  <a:lnTo>
                    <a:pt x="2546" y="120"/>
                  </a:lnTo>
                  <a:lnTo>
                    <a:pt x="214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33" name="Google Shape;4733;p118"/>
            <p:cNvSpPr/>
            <p:nvPr/>
          </p:nvSpPr>
          <p:spPr>
            <a:xfrm>
              <a:off x="1505750" y="239100"/>
              <a:ext cx="95450" cy="94475"/>
            </a:xfrm>
            <a:custGeom>
              <a:avLst/>
              <a:gdLst/>
              <a:ahLst/>
              <a:cxnLst/>
              <a:rect l="l" t="t" r="r" b="b"/>
              <a:pathLst>
                <a:path w="3818" h="3779" extrusionOk="0">
                  <a:moveTo>
                    <a:pt x="1790" y="1"/>
                  </a:moveTo>
                  <a:lnTo>
                    <a:pt x="1432" y="41"/>
                  </a:lnTo>
                  <a:lnTo>
                    <a:pt x="1074" y="160"/>
                  </a:lnTo>
                  <a:lnTo>
                    <a:pt x="756" y="359"/>
                  </a:lnTo>
                  <a:lnTo>
                    <a:pt x="477" y="597"/>
                  </a:lnTo>
                  <a:lnTo>
                    <a:pt x="279" y="915"/>
                  </a:lnTo>
                  <a:lnTo>
                    <a:pt x="80" y="1273"/>
                  </a:lnTo>
                  <a:lnTo>
                    <a:pt x="0" y="1631"/>
                  </a:lnTo>
                  <a:lnTo>
                    <a:pt x="0" y="1989"/>
                  </a:lnTo>
                  <a:lnTo>
                    <a:pt x="40" y="2387"/>
                  </a:lnTo>
                  <a:lnTo>
                    <a:pt x="159" y="2705"/>
                  </a:lnTo>
                  <a:lnTo>
                    <a:pt x="358" y="3023"/>
                  </a:lnTo>
                  <a:lnTo>
                    <a:pt x="597" y="3301"/>
                  </a:lnTo>
                  <a:lnTo>
                    <a:pt x="915" y="3540"/>
                  </a:lnTo>
                  <a:lnTo>
                    <a:pt x="1273" y="3699"/>
                  </a:lnTo>
                  <a:lnTo>
                    <a:pt x="1630" y="3778"/>
                  </a:lnTo>
                  <a:lnTo>
                    <a:pt x="2028" y="3778"/>
                  </a:lnTo>
                  <a:lnTo>
                    <a:pt x="2386" y="3738"/>
                  </a:lnTo>
                  <a:lnTo>
                    <a:pt x="2704" y="3619"/>
                  </a:lnTo>
                  <a:lnTo>
                    <a:pt x="3022" y="3420"/>
                  </a:lnTo>
                  <a:lnTo>
                    <a:pt x="3300" y="3182"/>
                  </a:lnTo>
                  <a:lnTo>
                    <a:pt x="3539" y="2864"/>
                  </a:lnTo>
                  <a:lnTo>
                    <a:pt x="3698" y="2506"/>
                  </a:lnTo>
                  <a:lnTo>
                    <a:pt x="3778" y="2148"/>
                  </a:lnTo>
                  <a:lnTo>
                    <a:pt x="3817" y="1790"/>
                  </a:lnTo>
                  <a:lnTo>
                    <a:pt x="3738" y="1392"/>
                  </a:lnTo>
                  <a:lnTo>
                    <a:pt x="3619" y="1074"/>
                  </a:lnTo>
                  <a:lnTo>
                    <a:pt x="3420" y="756"/>
                  </a:lnTo>
                  <a:lnTo>
                    <a:pt x="3181" y="478"/>
                  </a:lnTo>
                  <a:lnTo>
                    <a:pt x="2863" y="239"/>
                  </a:lnTo>
                  <a:lnTo>
                    <a:pt x="2545" y="80"/>
                  </a:lnTo>
                  <a:lnTo>
                    <a:pt x="2147"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4734" name="Google Shape;4734;p118"/>
          <p:cNvSpPr/>
          <p:nvPr/>
        </p:nvSpPr>
        <p:spPr>
          <a:xfrm>
            <a:off x="-332325" y="-3263275"/>
            <a:ext cx="125244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35" name="Google Shape;4735;p118"/>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36" name="Google Shape;4736;p118"/>
          <p:cNvSpPr/>
          <p:nvPr/>
        </p:nvSpPr>
        <p:spPr>
          <a:xfrm>
            <a:off x="-5113275" y="5143500"/>
            <a:ext cx="150546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37" name="Google Shape;4737;p118"/>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38" name="Google Shape;4738;p118"/>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23: z-Blank — photo grid background">
  <p:cSld name="CUSTOM_23_1_1_1_2">
    <p:spTree>
      <p:nvGrpSpPr>
        <p:cNvPr id="1" name="Shape 4739"/>
        <p:cNvGrpSpPr/>
        <p:nvPr/>
      </p:nvGrpSpPr>
      <p:grpSpPr>
        <a:xfrm>
          <a:off x="0" y="0"/>
          <a:ext cx="0" cy="0"/>
          <a:chOff x="0" y="0"/>
          <a:chExt cx="0" cy="0"/>
        </a:xfrm>
      </p:grpSpPr>
      <p:sp>
        <p:nvSpPr>
          <p:cNvPr id="4740" name="Google Shape;4740;p119"/>
          <p:cNvSpPr>
            <a:spLocks noGrp="1"/>
          </p:cNvSpPr>
          <p:nvPr>
            <p:ph type="pic" idx="2"/>
          </p:nvPr>
        </p:nvSpPr>
        <p:spPr>
          <a:xfrm>
            <a:off x="-10414" y="2136"/>
            <a:ext cx="2623800" cy="1675800"/>
          </a:xfrm>
          <a:prstGeom prst="rect">
            <a:avLst/>
          </a:prstGeom>
          <a:noFill/>
          <a:ln>
            <a:noFill/>
          </a:ln>
        </p:spPr>
        <p:txBody>
          <a:bodyPr/>
          <a:lstStyle/>
          <a:p>
            <a:endParaRPr lang="en-US"/>
          </a:p>
        </p:txBody>
      </p:sp>
      <p:sp>
        <p:nvSpPr>
          <p:cNvPr id="4741" name="Google Shape;4741;p119"/>
          <p:cNvSpPr>
            <a:spLocks noGrp="1"/>
          </p:cNvSpPr>
          <p:nvPr>
            <p:ph type="pic" idx="3"/>
          </p:nvPr>
        </p:nvSpPr>
        <p:spPr>
          <a:xfrm>
            <a:off x="-10425" y="1746100"/>
            <a:ext cx="2623800" cy="3397500"/>
          </a:xfrm>
          <a:prstGeom prst="rect">
            <a:avLst/>
          </a:prstGeom>
          <a:noFill/>
          <a:ln>
            <a:noFill/>
          </a:ln>
        </p:spPr>
        <p:txBody>
          <a:bodyPr/>
          <a:lstStyle/>
          <a:p>
            <a:endParaRPr lang="en-US"/>
          </a:p>
        </p:txBody>
      </p:sp>
      <p:sp>
        <p:nvSpPr>
          <p:cNvPr id="4742" name="Google Shape;4742;p119"/>
          <p:cNvSpPr>
            <a:spLocks noGrp="1"/>
          </p:cNvSpPr>
          <p:nvPr>
            <p:ph type="pic" idx="4"/>
          </p:nvPr>
        </p:nvSpPr>
        <p:spPr>
          <a:xfrm>
            <a:off x="2682550" y="1458075"/>
            <a:ext cx="3327600" cy="1675800"/>
          </a:xfrm>
          <a:prstGeom prst="rect">
            <a:avLst/>
          </a:prstGeom>
          <a:noFill/>
          <a:ln>
            <a:noFill/>
          </a:ln>
        </p:spPr>
        <p:txBody>
          <a:bodyPr/>
          <a:lstStyle/>
          <a:p>
            <a:endParaRPr lang="en-US"/>
          </a:p>
        </p:txBody>
      </p:sp>
      <p:sp>
        <p:nvSpPr>
          <p:cNvPr id="4743" name="Google Shape;4743;p119"/>
          <p:cNvSpPr>
            <a:spLocks noGrp="1"/>
          </p:cNvSpPr>
          <p:nvPr>
            <p:ph type="pic" idx="5"/>
          </p:nvPr>
        </p:nvSpPr>
        <p:spPr>
          <a:xfrm>
            <a:off x="2682544" y="2136"/>
            <a:ext cx="1749300" cy="1393200"/>
          </a:xfrm>
          <a:prstGeom prst="rect">
            <a:avLst/>
          </a:prstGeom>
          <a:noFill/>
          <a:ln>
            <a:noFill/>
          </a:ln>
        </p:spPr>
        <p:txBody>
          <a:bodyPr/>
          <a:lstStyle/>
          <a:p>
            <a:endParaRPr lang="en-US"/>
          </a:p>
        </p:txBody>
      </p:sp>
      <p:sp>
        <p:nvSpPr>
          <p:cNvPr id="4744" name="Google Shape;4744;p119"/>
          <p:cNvSpPr>
            <a:spLocks noGrp="1"/>
          </p:cNvSpPr>
          <p:nvPr>
            <p:ph type="pic" idx="6"/>
          </p:nvPr>
        </p:nvSpPr>
        <p:spPr>
          <a:xfrm>
            <a:off x="4490588" y="2136"/>
            <a:ext cx="1519500" cy="1393200"/>
          </a:xfrm>
          <a:prstGeom prst="rect">
            <a:avLst/>
          </a:prstGeom>
          <a:noFill/>
          <a:ln>
            <a:noFill/>
          </a:ln>
        </p:spPr>
        <p:txBody>
          <a:bodyPr/>
          <a:lstStyle/>
          <a:p>
            <a:endParaRPr lang="en-US"/>
          </a:p>
        </p:txBody>
      </p:sp>
      <p:sp>
        <p:nvSpPr>
          <p:cNvPr id="4745" name="Google Shape;4745;p119"/>
          <p:cNvSpPr>
            <a:spLocks noGrp="1"/>
          </p:cNvSpPr>
          <p:nvPr>
            <p:ph type="pic" idx="7"/>
          </p:nvPr>
        </p:nvSpPr>
        <p:spPr>
          <a:xfrm>
            <a:off x="2682550" y="3186300"/>
            <a:ext cx="6461400" cy="1957200"/>
          </a:xfrm>
          <a:prstGeom prst="rect">
            <a:avLst/>
          </a:prstGeom>
          <a:noFill/>
          <a:ln>
            <a:noFill/>
          </a:ln>
        </p:spPr>
        <p:txBody>
          <a:bodyPr/>
          <a:lstStyle/>
          <a:p>
            <a:endParaRPr lang="en-US"/>
          </a:p>
        </p:txBody>
      </p:sp>
      <p:sp>
        <p:nvSpPr>
          <p:cNvPr id="4746" name="Google Shape;4746;p119"/>
          <p:cNvSpPr>
            <a:spLocks noGrp="1"/>
          </p:cNvSpPr>
          <p:nvPr>
            <p:ph type="pic" idx="8"/>
          </p:nvPr>
        </p:nvSpPr>
        <p:spPr>
          <a:xfrm>
            <a:off x="6068831" y="2136"/>
            <a:ext cx="1560600" cy="3131700"/>
          </a:xfrm>
          <a:prstGeom prst="rect">
            <a:avLst/>
          </a:prstGeom>
          <a:noFill/>
          <a:ln>
            <a:noFill/>
          </a:ln>
        </p:spPr>
        <p:txBody>
          <a:bodyPr/>
          <a:lstStyle/>
          <a:p>
            <a:endParaRPr lang="en-US"/>
          </a:p>
        </p:txBody>
      </p:sp>
      <p:sp>
        <p:nvSpPr>
          <p:cNvPr id="4747" name="Google Shape;4747;p119"/>
          <p:cNvSpPr>
            <a:spLocks noGrp="1"/>
          </p:cNvSpPr>
          <p:nvPr>
            <p:ph type="pic" idx="9"/>
          </p:nvPr>
        </p:nvSpPr>
        <p:spPr>
          <a:xfrm>
            <a:off x="7688175" y="2136"/>
            <a:ext cx="1455900" cy="3131700"/>
          </a:xfrm>
          <a:prstGeom prst="rect">
            <a:avLst/>
          </a:prstGeom>
          <a:noFill/>
          <a:ln>
            <a:noFill/>
          </a:ln>
        </p:spPr>
        <p:txBody>
          <a:bodyPr/>
          <a:lstStyle/>
          <a:p>
            <a:endParaRPr lang="en-US"/>
          </a:p>
        </p:txBody>
      </p:sp>
      <p:sp>
        <p:nvSpPr>
          <p:cNvPr id="4748" name="Google Shape;4748;p119"/>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zz-Not intended for use. Included so the full ASU color palette is available for your use in the color picker.">
  <p:cSld name="CUSTOM_30">
    <p:spTree>
      <p:nvGrpSpPr>
        <p:cNvPr id="1" name="Shape 4749"/>
        <p:cNvGrpSpPr/>
        <p:nvPr/>
      </p:nvGrpSpPr>
      <p:grpSpPr>
        <a:xfrm>
          <a:off x="0" y="0"/>
          <a:ext cx="0" cy="0"/>
          <a:chOff x="0" y="0"/>
          <a:chExt cx="0" cy="0"/>
        </a:xfrm>
      </p:grpSpPr>
      <p:sp>
        <p:nvSpPr>
          <p:cNvPr id="4750" name="Google Shape;4750;p120"/>
          <p:cNvSpPr txBox="1"/>
          <p:nvPr/>
        </p:nvSpPr>
        <p:spPr>
          <a:xfrm>
            <a:off x="424925" y="239700"/>
            <a:ext cx="8294400" cy="637200"/>
          </a:xfrm>
          <a:prstGeom prst="rect">
            <a:avLst/>
          </a:prstGeom>
          <a:noFill/>
          <a:ln>
            <a:noFill/>
          </a:ln>
        </p:spPr>
        <p:txBody>
          <a:bodyPr spcFirstLastPara="1" wrap="square" lIns="0" tIns="0" rIns="0" bIns="0" anchor="t" anchorCtr="0">
            <a:spAutoFit/>
          </a:bodyPr>
          <a:lstStyle/>
          <a:p>
            <a:pPr marL="0" lvl="0" indent="0" algn="l" rtl="0">
              <a:lnSpc>
                <a:spcPct val="90000"/>
              </a:lnSpc>
              <a:spcBef>
                <a:spcPts val="0"/>
              </a:spcBef>
              <a:spcAft>
                <a:spcPts val="800"/>
              </a:spcAft>
              <a:buNone/>
            </a:pPr>
            <a:r>
              <a:rPr lang="en" sz="3200" b="1">
                <a:solidFill>
                  <a:srgbClr val="191919"/>
                </a:solidFill>
              </a:rPr>
              <a:t>ASU color palette</a:t>
            </a:r>
            <a:br>
              <a:rPr lang="en" sz="3200" b="1">
                <a:solidFill>
                  <a:srgbClr val="191919"/>
                </a:solidFill>
              </a:rPr>
            </a:br>
            <a:r>
              <a:rPr lang="en" b="1">
                <a:solidFill>
                  <a:schemeClr val="lt1"/>
                </a:solidFill>
                <a:highlight>
                  <a:schemeClr val="dk1"/>
                </a:highlight>
              </a:rPr>
              <a:t>Not intended for use: This slide ensures the expanded ASU color palette is in your color picker.</a:t>
            </a:r>
            <a:r>
              <a:rPr lang="en" sz="1300" b="1">
                <a:solidFill>
                  <a:schemeClr val="lt1"/>
                </a:solidFill>
                <a:highlight>
                  <a:schemeClr val="dk1"/>
                </a:highlight>
              </a:rPr>
              <a:t> </a:t>
            </a:r>
            <a:endParaRPr sz="1300" b="1" dirty="0">
              <a:solidFill>
                <a:schemeClr val="lt1"/>
              </a:solidFill>
              <a:highlight>
                <a:schemeClr val="dk1"/>
              </a:highlight>
            </a:endParaRPr>
          </a:p>
        </p:txBody>
      </p:sp>
      <p:graphicFrame>
        <p:nvGraphicFramePr>
          <p:cNvPr id="4751" name="Google Shape;4751;p120"/>
          <p:cNvGraphicFramePr/>
          <p:nvPr/>
        </p:nvGraphicFramePr>
        <p:xfrm>
          <a:off x="419007" y="1003232"/>
          <a:ext cx="6127275" cy="3907490"/>
        </p:xfrm>
        <a:graphic>
          <a:graphicData uri="http://schemas.openxmlformats.org/drawingml/2006/table">
            <a:tbl>
              <a:tblPr>
                <a:noFill/>
                <a:tableStyleId>{AA410CCB-9413-413C-BBC5-B9FC32F29FDC}</a:tableStyleId>
              </a:tblPr>
              <a:tblGrid>
                <a:gridCol w="987375">
                  <a:extLst>
                    <a:ext uri="{9D8B030D-6E8A-4147-A177-3AD203B41FA5}">
                      <a16:colId xmlns:a16="http://schemas.microsoft.com/office/drawing/2014/main" val="20000"/>
                    </a:ext>
                  </a:extLst>
                </a:gridCol>
                <a:gridCol w="571100">
                  <a:extLst>
                    <a:ext uri="{9D8B030D-6E8A-4147-A177-3AD203B41FA5}">
                      <a16:colId xmlns:a16="http://schemas.microsoft.com/office/drawing/2014/main" val="20001"/>
                    </a:ext>
                  </a:extLst>
                </a:gridCol>
                <a:gridCol w="571100">
                  <a:extLst>
                    <a:ext uri="{9D8B030D-6E8A-4147-A177-3AD203B41FA5}">
                      <a16:colId xmlns:a16="http://schemas.microsoft.com/office/drawing/2014/main" val="20002"/>
                    </a:ext>
                  </a:extLst>
                </a:gridCol>
                <a:gridCol w="555800">
                  <a:extLst>
                    <a:ext uri="{9D8B030D-6E8A-4147-A177-3AD203B41FA5}">
                      <a16:colId xmlns:a16="http://schemas.microsoft.com/office/drawing/2014/main" val="20003"/>
                    </a:ext>
                  </a:extLst>
                </a:gridCol>
                <a:gridCol w="586400">
                  <a:extLst>
                    <a:ext uri="{9D8B030D-6E8A-4147-A177-3AD203B41FA5}">
                      <a16:colId xmlns:a16="http://schemas.microsoft.com/office/drawing/2014/main" val="20004"/>
                    </a:ext>
                  </a:extLst>
                </a:gridCol>
                <a:gridCol w="571100">
                  <a:extLst>
                    <a:ext uri="{9D8B030D-6E8A-4147-A177-3AD203B41FA5}">
                      <a16:colId xmlns:a16="http://schemas.microsoft.com/office/drawing/2014/main" val="20005"/>
                    </a:ext>
                  </a:extLst>
                </a:gridCol>
                <a:gridCol w="571100">
                  <a:extLst>
                    <a:ext uri="{9D8B030D-6E8A-4147-A177-3AD203B41FA5}">
                      <a16:colId xmlns:a16="http://schemas.microsoft.com/office/drawing/2014/main" val="20006"/>
                    </a:ext>
                  </a:extLst>
                </a:gridCol>
                <a:gridCol w="571100">
                  <a:extLst>
                    <a:ext uri="{9D8B030D-6E8A-4147-A177-3AD203B41FA5}">
                      <a16:colId xmlns:a16="http://schemas.microsoft.com/office/drawing/2014/main" val="20007"/>
                    </a:ext>
                  </a:extLst>
                </a:gridCol>
                <a:gridCol w="571100">
                  <a:extLst>
                    <a:ext uri="{9D8B030D-6E8A-4147-A177-3AD203B41FA5}">
                      <a16:colId xmlns:a16="http://schemas.microsoft.com/office/drawing/2014/main" val="20008"/>
                    </a:ext>
                  </a:extLst>
                </a:gridCol>
                <a:gridCol w="571100">
                  <a:extLst>
                    <a:ext uri="{9D8B030D-6E8A-4147-A177-3AD203B41FA5}">
                      <a16:colId xmlns:a16="http://schemas.microsoft.com/office/drawing/2014/main" val="20009"/>
                    </a:ext>
                  </a:extLst>
                </a:gridCol>
              </a:tblGrid>
              <a:tr h="801350">
                <a:tc>
                  <a:txBody>
                    <a:bodyPr/>
                    <a:lstStyle/>
                    <a:p>
                      <a:pPr marL="0" marR="0" lvl="0" indent="0" algn="l" rtl="0">
                        <a:lnSpc>
                          <a:spcPct val="100000"/>
                        </a:lnSpc>
                        <a:spcBef>
                          <a:spcPts val="0"/>
                        </a:spcBef>
                        <a:spcAft>
                          <a:spcPts val="0"/>
                        </a:spcAft>
                        <a:buNone/>
                      </a:pPr>
                      <a:r>
                        <a:rPr lang="en" sz="800" b="1"/>
                        <a:t>Primary colors</a:t>
                      </a:r>
                      <a:r>
                        <a:rPr lang="en" sz="800"/>
                        <a:t>. These should be your first color choices and used more prominently than secondary colors</a:t>
                      </a:r>
                      <a:endParaRPr sz="800" u="none" strike="noStrike" cap="none" dirty="0"/>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dirty="0"/>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C627"/>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dirty="0"/>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1"/>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dirty="0"/>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8C1D40"/>
                    </a:solidFill>
                  </a:tcPr>
                </a:tc>
                <a:tc>
                  <a:txBody>
                    <a:bodyPr/>
                    <a:lstStyle/>
                    <a:p>
                      <a:pPr marL="0" marR="0" lvl="0" indent="0" algn="l" rtl="0">
                        <a:lnSpc>
                          <a:spcPct val="100000"/>
                        </a:lnSpc>
                        <a:spcBef>
                          <a:spcPts val="0"/>
                        </a:spcBef>
                        <a:spcAft>
                          <a:spcPts val="0"/>
                        </a:spcAft>
                        <a:buNone/>
                      </a:pPr>
                      <a:endParaRPr sz="700" u="none" strike="noStrike" cap="none" dirty="0"/>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2"/>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dirty="0"/>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1"/>
                    </a:solidFill>
                  </a:tcPr>
                </a:tc>
                <a:tc>
                  <a:txBody>
                    <a:bodyPr/>
                    <a:lstStyle/>
                    <a:p>
                      <a:pPr marL="0" marR="0" lvl="0" indent="0" algn="l" rtl="0">
                        <a:lnSpc>
                          <a:spcPct val="100000"/>
                        </a:lnSpc>
                        <a:spcBef>
                          <a:spcPts val="0"/>
                        </a:spcBef>
                        <a:spcAft>
                          <a:spcPts val="0"/>
                        </a:spcAft>
                        <a:buNone/>
                      </a:pPr>
                      <a:endParaRPr sz="700" u="none" strike="noStrike" cap="none" dirty="0"/>
                    </a:p>
                  </a:txBody>
                  <a:tcPr marL="0" marR="91425" marT="91425" marB="0">
                    <a:lnL w="9525" cap="flat" cmpd="sng">
                      <a:solidFill>
                        <a:srgbClr val="9E9E9E">
                          <a:alpha val="0"/>
                        </a:srgbClr>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191919"/>
                    </a:solidFill>
                  </a:tcPr>
                </a:tc>
                <a:tc gridSpan="2">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dirty="0"/>
                    </a:p>
                  </a:txBody>
                  <a:tcPr marL="0" marR="91425" marT="91425" marB="0">
                    <a:lnL w="9525" cap="flat" cmpd="sng">
                      <a:solidFill>
                        <a:srgbClr val="E8E8E8"/>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E8E8E8"/>
                      </a:solidFill>
                      <a:prstDash val="solid"/>
                      <a:round/>
                      <a:headEnd type="none" w="sm" len="sm"/>
                      <a:tailEnd type="none" w="sm" len="sm"/>
                    </a:lnB>
                    <a:solidFill>
                      <a:schemeClr val="lt1"/>
                    </a:solidFill>
                  </a:tcPr>
                </a:tc>
                <a:tc hMerge="1">
                  <a:txBody>
                    <a:bodyPr/>
                    <a:lstStyle/>
                    <a:p>
                      <a:endParaRPr lang="en-US"/>
                    </a:p>
                  </a:txBody>
                  <a:tcPr/>
                </a:tc>
                <a:tc>
                  <a:txBody>
                    <a:bodyPr/>
                    <a:lstStyle/>
                    <a:p>
                      <a:pPr marL="0" marR="0" lvl="0" indent="0" algn="l" rtl="0">
                        <a:lnSpc>
                          <a:spcPct val="100000"/>
                        </a:lnSpc>
                        <a:spcBef>
                          <a:spcPts val="0"/>
                        </a:spcBef>
                        <a:spcAft>
                          <a:spcPts val="0"/>
                        </a:spcAft>
                        <a:buNone/>
                      </a:pPr>
                      <a:endParaRPr sz="700" u="none" strike="noStrike" cap="none" dirty="0"/>
                    </a:p>
                  </a:txBody>
                  <a:tcPr marL="0" marR="91425" marT="91425" marB="0">
                    <a:lnL w="9525" cap="flat" cmpd="sng">
                      <a:solidFill>
                        <a:srgbClr val="E8E8E8"/>
                      </a:solidFill>
                      <a:prstDash val="solid"/>
                      <a:round/>
                      <a:headEnd type="none" w="sm" len="sm"/>
                      <a:tailEnd type="none" w="sm" len="sm"/>
                    </a:lnL>
                    <a:lnR w="9525" cap="flat" cmpd="sng">
                      <a:solidFill>
                        <a:srgbClr val="E8E8E8">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0"/>
                  </a:ext>
                </a:extLst>
              </a:tr>
              <a:tr h="424975">
                <a:tc>
                  <a:txBody>
                    <a:bodyPr/>
                    <a:lstStyle/>
                    <a:p>
                      <a:pPr marL="0" marR="0" lvl="0" indent="0" algn="l" rtl="0">
                        <a:lnSpc>
                          <a:spcPct val="100000"/>
                        </a:lnSpc>
                        <a:spcBef>
                          <a:spcPts val="0"/>
                        </a:spcBef>
                        <a:spcAft>
                          <a:spcPts val="0"/>
                        </a:spcAft>
                        <a:buNone/>
                      </a:pPr>
                      <a:endParaRPr sz="500" b="1" dirty="0">
                        <a:solidFill>
                          <a:srgbClr val="191919"/>
                        </a:solidFill>
                      </a:endParaRPr>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gridSpan="2">
                  <a:txBody>
                    <a:bodyPr/>
                    <a:lstStyle/>
                    <a:p>
                      <a:pPr marL="0" lvl="0" indent="0" algn="l" rtl="0">
                        <a:spcBef>
                          <a:spcPts val="0"/>
                        </a:spcBef>
                        <a:spcAft>
                          <a:spcPts val="0"/>
                        </a:spcAft>
                        <a:buNone/>
                      </a:pPr>
                      <a:r>
                        <a:rPr lang="en" sz="700" b="1">
                          <a:solidFill>
                            <a:srgbClr val="191919"/>
                          </a:solidFill>
                        </a:rPr>
                        <a:t>ASU Gold</a:t>
                      </a:r>
                      <a:endParaRPr sz="700" b="1" dirty="0">
                        <a:solidFill>
                          <a:srgbClr val="191919"/>
                        </a:solidFill>
                      </a:endParaRPr>
                    </a:p>
                    <a:p>
                      <a:pPr marL="0" lvl="0" indent="0" algn="l" rtl="0">
                        <a:spcBef>
                          <a:spcPts val="0"/>
                        </a:spcBef>
                        <a:spcAft>
                          <a:spcPts val="0"/>
                        </a:spcAft>
                        <a:buNone/>
                      </a:pPr>
                      <a:r>
                        <a:rPr lang="en" sz="700">
                          <a:solidFill>
                            <a:srgbClr val="191919"/>
                          </a:solidFill>
                        </a:rPr>
                        <a:t>#FFC627</a:t>
                      </a:r>
                      <a:endParaRPr sz="700" dirty="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sz="700" b="1">
                          <a:solidFill>
                            <a:srgbClr val="191919"/>
                          </a:solidFill>
                        </a:rPr>
                        <a:t>ASU Maroon</a:t>
                      </a:r>
                      <a:r>
                        <a:rPr lang="en" sz="700">
                          <a:solidFill>
                            <a:srgbClr val="191919"/>
                          </a:solidFill>
                        </a:rPr>
                        <a:t> </a:t>
                      </a:r>
                      <a:br>
                        <a:rPr lang="en" sz="700">
                          <a:solidFill>
                            <a:srgbClr val="191919"/>
                          </a:solidFill>
                        </a:rPr>
                      </a:br>
                      <a:r>
                        <a:rPr lang="en" sz="700">
                          <a:solidFill>
                            <a:srgbClr val="191919"/>
                          </a:solidFill>
                        </a:rPr>
                        <a:t>#8C1D40</a:t>
                      </a:r>
                      <a:endParaRPr sz="700" dirty="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sz="700" b="1">
                          <a:solidFill>
                            <a:srgbClr val="191919"/>
                          </a:solidFill>
                        </a:rPr>
                        <a:t>ASU Black</a:t>
                      </a:r>
                      <a:r>
                        <a:rPr lang="en" sz="700">
                          <a:solidFill>
                            <a:srgbClr val="191919"/>
                          </a:solidFill>
                        </a:rPr>
                        <a:t> </a:t>
                      </a:r>
                      <a:br>
                        <a:rPr lang="en" sz="700">
                          <a:solidFill>
                            <a:srgbClr val="191919"/>
                          </a:solidFill>
                        </a:rPr>
                      </a:br>
                      <a:r>
                        <a:rPr lang="en" sz="700">
                          <a:solidFill>
                            <a:srgbClr val="191919"/>
                          </a:solidFill>
                        </a:rPr>
                        <a:t>#000000</a:t>
                      </a:r>
                      <a:endParaRPr sz="700" dirty="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sz="700" b="1">
                          <a:solidFill>
                            <a:srgbClr val="191919"/>
                          </a:solidFill>
                        </a:rPr>
                        <a:t>ASU White</a:t>
                      </a:r>
                      <a:r>
                        <a:rPr lang="en" sz="700">
                          <a:solidFill>
                            <a:srgbClr val="191919"/>
                          </a:solidFill>
                        </a:rPr>
                        <a:t> </a:t>
                      </a:r>
                      <a:br>
                        <a:rPr lang="en" sz="700">
                          <a:solidFill>
                            <a:srgbClr val="191919"/>
                          </a:solidFill>
                        </a:rPr>
                      </a:br>
                      <a:r>
                        <a:rPr lang="en" sz="700">
                          <a:solidFill>
                            <a:srgbClr val="191919"/>
                          </a:solidFill>
                        </a:rPr>
                        <a:t>#FFFFFF</a:t>
                      </a:r>
                      <a:endParaRPr sz="700" dirty="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a:txBody>
                    <a:bodyPr/>
                    <a:lstStyle/>
                    <a:p>
                      <a:pPr marL="0" marR="0" lvl="0" indent="0" algn="l" rtl="0">
                        <a:lnSpc>
                          <a:spcPct val="100000"/>
                        </a:lnSpc>
                        <a:spcBef>
                          <a:spcPts val="0"/>
                        </a:spcBef>
                        <a:spcAft>
                          <a:spcPts val="0"/>
                        </a:spcAft>
                        <a:buNone/>
                      </a:pPr>
                      <a:endParaRPr sz="700" u="none" strike="noStrike" cap="none" dirty="0"/>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1"/>
                  </a:ext>
                </a:extLst>
              </a:tr>
              <a:tr h="362750">
                <a:tc>
                  <a:txBody>
                    <a:bodyPr/>
                    <a:lstStyle/>
                    <a:p>
                      <a:pPr marL="0" marR="0" lvl="0" indent="0" algn="l" rtl="0">
                        <a:lnSpc>
                          <a:spcPct val="100000"/>
                        </a:lnSpc>
                        <a:spcBef>
                          <a:spcPts val="0"/>
                        </a:spcBef>
                        <a:spcAft>
                          <a:spcPts val="0"/>
                        </a:spcAft>
                        <a:buNone/>
                      </a:pPr>
                      <a:r>
                        <a:rPr lang="en" sz="600" b="1"/>
                        <a:t>Secondary colors</a:t>
                      </a:r>
                      <a:r>
                        <a:rPr lang="en" sz="600"/>
                        <a:t>. Use as accents. Only use in addition to primary. May not to be used without primary brand colors. </a:t>
                      </a:r>
                      <a:endParaRPr sz="600" u="none" strike="noStrike" cap="none" dirty="0"/>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dirty="0"/>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3"/>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dirty="0"/>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5"/>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dirty="0"/>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4"/>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dirty="0"/>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AF674B"/>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dirty="0"/>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4AB7C4"/>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dirty="0"/>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E74973"/>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dirty="0"/>
                    </a:p>
                  </a:txBody>
                  <a:tcPr marL="0" marR="91425" marT="91425" marB="0">
                    <a:lnL w="9525" cap="flat" cmpd="sng">
                      <a:solidFill>
                        <a:srgbClr val="9E9E9E">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dirty="0"/>
                    </a:p>
                  </a:txBody>
                  <a:tcPr marL="0" marR="91425" marT="91425"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dirty="0"/>
                    </a:p>
                  </a:txBody>
                  <a:tcPr marL="0" marR="91425" marT="91425"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2"/>
                  </a:ext>
                </a:extLst>
              </a:tr>
              <a:tr h="479275">
                <a:tc>
                  <a:txBody>
                    <a:bodyPr/>
                    <a:lstStyle/>
                    <a:p>
                      <a:pPr marL="0" marR="0" lvl="0" indent="0" algn="l" rtl="0">
                        <a:lnSpc>
                          <a:spcPct val="100000"/>
                        </a:lnSpc>
                        <a:spcBef>
                          <a:spcPts val="0"/>
                        </a:spcBef>
                        <a:spcAft>
                          <a:spcPts val="0"/>
                        </a:spcAft>
                        <a:buNone/>
                      </a:pPr>
                      <a:endParaRPr sz="500" b="1" dirty="0">
                        <a:solidFill>
                          <a:srgbClr val="191919"/>
                        </a:solidFill>
                      </a:endParaRPr>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ASU </a:t>
                      </a:r>
                      <a:r>
                        <a:rPr lang="en" sz="700" b="1" u="none" strike="noStrike" cap="none">
                          <a:solidFill>
                            <a:srgbClr val="191919"/>
                          </a:solidFill>
                        </a:rPr>
                        <a:t>Gree</a:t>
                      </a:r>
                      <a:r>
                        <a:rPr lang="en" sz="700" b="1">
                          <a:solidFill>
                            <a:srgbClr val="191919"/>
                          </a:solidFill>
                        </a:rPr>
                        <a:t>n</a:t>
                      </a:r>
                      <a:r>
                        <a:rPr lang="en" sz="700" u="none" strike="noStrike" cap="none">
                          <a:solidFill>
                            <a:srgbClr val="191919"/>
                          </a:solidFill>
                        </a:rPr>
                        <a:t> #78BE20</a:t>
                      </a:r>
                      <a:endParaRPr sz="700" u="none" strike="noStrike" cap="none" dirty="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ASU </a:t>
                      </a:r>
                      <a:r>
                        <a:rPr lang="en" sz="700" b="1" u="none" strike="noStrike" cap="none">
                          <a:solidFill>
                            <a:srgbClr val="191919"/>
                          </a:solidFill>
                        </a:rPr>
                        <a:t>Blue</a:t>
                      </a:r>
                      <a:endParaRPr sz="700" b="1" dirty="0">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#00A3E0</a:t>
                      </a:r>
                      <a:endParaRPr sz="700" u="none" strike="noStrike" cap="none" dirty="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ASU </a:t>
                      </a:r>
                      <a:r>
                        <a:rPr lang="en" sz="700" b="1" u="none" strike="noStrike" cap="none">
                          <a:solidFill>
                            <a:srgbClr val="191919"/>
                          </a:solidFill>
                        </a:rPr>
                        <a:t>Orange</a:t>
                      </a:r>
                      <a:endParaRPr sz="700" dirty="0">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#FF7F32</a:t>
                      </a:r>
                      <a:endParaRPr sz="700" u="none" strike="noStrike" cap="none" dirty="0"/>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b="1">
                          <a:solidFill>
                            <a:srgbClr val="191919"/>
                          </a:solidFill>
                        </a:rPr>
                        <a:t>ASU Copper</a:t>
                      </a:r>
                      <a:endParaRPr sz="700" dirty="0">
                        <a:solidFill>
                          <a:srgbClr val="191919"/>
                        </a:solidFill>
                      </a:endParaRPr>
                    </a:p>
                    <a:p>
                      <a:pPr marL="0" lvl="0" indent="0" algn="l" rtl="0">
                        <a:spcBef>
                          <a:spcPts val="0"/>
                        </a:spcBef>
                        <a:spcAft>
                          <a:spcPts val="0"/>
                        </a:spcAft>
                        <a:buNone/>
                      </a:pPr>
                      <a:r>
                        <a:rPr lang="en" sz="700">
                          <a:solidFill>
                            <a:srgbClr val="191919"/>
                          </a:solidFill>
                        </a:rPr>
                        <a:t>#AF674B</a:t>
                      </a:r>
                      <a:endParaRPr sz="700" dirty="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b="1">
                          <a:solidFill>
                            <a:srgbClr val="191919"/>
                          </a:solidFill>
                        </a:rPr>
                        <a:t>ASU Turquoise</a:t>
                      </a:r>
                      <a:endParaRPr sz="700" dirty="0">
                        <a:solidFill>
                          <a:srgbClr val="191919"/>
                        </a:solidFill>
                      </a:endParaRPr>
                    </a:p>
                    <a:p>
                      <a:pPr marL="0" lvl="0" indent="0" algn="l" rtl="0">
                        <a:spcBef>
                          <a:spcPts val="0"/>
                        </a:spcBef>
                        <a:spcAft>
                          <a:spcPts val="0"/>
                        </a:spcAft>
                        <a:buNone/>
                      </a:pPr>
                      <a:r>
                        <a:rPr lang="en" sz="700">
                          <a:solidFill>
                            <a:srgbClr val="191919"/>
                          </a:solidFill>
                        </a:rPr>
                        <a:t>#4AB7C4</a:t>
                      </a:r>
                      <a:endParaRPr sz="700" dirty="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b="1">
                          <a:solidFill>
                            <a:srgbClr val="191919"/>
                          </a:solidFill>
                        </a:rPr>
                        <a:t>ASU Pink</a:t>
                      </a:r>
                      <a:endParaRPr sz="700" dirty="0">
                        <a:solidFill>
                          <a:srgbClr val="191919"/>
                        </a:solidFill>
                      </a:endParaRPr>
                    </a:p>
                    <a:p>
                      <a:pPr marL="0" lvl="0" indent="0" algn="l" rtl="0">
                        <a:spcBef>
                          <a:spcPts val="0"/>
                        </a:spcBef>
                        <a:spcAft>
                          <a:spcPts val="0"/>
                        </a:spcAft>
                        <a:buNone/>
                      </a:pPr>
                      <a:r>
                        <a:rPr lang="en" sz="700">
                          <a:solidFill>
                            <a:srgbClr val="191919"/>
                          </a:solidFill>
                        </a:rPr>
                        <a:t>#E74973</a:t>
                      </a:r>
                      <a:endParaRPr sz="700" dirty="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b="1">
                          <a:solidFill>
                            <a:srgbClr val="191919"/>
                          </a:solidFill>
                        </a:rPr>
                        <a:t>ASU Gray</a:t>
                      </a:r>
                      <a:endParaRPr sz="700" b="1" dirty="0">
                        <a:solidFill>
                          <a:srgbClr val="191919"/>
                        </a:solidFill>
                      </a:endParaRPr>
                    </a:p>
                    <a:p>
                      <a:pPr marL="0" lvl="0" indent="0" algn="l" rtl="0">
                        <a:spcBef>
                          <a:spcPts val="0"/>
                        </a:spcBef>
                        <a:spcAft>
                          <a:spcPts val="0"/>
                        </a:spcAft>
                        <a:buNone/>
                      </a:pPr>
                      <a:r>
                        <a:rPr lang="en" sz="700">
                          <a:solidFill>
                            <a:srgbClr val="191919"/>
                          </a:solidFill>
                        </a:rPr>
                        <a:t>#747474</a:t>
                      </a:r>
                      <a:endParaRPr dirty="0"/>
                    </a:p>
                  </a:txBody>
                  <a:tcPr marL="0" marR="91425" marT="91425" marB="0">
                    <a:lnL w="9525" cap="flat" cmpd="sng">
                      <a:solidFill>
                        <a:srgbClr val="9E9E9E">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gridSpan="2">
                  <a:txBody>
                    <a:bodyPr/>
                    <a:lstStyle/>
                    <a:p>
                      <a:pPr marL="0" lvl="0" indent="0" algn="l" rtl="0">
                        <a:spcBef>
                          <a:spcPts val="0"/>
                        </a:spcBef>
                        <a:spcAft>
                          <a:spcPts val="0"/>
                        </a:spcAft>
                        <a:buNone/>
                      </a:pPr>
                      <a:endParaRPr dirty="0"/>
                    </a:p>
                  </a:txBody>
                  <a:tcPr marL="91425" marR="91425" marT="91425"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3"/>
                  </a:ext>
                </a:extLst>
              </a:tr>
              <a:tr h="314625">
                <a:tc>
                  <a:txBody>
                    <a:bodyPr/>
                    <a:lstStyle/>
                    <a:p>
                      <a:pPr marL="0" marR="0" lvl="0" indent="0" algn="l" rtl="0">
                        <a:lnSpc>
                          <a:spcPct val="100000"/>
                        </a:lnSpc>
                        <a:spcBef>
                          <a:spcPts val="0"/>
                        </a:spcBef>
                        <a:spcAft>
                          <a:spcPts val="0"/>
                        </a:spcAft>
                        <a:buNone/>
                      </a:pPr>
                      <a:r>
                        <a:rPr lang="en" sz="500" b="1"/>
                        <a:t>ASU Grayscale. </a:t>
                      </a:r>
                      <a:r>
                        <a:rPr lang="en" sz="500"/>
                        <a:t>For text, line and fill colors. ASU Gray is a part of this scale.</a:t>
                      </a:r>
                      <a:endParaRPr sz="500" dirty="0"/>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dirty="0"/>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191919"/>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dirty="0"/>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191919"/>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dirty="0"/>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484848"/>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dirty="0"/>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747474"/>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dirty="0"/>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BFBFBF"/>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dirty="0"/>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D0D0D0"/>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dirty="0"/>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dirty="0"/>
                    </a:p>
                  </a:txBody>
                  <a:tcPr marL="0" marR="91425" marT="91425" marB="0">
                    <a:lnL w="9525" cap="flat" cmpd="sng">
                      <a:solidFill>
                        <a:srgbClr val="9E9E9E">
                          <a:alpha val="0"/>
                        </a:srgbClr>
                      </a:solidFill>
                      <a:prstDash val="solid"/>
                      <a:round/>
                      <a:headEnd type="none" w="sm" len="sm"/>
                      <a:tailEnd type="none" w="sm" len="sm"/>
                    </a:lnL>
                    <a:lnR w="9525" cap="flat" cmpd="sng">
                      <a:solidFill>
                        <a:srgbClr val="FAFAFA"/>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AFAFA"/>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dirty="0"/>
                    </a:p>
                  </a:txBody>
                  <a:tcPr marL="0" marR="91425" marT="91425" marB="0">
                    <a:lnL w="9525" cap="flat" cmpd="sng">
                      <a:solidFill>
                        <a:srgbClr val="FAFAFA"/>
                      </a:solidFill>
                      <a:prstDash val="solid"/>
                      <a:round/>
                      <a:headEnd type="none" w="sm" len="sm"/>
                      <a:tailEnd type="none" w="sm" len="sm"/>
                    </a:lnL>
                    <a:lnR w="9525" cap="flat" cmpd="sng">
                      <a:solidFill>
                        <a:srgbClr val="FAFAFA"/>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FAFAFA"/>
                      </a:solidFill>
                      <a:prstDash val="solid"/>
                      <a:round/>
                      <a:headEnd type="none" w="sm" len="sm"/>
                      <a:tailEnd type="none" w="sm" len="sm"/>
                    </a:lnB>
                    <a:solidFill>
                      <a:srgbClr val="FFFFFF"/>
                    </a:solidFill>
                  </a:tcPr>
                </a:tc>
                <a:extLst>
                  <a:ext uri="{0D108BD9-81ED-4DB2-BD59-A6C34878D82A}">
                    <a16:rowId xmlns:a16="http://schemas.microsoft.com/office/drawing/2014/main" val="10004"/>
                  </a:ext>
                </a:extLst>
              </a:tr>
              <a:tr h="367650">
                <a:tc>
                  <a:txBody>
                    <a:bodyPr/>
                    <a:lstStyle/>
                    <a:p>
                      <a:pPr marL="0" lvl="0" indent="0" algn="l" rtl="0">
                        <a:spcBef>
                          <a:spcPts val="0"/>
                        </a:spcBef>
                        <a:spcAft>
                          <a:spcPts val="0"/>
                        </a:spcAft>
                        <a:buNone/>
                      </a:pPr>
                      <a:endParaRPr sz="600" b="1" dirty="0"/>
                    </a:p>
                  </a:txBody>
                  <a:tcPr marL="0"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b="1"/>
                        <a:t>ASU Black</a:t>
                      </a:r>
                      <a:endParaRPr sz="700" b="1" dirty="0"/>
                    </a:p>
                    <a:p>
                      <a:pPr marL="0" lvl="0" indent="0" algn="l" rtl="0">
                        <a:spcBef>
                          <a:spcPts val="0"/>
                        </a:spcBef>
                        <a:spcAft>
                          <a:spcPts val="0"/>
                        </a:spcAft>
                        <a:buNone/>
                      </a:pPr>
                      <a:r>
                        <a:rPr lang="en" sz="700"/>
                        <a:t>#000000</a:t>
                      </a:r>
                      <a:endParaRPr sz="700" u="none" strike="noStrike" cap="none" dirty="0"/>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Gray</a:t>
                      </a:r>
                      <a:r>
                        <a:rPr lang="en" sz="700" b="1" u="none" strike="noStrike" cap="none">
                          <a:solidFill>
                            <a:srgbClr val="191919"/>
                          </a:solidFill>
                        </a:rPr>
                        <a:t> 1</a:t>
                      </a:r>
                      <a:endParaRPr sz="700" b="1" dirty="0">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#191919</a:t>
                      </a:r>
                      <a:endParaRPr sz="700" u="none" strike="noStrike" cap="none" dirty="0">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dirty="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Gray</a:t>
                      </a:r>
                      <a:r>
                        <a:rPr lang="en" sz="700" b="1" u="none" strike="noStrike" cap="none">
                          <a:solidFill>
                            <a:srgbClr val="191919"/>
                          </a:solidFill>
                        </a:rPr>
                        <a:t> 2</a:t>
                      </a:r>
                      <a:endParaRPr sz="700" b="1" dirty="0">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#484848</a:t>
                      </a:r>
                      <a:endParaRPr sz="700" u="none" strike="noStrike" cap="none" dirty="0">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dirty="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ASU Gray</a:t>
                      </a:r>
                      <a:endParaRPr sz="700" b="1" dirty="0">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#747474</a:t>
                      </a:r>
                      <a:br>
                        <a:rPr lang="en" sz="700" u="none" strike="noStrike" cap="none">
                          <a:solidFill>
                            <a:srgbClr val="191919"/>
                          </a:solidFill>
                        </a:rPr>
                      </a:br>
                      <a:r>
                        <a:rPr lang="en" sz="700" u="none" strike="noStrike" cap="none">
                          <a:solidFill>
                            <a:srgbClr val="191919"/>
                          </a:solidFill>
                        </a:rPr>
                        <a:t>(</a:t>
                      </a:r>
                      <a:r>
                        <a:rPr lang="en" sz="700">
                          <a:solidFill>
                            <a:srgbClr val="191919"/>
                          </a:solidFill>
                        </a:rPr>
                        <a:t>Gray 3)</a:t>
                      </a:r>
                      <a:endParaRPr sz="700" u="none" strike="noStrike" cap="none" dirty="0">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dirty="0"/>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Gray</a:t>
                      </a:r>
                      <a:r>
                        <a:rPr lang="en" sz="700" b="1" u="none" strike="noStrike" cap="none">
                          <a:solidFill>
                            <a:srgbClr val="191919"/>
                          </a:solidFill>
                        </a:rPr>
                        <a:t> 4</a:t>
                      </a:r>
                      <a:endParaRPr sz="700" b="1" dirty="0">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#BFBFBF</a:t>
                      </a:r>
                      <a:endParaRPr sz="700" u="none" strike="noStrike" cap="none" dirty="0">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dirty="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Gray</a:t>
                      </a:r>
                      <a:r>
                        <a:rPr lang="en" sz="700" b="1" u="none" strike="noStrike" cap="none">
                          <a:solidFill>
                            <a:srgbClr val="191919"/>
                          </a:solidFill>
                        </a:rPr>
                        <a:t> 5</a:t>
                      </a:r>
                      <a:endParaRPr sz="700" b="1" dirty="0">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#D0D0D0</a:t>
                      </a:r>
                      <a:endParaRPr sz="700" u="none" strike="noStrike" cap="none" dirty="0">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dirty="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Gray</a:t>
                      </a:r>
                      <a:r>
                        <a:rPr lang="en" sz="700" b="1" u="none" strike="noStrike" cap="none">
                          <a:solidFill>
                            <a:srgbClr val="191919"/>
                          </a:solidFill>
                        </a:rPr>
                        <a:t> 6</a:t>
                      </a:r>
                      <a:endParaRPr sz="700" b="1" dirty="0">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#E8E8E8</a:t>
                      </a:r>
                      <a:endParaRPr sz="700" u="none" strike="noStrike" cap="none" dirty="0">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dirty="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Gray</a:t>
                      </a:r>
                      <a:r>
                        <a:rPr lang="en" sz="700" b="1" u="none" strike="noStrike" cap="none">
                          <a:solidFill>
                            <a:srgbClr val="191919"/>
                          </a:solidFill>
                        </a:rPr>
                        <a:t> </a:t>
                      </a:r>
                      <a:r>
                        <a:rPr lang="en" sz="700" b="1">
                          <a:solidFill>
                            <a:srgbClr val="191919"/>
                          </a:solidFill>
                        </a:rPr>
                        <a:t>7</a:t>
                      </a:r>
                      <a:r>
                        <a:rPr lang="en" sz="700" u="none" strike="noStrike" cap="none">
                          <a:solidFill>
                            <a:srgbClr val="191919"/>
                          </a:solidFill>
                        </a:rPr>
                        <a:t> #FAFAFA</a:t>
                      </a:r>
                      <a:endParaRPr sz="700" u="none" strike="noStrike" cap="none" dirty="0">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dirty="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b="1">
                          <a:solidFill>
                            <a:srgbClr val="191919"/>
                          </a:solidFill>
                        </a:rPr>
                        <a:t>ASU White</a:t>
                      </a:r>
                      <a:r>
                        <a:rPr lang="en" sz="700">
                          <a:solidFill>
                            <a:srgbClr val="191919"/>
                          </a:solidFill>
                        </a:rPr>
                        <a:t> #FFFFFF</a:t>
                      </a:r>
                      <a:endParaRPr sz="700" u="none" strike="noStrike" cap="none" dirty="0"/>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FAFAFA"/>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5"/>
                  </a:ext>
                </a:extLst>
              </a:tr>
              <a:tr h="198100">
                <a:tc rowSpan="2">
                  <a:txBody>
                    <a:bodyPr/>
                    <a:lstStyle/>
                    <a:p>
                      <a:pPr marL="0" lvl="0" indent="0" algn="l" rtl="0">
                        <a:spcBef>
                          <a:spcPts val="0"/>
                        </a:spcBef>
                        <a:spcAft>
                          <a:spcPts val="0"/>
                        </a:spcAft>
                        <a:buNone/>
                      </a:pPr>
                      <a:r>
                        <a:rPr lang="en" sz="500" b="1"/>
                        <a:t>Color tints.</a:t>
                      </a:r>
                      <a:r>
                        <a:rPr lang="en" sz="500"/>
                        <a:t> Brand palette tint variations for use in data visualizations and spreadsheets</a:t>
                      </a:r>
                      <a:endParaRPr sz="500" dirty="0"/>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dirty="0"/>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F1C9"/>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dirty="0"/>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DFC9CF"/>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dirty="0"/>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E9F5DB"/>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dirty="0"/>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D6F0FA"/>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dirty="0"/>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EADE"/>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dirty="0"/>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EBD9D2"/>
                    </a:solidFill>
                  </a:tcPr>
                </a:tc>
                <a:tc>
                  <a:txBody>
                    <a:bodyPr/>
                    <a:lstStyle/>
                    <a:p>
                      <a:pPr marL="0" marR="0" lvl="0" indent="0" algn="l" rtl="0">
                        <a:lnSpc>
                          <a:spcPct val="100000"/>
                        </a:lnSpc>
                        <a:spcBef>
                          <a:spcPts val="0"/>
                        </a:spcBef>
                        <a:spcAft>
                          <a:spcPts val="0"/>
                        </a:spcAft>
                        <a:buNone/>
                      </a:pPr>
                      <a:endParaRPr sz="700" u="none" strike="noStrike" cap="none" dirty="0"/>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D2EDF0"/>
                    </a:solidFill>
                  </a:tcPr>
                </a:tc>
                <a:tc>
                  <a:txBody>
                    <a:bodyPr/>
                    <a:lstStyle/>
                    <a:p>
                      <a:pPr marL="0" marR="0" lvl="0" indent="0" algn="l" rtl="0">
                        <a:lnSpc>
                          <a:spcPct val="100000"/>
                        </a:lnSpc>
                        <a:spcBef>
                          <a:spcPts val="0"/>
                        </a:spcBef>
                        <a:spcAft>
                          <a:spcPts val="0"/>
                        </a:spcAft>
                        <a:buNone/>
                      </a:pPr>
                      <a:endParaRPr sz="700" u="none" strike="noStrike" cap="none" dirty="0"/>
                    </a:p>
                  </a:txBody>
                  <a:tcPr marL="0" marR="91425" marT="91425" marB="0">
                    <a:lnL w="9525" cap="flat" cmpd="sng">
                      <a:solidFill>
                        <a:srgbClr val="9E9E9E">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9D1DC"/>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dirty="0"/>
                    </a:p>
                  </a:txBody>
                  <a:tcPr marL="0" marR="91425" marT="91425"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6"/>
                  </a:ext>
                </a:extLst>
              </a:tr>
              <a:tr h="661725">
                <a:tc vMerge="1">
                  <a:txBody>
                    <a:bodyPr/>
                    <a:lstStyle/>
                    <a:p>
                      <a:endParaRPr lang="en-US"/>
                    </a:p>
                  </a:txBody>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a:t>25% ASU Gold</a:t>
                      </a:r>
                      <a:endParaRPr sz="700" dirty="0"/>
                    </a:p>
                    <a:p>
                      <a:pPr marL="0" marR="0" lvl="0" indent="0" algn="l" rtl="0">
                        <a:lnSpc>
                          <a:spcPct val="100000"/>
                        </a:lnSpc>
                        <a:spcBef>
                          <a:spcPts val="0"/>
                        </a:spcBef>
                        <a:spcAft>
                          <a:spcPts val="0"/>
                        </a:spcAft>
                        <a:buClr>
                          <a:srgbClr val="000000"/>
                        </a:buClr>
                        <a:buSzPts val="900"/>
                        <a:buFont typeface="Arial"/>
                        <a:buNone/>
                      </a:pPr>
                      <a:r>
                        <a:rPr lang="en" sz="700"/>
                        <a:t>#FFF1C9</a:t>
                      </a:r>
                      <a:endParaRPr sz="700" dirty="0"/>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a:t>25% ASU Maroon</a:t>
                      </a:r>
                      <a:endParaRPr sz="700" dirty="0"/>
                    </a:p>
                    <a:p>
                      <a:pPr marL="0" marR="0" lvl="0" indent="0" algn="l" rtl="0">
                        <a:lnSpc>
                          <a:spcPct val="100000"/>
                        </a:lnSpc>
                        <a:spcBef>
                          <a:spcPts val="0"/>
                        </a:spcBef>
                        <a:spcAft>
                          <a:spcPts val="0"/>
                        </a:spcAft>
                        <a:buClr>
                          <a:srgbClr val="000000"/>
                        </a:buClr>
                        <a:buSzPts val="900"/>
                        <a:buFont typeface="Arial"/>
                        <a:buNone/>
                      </a:pPr>
                      <a:r>
                        <a:rPr lang="en" sz="700"/>
                        <a:t>#DFC9CF</a:t>
                      </a:r>
                      <a:endParaRPr sz="700" u="none" strike="noStrike" cap="none" dirty="0"/>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a:solidFill>
                            <a:srgbClr val="191919"/>
                          </a:solidFill>
                        </a:rPr>
                        <a:t>25% ASU Green</a:t>
                      </a:r>
                      <a:endParaRPr sz="700" dirty="0">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a:solidFill>
                            <a:srgbClr val="191919"/>
                          </a:solidFill>
                        </a:rPr>
                        <a:t>#E9F5DB</a:t>
                      </a:r>
                      <a:endParaRPr sz="700" u="none" strike="noStrike" cap="none" dirty="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a:t>25% ASU Blue</a:t>
                      </a:r>
                      <a:endParaRPr sz="700" dirty="0"/>
                    </a:p>
                    <a:p>
                      <a:pPr marL="0" marR="0" lvl="0" indent="0" algn="l" rtl="0">
                        <a:lnSpc>
                          <a:spcPct val="100000"/>
                        </a:lnSpc>
                        <a:spcBef>
                          <a:spcPts val="0"/>
                        </a:spcBef>
                        <a:spcAft>
                          <a:spcPts val="0"/>
                        </a:spcAft>
                        <a:buClr>
                          <a:srgbClr val="000000"/>
                        </a:buClr>
                        <a:buSzPts val="900"/>
                        <a:buFont typeface="Arial"/>
                        <a:buNone/>
                      </a:pPr>
                      <a:r>
                        <a:rPr lang="en" sz="700"/>
                        <a:t>#D6F0FA</a:t>
                      </a:r>
                      <a:endParaRPr sz="700" u="none" strike="noStrike" cap="none" dirty="0"/>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a:solidFill>
                            <a:srgbClr val="191919"/>
                          </a:solidFill>
                        </a:rPr>
                        <a:t>25% ASU Orange</a:t>
                      </a:r>
                      <a:endParaRPr sz="700" dirty="0">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a:solidFill>
                            <a:srgbClr val="191919"/>
                          </a:solidFill>
                        </a:rPr>
                        <a:t>#FFEADE</a:t>
                      </a:r>
                      <a:endParaRPr sz="700" u="none" strike="noStrike" cap="none" dirty="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a:solidFill>
                            <a:srgbClr val="191919"/>
                          </a:solidFill>
                        </a:rPr>
                        <a:t>25% ASU Copper</a:t>
                      </a:r>
                      <a:endParaRPr sz="700" dirty="0">
                        <a:solidFill>
                          <a:srgbClr val="191919"/>
                        </a:solidFill>
                      </a:endParaRPr>
                    </a:p>
                    <a:p>
                      <a:pPr marL="0" lvl="0" indent="0" algn="l" rtl="0">
                        <a:spcBef>
                          <a:spcPts val="0"/>
                        </a:spcBef>
                        <a:spcAft>
                          <a:spcPts val="0"/>
                        </a:spcAft>
                        <a:buNone/>
                      </a:pPr>
                      <a:r>
                        <a:rPr lang="en" sz="700">
                          <a:solidFill>
                            <a:srgbClr val="191919"/>
                          </a:solidFill>
                        </a:rPr>
                        <a:t>#EBD9D2</a:t>
                      </a:r>
                      <a:endParaRPr dirty="0"/>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a:solidFill>
                            <a:srgbClr val="191919"/>
                          </a:solidFill>
                        </a:rPr>
                        <a:t>25% ASU Turquoise </a:t>
                      </a:r>
                      <a:endParaRPr sz="700" dirty="0">
                        <a:solidFill>
                          <a:srgbClr val="191919"/>
                        </a:solidFill>
                      </a:endParaRPr>
                    </a:p>
                    <a:p>
                      <a:pPr marL="0" lvl="0" indent="0" algn="l" rtl="0">
                        <a:spcBef>
                          <a:spcPts val="0"/>
                        </a:spcBef>
                        <a:spcAft>
                          <a:spcPts val="0"/>
                        </a:spcAft>
                        <a:buNone/>
                      </a:pPr>
                      <a:r>
                        <a:rPr lang="en" sz="700">
                          <a:solidFill>
                            <a:srgbClr val="191919"/>
                          </a:solidFill>
                        </a:rPr>
                        <a:t>#D2EDF0</a:t>
                      </a:r>
                      <a:endParaRPr sz="700" dirty="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a:solidFill>
                            <a:srgbClr val="191919"/>
                          </a:solidFill>
                        </a:rPr>
                        <a:t>25% ASU Pink </a:t>
                      </a:r>
                      <a:endParaRPr sz="700" dirty="0">
                        <a:solidFill>
                          <a:srgbClr val="191919"/>
                        </a:solidFill>
                      </a:endParaRPr>
                    </a:p>
                    <a:p>
                      <a:pPr marL="0" lvl="0" indent="0" algn="l" rtl="0">
                        <a:spcBef>
                          <a:spcPts val="0"/>
                        </a:spcBef>
                        <a:spcAft>
                          <a:spcPts val="0"/>
                        </a:spcAft>
                        <a:buNone/>
                      </a:pPr>
                      <a:r>
                        <a:rPr lang="en" sz="700">
                          <a:solidFill>
                            <a:srgbClr val="191919"/>
                          </a:solidFill>
                        </a:rPr>
                        <a:t>#F9D1DC</a:t>
                      </a:r>
                      <a:endParaRPr sz="700" dirty="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600" dirty="0">
                        <a:solidFill>
                          <a:srgbClr val="191919"/>
                        </a:solidFill>
                      </a:endParaRPr>
                    </a:p>
                  </a:txBody>
                  <a:tcPr marL="91425" marR="91425" marT="91425"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7"/>
                  </a:ext>
                </a:extLst>
              </a:tr>
            </a:tbl>
          </a:graphicData>
        </a:graphic>
      </p:graphicFrame>
      <p:graphicFrame>
        <p:nvGraphicFramePr>
          <p:cNvPr id="4752" name="Google Shape;4752;p120"/>
          <p:cNvGraphicFramePr/>
          <p:nvPr/>
        </p:nvGraphicFramePr>
        <p:xfrm>
          <a:off x="5969457" y="4075635"/>
          <a:ext cx="1023025" cy="821125"/>
        </p:xfrm>
        <a:graphic>
          <a:graphicData uri="http://schemas.openxmlformats.org/drawingml/2006/table">
            <a:tbl>
              <a:tblPr>
                <a:noFill/>
                <a:tableStyleId>{AA410CCB-9413-413C-BBC5-B9FC32F29FDC}</a:tableStyleId>
              </a:tblPr>
              <a:tblGrid>
                <a:gridCol w="200000">
                  <a:extLst>
                    <a:ext uri="{9D8B030D-6E8A-4147-A177-3AD203B41FA5}">
                      <a16:colId xmlns:a16="http://schemas.microsoft.com/office/drawing/2014/main" val="20000"/>
                    </a:ext>
                  </a:extLst>
                </a:gridCol>
                <a:gridCol w="823025">
                  <a:extLst>
                    <a:ext uri="{9D8B030D-6E8A-4147-A177-3AD203B41FA5}">
                      <a16:colId xmlns:a16="http://schemas.microsoft.com/office/drawing/2014/main" val="20001"/>
                    </a:ext>
                  </a:extLst>
                </a:gridCol>
              </a:tblGrid>
              <a:tr h="198125">
                <a:tc>
                  <a:txBody>
                    <a:bodyPr/>
                    <a:lstStyle/>
                    <a:p>
                      <a:pPr marL="0" lvl="0" indent="0" algn="l" rtl="0">
                        <a:spcBef>
                          <a:spcPts val="0"/>
                        </a:spcBef>
                        <a:spcAft>
                          <a:spcPts val="0"/>
                        </a:spcAft>
                        <a:buNone/>
                      </a:pPr>
                      <a:endParaRPr sz="700" u="none" strike="noStrike" cap="none" dirty="0"/>
                    </a:p>
                  </a:txBody>
                  <a:tcPr marL="0" marR="0" marT="0"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solidFill>
                      <a:schemeClr val="accent6"/>
                    </a:solidFill>
                  </a:tcPr>
                </a:tc>
                <a:tc rowSpan="2">
                  <a:txBody>
                    <a:bodyPr/>
                    <a:lstStyle/>
                    <a:p>
                      <a:pPr marL="0" lvl="0" indent="0" algn="l" rtl="0">
                        <a:spcBef>
                          <a:spcPts val="0"/>
                        </a:spcBef>
                        <a:spcAft>
                          <a:spcPts val="0"/>
                        </a:spcAft>
                        <a:buNone/>
                      </a:pPr>
                      <a:r>
                        <a:rPr lang="en" sz="600" b="1">
                          <a:solidFill>
                            <a:srgbClr val="191919"/>
                          </a:solidFill>
                        </a:rPr>
                        <a:t>Error Red</a:t>
                      </a:r>
                      <a:endParaRPr sz="600" b="1" dirty="0">
                        <a:solidFill>
                          <a:srgbClr val="191919"/>
                        </a:solidFill>
                      </a:endParaRPr>
                    </a:p>
                    <a:p>
                      <a:pPr marL="0" lvl="0" indent="0" algn="l" rtl="0">
                        <a:spcBef>
                          <a:spcPts val="0"/>
                        </a:spcBef>
                        <a:spcAft>
                          <a:spcPts val="0"/>
                        </a:spcAft>
                        <a:buNone/>
                      </a:pPr>
                      <a:r>
                        <a:rPr lang="en" sz="600">
                          <a:solidFill>
                            <a:srgbClr val="191919"/>
                          </a:solidFill>
                        </a:rPr>
                        <a:t>#CC2F2F </a:t>
                      </a:r>
                      <a:br>
                        <a:rPr lang="en" sz="600">
                          <a:solidFill>
                            <a:srgbClr val="191919"/>
                          </a:solidFill>
                        </a:rPr>
                      </a:br>
                      <a:endParaRPr sz="600" dirty="0">
                        <a:solidFill>
                          <a:srgbClr val="191919"/>
                        </a:solidFill>
                      </a:endParaRPr>
                    </a:p>
                    <a:p>
                      <a:pPr marL="0" lvl="0" indent="0" algn="l" rtl="0">
                        <a:spcBef>
                          <a:spcPts val="0"/>
                        </a:spcBef>
                        <a:spcAft>
                          <a:spcPts val="0"/>
                        </a:spcAft>
                        <a:buNone/>
                      </a:pPr>
                      <a:r>
                        <a:rPr lang="en" sz="600" b="1">
                          <a:solidFill>
                            <a:srgbClr val="191919"/>
                          </a:solidFill>
                        </a:rPr>
                        <a:t>For digital use only</a:t>
                      </a:r>
                      <a:r>
                        <a:rPr lang="en" sz="600">
                          <a:solidFill>
                            <a:srgbClr val="191919"/>
                          </a:solidFill>
                        </a:rPr>
                        <a:t> to indicate system errors, issues or negative number values.</a:t>
                      </a:r>
                      <a:endParaRPr sz="700" dirty="0"/>
                    </a:p>
                  </a:txBody>
                  <a:tcPr marL="45700" marR="0" marT="0"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0"/>
                  </a:ext>
                </a:extLst>
              </a:tr>
              <a:tr h="623000">
                <a:tc>
                  <a:txBody>
                    <a:bodyPr/>
                    <a:lstStyle/>
                    <a:p>
                      <a:pPr marL="0" lvl="0" indent="0" algn="l" rtl="0">
                        <a:spcBef>
                          <a:spcPts val="0"/>
                        </a:spcBef>
                        <a:spcAft>
                          <a:spcPts val="0"/>
                        </a:spcAft>
                        <a:buNone/>
                      </a:pPr>
                      <a:endParaRPr sz="600" dirty="0">
                        <a:solidFill>
                          <a:srgbClr val="191919"/>
                        </a:solidFill>
                      </a:endParaRPr>
                    </a:p>
                  </a:txBody>
                  <a:tcPr marL="0" marR="0" marT="0"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tc vMerge="1">
                  <a:txBody>
                    <a:bodyPr/>
                    <a:lstStyle/>
                    <a:p>
                      <a:endParaRPr lang="en-US"/>
                    </a:p>
                  </a:txBody>
                  <a:tcPr/>
                </a:tc>
                <a:extLst>
                  <a:ext uri="{0D108BD9-81ED-4DB2-BD59-A6C34878D82A}">
                    <a16:rowId xmlns:a16="http://schemas.microsoft.com/office/drawing/2014/main" val="10001"/>
                  </a:ext>
                </a:extLst>
              </a:tr>
            </a:tbl>
          </a:graphicData>
        </a:graphic>
      </p:graphicFrame>
      <p:sp>
        <p:nvSpPr>
          <p:cNvPr id="4753" name="Google Shape;4753;p120"/>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F2676E-78CD-416D-F4FB-1016E2EE2AFE}"/>
              </a:ext>
            </a:extLst>
          </p:cNvPr>
          <p:cNvSpPr>
            <a:spLocks noGrp="1"/>
          </p:cNvSpPr>
          <p:nvPr>
            <p:ph type="ctrTitle"/>
          </p:nvPr>
        </p:nvSpPr>
        <p:spPr>
          <a:xfrm>
            <a:off x="1143000" y="841772"/>
            <a:ext cx="6858000" cy="1790700"/>
          </a:xfrm>
        </p:spPr>
        <p:txBody>
          <a:bodyPr anchor="b"/>
          <a:lstStyle>
            <a:lvl1pPr algn="ctr">
              <a:defRPr sz="4500"/>
            </a:lvl1pPr>
          </a:lstStyle>
          <a:p>
            <a:r>
              <a:rPr lang="en-US"/>
              <a:t>Click to edit Master title style</a:t>
            </a:r>
          </a:p>
        </p:txBody>
      </p:sp>
      <p:sp>
        <p:nvSpPr>
          <p:cNvPr id="3" name="Subtitle 2">
            <a:extLst>
              <a:ext uri="{FF2B5EF4-FFF2-40B4-BE49-F238E27FC236}">
                <a16:creationId xmlns:a16="http://schemas.microsoft.com/office/drawing/2014/main" id="{BA6B40B5-D4BF-230B-DDF0-6E1FE8A3B22E}"/>
              </a:ext>
            </a:extLst>
          </p:cNvPr>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p>
        </p:txBody>
      </p:sp>
      <p:sp>
        <p:nvSpPr>
          <p:cNvPr id="4" name="Date Placeholder 3">
            <a:extLst>
              <a:ext uri="{FF2B5EF4-FFF2-40B4-BE49-F238E27FC236}">
                <a16:creationId xmlns:a16="http://schemas.microsoft.com/office/drawing/2014/main" id="{7AB8A5D0-D029-3F35-0E36-639A31E95F1F}"/>
              </a:ext>
            </a:extLst>
          </p:cNvPr>
          <p:cNvSpPr>
            <a:spLocks noGrp="1"/>
          </p:cNvSpPr>
          <p:nvPr>
            <p:ph type="dt" sz="half" idx="10"/>
          </p:nvPr>
        </p:nvSpPr>
        <p:spPr/>
        <p:txBody>
          <a:bodyPr/>
          <a:lstStyle/>
          <a:p>
            <a:fld id="{A7B521BF-AB82-3D4E-9306-3F2D5C0CDC24}" type="datetimeFigureOut">
              <a:rPr lang="en-US" smtClean="0"/>
              <a:t>12/1/2025</a:t>
            </a:fld>
            <a:endParaRPr lang="en-US"/>
          </a:p>
        </p:txBody>
      </p:sp>
      <p:sp>
        <p:nvSpPr>
          <p:cNvPr id="5" name="Footer Placeholder 4">
            <a:extLst>
              <a:ext uri="{FF2B5EF4-FFF2-40B4-BE49-F238E27FC236}">
                <a16:creationId xmlns:a16="http://schemas.microsoft.com/office/drawing/2014/main" id="{E9B29B20-D059-AACF-570B-ECE836833E2D}"/>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428DC357-48DC-B7FA-CFCB-040DEFDDF1C2}"/>
              </a:ext>
            </a:extLst>
          </p:cNvPr>
          <p:cNvSpPr>
            <a:spLocks noGrp="1"/>
          </p:cNvSpPr>
          <p:nvPr>
            <p:ph type="sldNum" sz="quarter" idx="12"/>
          </p:nvPr>
        </p:nvSpPr>
        <p:spPr/>
        <p:txBody>
          <a:bodyPr/>
          <a:lstStyle/>
          <a:p>
            <a:fld id="{9AE5300D-D5FA-7F40-ADC4-2388518C8072}" type="slidenum">
              <a:rPr lang="en-US" smtClean="0"/>
              <a:t>‹#›</a:t>
            </a:fld>
            <a:endParaRPr lang="en-US"/>
          </a:p>
        </p:txBody>
      </p:sp>
    </p:spTree>
    <p:extLst>
      <p:ext uri="{BB962C8B-B14F-4D97-AF65-F5344CB8AC3E}">
        <p14:creationId xmlns:p14="http://schemas.microsoft.com/office/powerpoint/2010/main" val="415071104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23: Section intro — maroon">
  <p:cSld name="CUSTOM_19_1_2">
    <p:bg>
      <p:bgPr>
        <a:solidFill>
          <a:schemeClr val="accent2"/>
        </a:solidFill>
        <a:effectLst/>
      </p:bgPr>
    </p:bg>
    <p:spTree>
      <p:nvGrpSpPr>
        <p:cNvPr id="1" name="Shape 64"/>
        <p:cNvGrpSpPr/>
        <p:nvPr/>
      </p:nvGrpSpPr>
      <p:grpSpPr>
        <a:xfrm>
          <a:off x="0" y="0"/>
          <a:ext cx="0" cy="0"/>
          <a:chOff x="0" y="0"/>
          <a:chExt cx="0" cy="0"/>
        </a:xfrm>
      </p:grpSpPr>
      <p:pic>
        <p:nvPicPr>
          <p:cNvPr id="65" name="Google Shape;65;p14"/>
          <p:cNvPicPr preferRelativeResize="0"/>
          <p:nvPr/>
        </p:nvPicPr>
        <p:blipFill rotWithShape="1">
          <a:blip r:embed="rId2">
            <a:alphaModFix/>
          </a:blip>
          <a:srcRect l="7060" t="13180" r="5884" b="8919"/>
          <a:stretch/>
        </p:blipFill>
        <p:spPr>
          <a:xfrm>
            <a:off x="7964425" y="4428975"/>
            <a:ext cx="930449" cy="489050"/>
          </a:xfrm>
          <a:prstGeom prst="rect">
            <a:avLst/>
          </a:prstGeom>
          <a:noFill/>
          <a:ln>
            <a:noFill/>
          </a:ln>
        </p:spPr>
      </p:pic>
      <p:sp>
        <p:nvSpPr>
          <p:cNvPr id="66" name="Google Shape;66;p14"/>
          <p:cNvSpPr txBox="1">
            <a:spLocks noGrp="1"/>
          </p:cNvSpPr>
          <p:nvPr>
            <p:ph type="title"/>
          </p:nvPr>
        </p:nvSpPr>
        <p:spPr>
          <a:xfrm>
            <a:off x="420625" y="320050"/>
            <a:ext cx="8411700" cy="4508100"/>
          </a:xfrm>
          <a:prstGeom prst="rect">
            <a:avLst/>
          </a:prstGeom>
        </p:spPr>
        <p:txBody>
          <a:bodyPr spcFirstLastPara="1" wrap="square" lIns="0" tIns="0" rIns="0" bIns="0" anchor="ctr" anchorCtr="0">
            <a:normAutofit/>
          </a:bodyPr>
          <a:lstStyle>
            <a:lvl1pPr lvl="0" rtl="0">
              <a:lnSpc>
                <a:spcPct val="90000"/>
              </a:lnSpc>
              <a:spcBef>
                <a:spcPts val="0"/>
              </a:spcBef>
              <a:spcAft>
                <a:spcPts val="0"/>
              </a:spcAft>
              <a:buClr>
                <a:schemeClr val="lt1"/>
              </a:buClr>
              <a:buSzPts val="4800"/>
              <a:buNone/>
              <a:defRPr sz="4800">
                <a:solidFill>
                  <a:schemeClr val="lt1"/>
                </a:solidFill>
              </a:defRPr>
            </a:lvl1pPr>
            <a:lvl2pPr lvl="1" rtl="0">
              <a:spcBef>
                <a:spcPts val="0"/>
              </a:spcBef>
              <a:spcAft>
                <a:spcPts val="0"/>
              </a:spcAft>
              <a:buSzPts val="3600"/>
              <a:buNone/>
              <a:defRPr sz="3600"/>
            </a:lvl2pPr>
            <a:lvl3pPr lvl="2" rtl="0">
              <a:spcBef>
                <a:spcPts val="800"/>
              </a:spcBef>
              <a:spcAft>
                <a:spcPts val="0"/>
              </a:spcAft>
              <a:buSzPts val="3600"/>
              <a:buNone/>
              <a:defRPr sz="3600"/>
            </a:lvl3pPr>
            <a:lvl4pPr lvl="3" rtl="0">
              <a:spcBef>
                <a:spcPts val="800"/>
              </a:spcBef>
              <a:spcAft>
                <a:spcPts val="0"/>
              </a:spcAft>
              <a:buSzPts val="3600"/>
              <a:buNone/>
              <a:defRPr sz="3600"/>
            </a:lvl4pPr>
            <a:lvl5pPr lvl="4" rtl="0">
              <a:spcBef>
                <a:spcPts val="800"/>
              </a:spcBef>
              <a:spcAft>
                <a:spcPts val="0"/>
              </a:spcAft>
              <a:buSzPts val="3600"/>
              <a:buNone/>
              <a:defRPr sz="3600"/>
            </a:lvl5pPr>
            <a:lvl6pPr lvl="5" rtl="0">
              <a:spcBef>
                <a:spcPts val="800"/>
              </a:spcBef>
              <a:spcAft>
                <a:spcPts val="0"/>
              </a:spcAft>
              <a:buSzPts val="3600"/>
              <a:buNone/>
              <a:defRPr sz="3600"/>
            </a:lvl6pPr>
            <a:lvl7pPr lvl="6" rtl="0">
              <a:spcBef>
                <a:spcPts val="800"/>
              </a:spcBef>
              <a:spcAft>
                <a:spcPts val="0"/>
              </a:spcAft>
              <a:buSzPts val="3600"/>
              <a:buNone/>
              <a:defRPr sz="3600"/>
            </a:lvl7pPr>
            <a:lvl8pPr lvl="7" rtl="0">
              <a:spcBef>
                <a:spcPts val="800"/>
              </a:spcBef>
              <a:spcAft>
                <a:spcPts val="0"/>
              </a:spcAft>
              <a:buSzPts val="3600"/>
              <a:buNone/>
              <a:defRPr sz="3600"/>
            </a:lvl8pPr>
            <a:lvl9pPr lvl="8" rtl="0">
              <a:spcBef>
                <a:spcPts val="800"/>
              </a:spcBef>
              <a:spcAft>
                <a:spcPts val="800"/>
              </a:spcAft>
              <a:buSzPts val="3600"/>
              <a:buNone/>
              <a:defRPr sz="3600"/>
            </a:lvl9pPr>
          </a:lstStyle>
          <a:p>
            <a:endParaRPr/>
          </a:p>
        </p:txBody>
      </p:sp>
      <p:sp>
        <p:nvSpPr>
          <p:cNvPr id="67" name="Google Shape;67;p14"/>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8"/>
        <p:cNvGrpSpPr/>
        <p:nvPr/>
      </p:nvGrpSpPr>
      <p:grpSpPr>
        <a:xfrm>
          <a:off x="0" y="0"/>
          <a:ext cx="0" cy="0"/>
          <a:chOff x="0" y="0"/>
          <a:chExt cx="0" cy="0"/>
        </a:xfrm>
      </p:grpSpPr>
      <p:sp>
        <p:nvSpPr>
          <p:cNvPr id="19" name="Google Shape;19;p46"/>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0" name="Google Shape;20;p46"/>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rmAutofit/>
          </a:bodyPr>
          <a:lstStyle>
            <a:lvl1pPr marL="457200" lvl="0" indent="-342900" algn="l">
              <a:lnSpc>
                <a:spcPct val="115000"/>
              </a:lnSpc>
              <a:spcBef>
                <a:spcPts val="0"/>
              </a:spcBef>
              <a:spcAft>
                <a:spcPts val="0"/>
              </a:spcAft>
              <a:buSzPts val="1800"/>
              <a:buChar char="●"/>
              <a:defRPr/>
            </a:lvl1pPr>
            <a:lvl2pPr marL="914400" lvl="1" indent="-317500" algn="l">
              <a:lnSpc>
                <a:spcPct val="115000"/>
              </a:lnSpc>
              <a:spcBef>
                <a:spcPts val="0"/>
              </a:spcBef>
              <a:spcAft>
                <a:spcPts val="0"/>
              </a:spcAft>
              <a:buSzPts val="1400"/>
              <a:buChar char="○"/>
              <a:defRPr/>
            </a:lvl2pPr>
            <a:lvl3pPr marL="1371600" lvl="2" indent="-317500" algn="l">
              <a:lnSpc>
                <a:spcPct val="115000"/>
              </a:lnSpc>
              <a:spcBef>
                <a:spcPts val="0"/>
              </a:spcBef>
              <a:spcAft>
                <a:spcPts val="0"/>
              </a:spcAft>
              <a:buSzPts val="1400"/>
              <a:buChar char="■"/>
              <a:defRPr/>
            </a:lvl3pPr>
            <a:lvl4pPr marL="1828800" lvl="3" indent="-317500" algn="l">
              <a:lnSpc>
                <a:spcPct val="115000"/>
              </a:lnSpc>
              <a:spcBef>
                <a:spcPts val="0"/>
              </a:spcBef>
              <a:spcAft>
                <a:spcPts val="0"/>
              </a:spcAft>
              <a:buSzPts val="1400"/>
              <a:buChar char="●"/>
              <a:defRPr/>
            </a:lvl4pPr>
            <a:lvl5pPr marL="2286000" lvl="4" indent="-317500" algn="l">
              <a:lnSpc>
                <a:spcPct val="115000"/>
              </a:lnSpc>
              <a:spcBef>
                <a:spcPts val="0"/>
              </a:spcBef>
              <a:spcAft>
                <a:spcPts val="0"/>
              </a:spcAft>
              <a:buSzPts val="1400"/>
              <a:buChar char="○"/>
              <a:defRPr/>
            </a:lvl5pPr>
            <a:lvl6pPr marL="2743200" lvl="5" indent="-317500" algn="l">
              <a:lnSpc>
                <a:spcPct val="115000"/>
              </a:lnSpc>
              <a:spcBef>
                <a:spcPts val="0"/>
              </a:spcBef>
              <a:spcAft>
                <a:spcPts val="0"/>
              </a:spcAft>
              <a:buSzPts val="1400"/>
              <a:buChar char="■"/>
              <a:defRPr/>
            </a:lvl6pPr>
            <a:lvl7pPr marL="3200400" lvl="6" indent="-317500" algn="l">
              <a:lnSpc>
                <a:spcPct val="115000"/>
              </a:lnSpc>
              <a:spcBef>
                <a:spcPts val="0"/>
              </a:spcBef>
              <a:spcAft>
                <a:spcPts val="0"/>
              </a:spcAft>
              <a:buSzPts val="1400"/>
              <a:buChar char="●"/>
              <a:defRPr/>
            </a:lvl7pPr>
            <a:lvl8pPr marL="3657600" lvl="7" indent="-317500" algn="l">
              <a:lnSpc>
                <a:spcPct val="115000"/>
              </a:lnSpc>
              <a:spcBef>
                <a:spcPts val="0"/>
              </a:spcBef>
              <a:spcAft>
                <a:spcPts val="0"/>
              </a:spcAft>
              <a:buSzPts val="1400"/>
              <a:buChar char="○"/>
              <a:defRPr/>
            </a:lvl8pPr>
            <a:lvl9pPr marL="4114800" lvl="8" indent="-317500" algn="l">
              <a:lnSpc>
                <a:spcPct val="115000"/>
              </a:lnSpc>
              <a:spcBef>
                <a:spcPts val="0"/>
              </a:spcBef>
              <a:spcAft>
                <a:spcPts val="0"/>
              </a:spcAft>
              <a:buSzPts val="1400"/>
              <a:buChar char="■"/>
              <a:defRPr/>
            </a:lvl9pPr>
          </a:lstStyle>
          <a:p>
            <a:endParaRPr/>
          </a:p>
        </p:txBody>
      </p:sp>
      <p:sp>
        <p:nvSpPr>
          <p:cNvPr id="21" name="Google Shape;21;p46"/>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107530211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23: Section intro with preheader — white">
  <p:cSld name="CUSTOM_20_1_1_1">
    <p:spTree>
      <p:nvGrpSpPr>
        <p:cNvPr id="1" name="Shape 68"/>
        <p:cNvGrpSpPr/>
        <p:nvPr/>
      </p:nvGrpSpPr>
      <p:grpSpPr>
        <a:xfrm>
          <a:off x="0" y="0"/>
          <a:ext cx="0" cy="0"/>
          <a:chOff x="0" y="0"/>
          <a:chExt cx="0" cy="0"/>
        </a:xfrm>
      </p:grpSpPr>
      <p:sp>
        <p:nvSpPr>
          <p:cNvPr id="69" name="Google Shape;69;p15"/>
          <p:cNvSpPr txBox="1">
            <a:spLocks noGrp="1"/>
          </p:cNvSpPr>
          <p:nvPr>
            <p:ph type="title"/>
          </p:nvPr>
        </p:nvSpPr>
        <p:spPr>
          <a:xfrm>
            <a:off x="420625" y="1144075"/>
            <a:ext cx="8385000" cy="3684000"/>
          </a:xfrm>
          <a:prstGeom prst="rect">
            <a:avLst/>
          </a:prstGeom>
        </p:spPr>
        <p:txBody>
          <a:bodyPr spcFirstLastPara="1" wrap="square" lIns="0" tIns="0" rIns="0" bIns="0" anchor="t" anchorCtr="0">
            <a:normAutofit/>
          </a:bodyPr>
          <a:lstStyle>
            <a:lvl1pPr lvl="0" rtl="0">
              <a:lnSpc>
                <a:spcPct val="90000"/>
              </a:lnSpc>
              <a:spcBef>
                <a:spcPts val="0"/>
              </a:spcBef>
              <a:spcAft>
                <a:spcPts val="0"/>
              </a:spcAft>
              <a:buSzPts val="6000"/>
              <a:buNone/>
              <a:defRPr sz="6000"/>
            </a:lvl1pPr>
            <a:lvl2pPr lvl="1" rtl="0">
              <a:spcBef>
                <a:spcPts val="0"/>
              </a:spcBef>
              <a:spcAft>
                <a:spcPts val="0"/>
              </a:spcAft>
              <a:buSzPts val="3600"/>
              <a:buNone/>
              <a:defRPr sz="3600"/>
            </a:lvl2pPr>
            <a:lvl3pPr lvl="2" rtl="0">
              <a:spcBef>
                <a:spcPts val="800"/>
              </a:spcBef>
              <a:spcAft>
                <a:spcPts val="0"/>
              </a:spcAft>
              <a:buSzPts val="3600"/>
              <a:buNone/>
              <a:defRPr sz="3600"/>
            </a:lvl3pPr>
            <a:lvl4pPr lvl="3" rtl="0">
              <a:spcBef>
                <a:spcPts val="800"/>
              </a:spcBef>
              <a:spcAft>
                <a:spcPts val="0"/>
              </a:spcAft>
              <a:buSzPts val="3600"/>
              <a:buNone/>
              <a:defRPr sz="3600"/>
            </a:lvl4pPr>
            <a:lvl5pPr lvl="4" rtl="0">
              <a:spcBef>
                <a:spcPts val="800"/>
              </a:spcBef>
              <a:spcAft>
                <a:spcPts val="0"/>
              </a:spcAft>
              <a:buSzPts val="3600"/>
              <a:buNone/>
              <a:defRPr sz="3600"/>
            </a:lvl5pPr>
            <a:lvl6pPr lvl="5" rtl="0">
              <a:spcBef>
                <a:spcPts val="800"/>
              </a:spcBef>
              <a:spcAft>
                <a:spcPts val="0"/>
              </a:spcAft>
              <a:buSzPts val="3600"/>
              <a:buNone/>
              <a:defRPr sz="3600"/>
            </a:lvl6pPr>
            <a:lvl7pPr lvl="6" rtl="0">
              <a:spcBef>
                <a:spcPts val="800"/>
              </a:spcBef>
              <a:spcAft>
                <a:spcPts val="0"/>
              </a:spcAft>
              <a:buSzPts val="3600"/>
              <a:buNone/>
              <a:defRPr sz="3600"/>
            </a:lvl7pPr>
            <a:lvl8pPr lvl="7" rtl="0">
              <a:spcBef>
                <a:spcPts val="800"/>
              </a:spcBef>
              <a:spcAft>
                <a:spcPts val="0"/>
              </a:spcAft>
              <a:buSzPts val="3600"/>
              <a:buNone/>
              <a:defRPr sz="3600"/>
            </a:lvl8pPr>
            <a:lvl9pPr lvl="8" rtl="0">
              <a:spcBef>
                <a:spcPts val="800"/>
              </a:spcBef>
              <a:spcAft>
                <a:spcPts val="800"/>
              </a:spcAft>
              <a:buSzPts val="3600"/>
              <a:buNone/>
              <a:defRPr sz="3600"/>
            </a:lvl9pPr>
          </a:lstStyle>
          <a:p>
            <a:endParaRPr/>
          </a:p>
        </p:txBody>
      </p:sp>
      <p:sp>
        <p:nvSpPr>
          <p:cNvPr id="70" name="Google Shape;70;p15"/>
          <p:cNvSpPr txBox="1">
            <a:spLocks noGrp="1"/>
          </p:cNvSpPr>
          <p:nvPr>
            <p:ph type="subTitle" idx="1"/>
          </p:nvPr>
        </p:nvSpPr>
        <p:spPr>
          <a:xfrm>
            <a:off x="420625" y="886975"/>
            <a:ext cx="8411700" cy="257100"/>
          </a:xfrm>
          <a:prstGeom prst="rect">
            <a:avLst/>
          </a:prstGeom>
        </p:spPr>
        <p:txBody>
          <a:bodyPr spcFirstLastPara="1" wrap="square" lIns="0" tIns="0" rIns="0" bIns="0" anchor="t" anchorCtr="0">
            <a:spAutoFit/>
          </a:bodyPr>
          <a:lstStyle>
            <a:lvl1pPr lvl="0" rtl="0">
              <a:lnSpc>
                <a:spcPct val="100000"/>
              </a:lnSpc>
              <a:spcBef>
                <a:spcPts val="0"/>
              </a:spcBef>
              <a:spcAft>
                <a:spcPts val="0"/>
              </a:spcAft>
              <a:buSzPts val="1600"/>
              <a:buNone/>
              <a:defRPr sz="1600" b="1">
                <a:highlight>
                  <a:schemeClr val="accent1"/>
                </a:highlight>
              </a:defRPr>
            </a:lvl1pPr>
            <a:lvl2pPr lvl="1" algn="ctr" rtl="0">
              <a:lnSpc>
                <a:spcPct val="100000"/>
              </a:lnSpc>
              <a:spcBef>
                <a:spcPts val="0"/>
              </a:spcBef>
              <a:spcAft>
                <a:spcPts val="0"/>
              </a:spcAft>
              <a:buSzPts val="2800"/>
              <a:buNone/>
              <a:defRPr sz="2800">
                <a:highlight>
                  <a:schemeClr val="accent1"/>
                </a:highlight>
              </a:defRPr>
            </a:lvl2pPr>
            <a:lvl3pPr lvl="2" algn="ctr" rtl="0">
              <a:lnSpc>
                <a:spcPct val="100000"/>
              </a:lnSpc>
              <a:spcBef>
                <a:spcPts val="0"/>
              </a:spcBef>
              <a:spcAft>
                <a:spcPts val="0"/>
              </a:spcAft>
              <a:buSzPts val="2800"/>
              <a:buNone/>
              <a:defRPr sz="2800">
                <a:highlight>
                  <a:schemeClr val="accent1"/>
                </a:highlight>
              </a:defRPr>
            </a:lvl3pPr>
            <a:lvl4pPr lvl="3" algn="ctr" rtl="0">
              <a:lnSpc>
                <a:spcPct val="100000"/>
              </a:lnSpc>
              <a:spcBef>
                <a:spcPts val="0"/>
              </a:spcBef>
              <a:spcAft>
                <a:spcPts val="0"/>
              </a:spcAft>
              <a:buSzPts val="2800"/>
              <a:buNone/>
              <a:defRPr sz="2800">
                <a:highlight>
                  <a:schemeClr val="accent1"/>
                </a:highlight>
              </a:defRPr>
            </a:lvl4pPr>
            <a:lvl5pPr lvl="4" algn="ctr" rtl="0">
              <a:lnSpc>
                <a:spcPct val="100000"/>
              </a:lnSpc>
              <a:spcBef>
                <a:spcPts val="0"/>
              </a:spcBef>
              <a:spcAft>
                <a:spcPts val="0"/>
              </a:spcAft>
              <a:buSzPts val="2800"/>
              <a:buNone/>
              <a:defRPr sz="2800">
                <a:highlight>
                  <a:schemeClr val="accent1"/>
                </a:highlight>
              </a:defRPr>
            </a:lvl5pPr>
            <a:lvl6pPr lvl="5" algn="ctr" rtl="0">
              <a:lnSpc>
                <a:spcPct val="100000"/>
              </a:lnSpc>
              <a:spcBef>
                <a:spcPts val="0"/>
              </a:spcBef>
              <a:spcAft>
                <a:spcPts val="0"/>
              </a:spcAft>
              <a:buSzPts val="2800"/>
              <a:buNone/>
              <a:defRPr sz="2800">
                <a:highlight>
                  <a:schemeClr val="accent1"/>
                </a:highlight>
              </a:defRPr>
            </a:lvl6pPr>
            <a:lvl7pPr lvl="6" algn="ctr" rtl="0">
              <a:lnSpc>
                <a:spcPct val="100000"/>
              </a:lnSpc>
              <a:spcBef>
                <a:spcPts val="0"/>
              </a:spcBef>
              <a:spcAft>
                <a:spcPts val="0"/>
              </a:spcAft>
              <a:buSzPts val="2800"/>
              <a:buNone/>
              <a:defRPr sz="2800">
                <a:highlight>
                  <a:schemeClr val="accent1"/>
                </a:highlight>
              </a:defRPr>
            </a:lvl7pPr>
            <a:lvl8pPr lvl="7" algn="ctr" rtl="0">
              <a:lnSpc>
                <a:spcPct val="100000"/>
              </a:lnSpc>
              <a:spcBef>
                <a:spcPts val="0"/>
              </a:spcBef>
              <a:spcAft>
                <a:spcPts val="0"/>
              </a:spcAft>
              <a:buSzPts val="2800"/>
              <a:buNone/>
              <a:defRPr sz="2800">
                <a:highlight>
                  <a:schemeClr val="accent1"/>
                </a:highlight>
              </a:defRPr>
            </a:lvl8pPr>
            <a:lvl9pPr lvl="8" algn="ctr" rtl="0">
              <a:lnSpc>
                <a:spcPct val="100000"/>
              </a:lnSpc>
              <a:spcBef>
                <a:spcPts val="0"/>
              </a:spcBef>
              <a:spcAft>
                <a:spcPts val="0"/>
              </a:spcAft>
              <a:buSzPts val="2800"/>
              <a:buNone/>
              <a:defRPr sz="2800">
                <a:highlight>
                  <a:schemeClr val="accent1"/>
                </a:highlight>
              </a:defRPr>
            </a:lvl9pPr>
          </a:lstStyle>
          <a:p>
            <a:endParaRPr/>
          </a:p>
        </p:txBody>
      </p:sp>
      <p:sp>
        <p:nvSpPr>
          <p:cNvPr id="71" name="Google Shape;71;p15"/>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23: Section intro with preheader — black">
  <p:cSld name="CUSTOM_19_1_1_1">
    <p:bg>
      <p:bgPr>
        <a:solidFill>
          <a:schemeClr val="dk1"/>
        </a:solidFill>
        <a:effectLst/>
      </p:bgPr>
    </p:bg>
    <p:spTree>
      <p:nvGrpSpPr>
        <p:cNvPr id="1" name="Shape 72"/>
        <p:cNvGrpSpPr/>
        <p:nvPr/>
      </p:nvGrpSpPr>
      <p:grpSpPr>
        <a:xfrm>
          <a:off x="0" y="0"/>
          <a:ext cx="0" cy="0"/>
          <a:chOff x="0" y="0"/>
          <a:chExt cx="0" cy="0"/>
        </a:xfrm>
      </p:grpSpPr>
      <p:sp>
        <p:nvSpPr>
          <p:cNvPr id="73" name="Google Shape;73;p16"/>
          <p:cNvSpPr txBox="1">
            <a:spLocks noGrp="1"/>
          </p:cNvSpPr>
          <p:nvPr>
            <p:ph type="title"/>
          </p:nvPr>
        </p:nvSpPr>
        <p:spPr>
          <a:xfrm>
            <a:off x="420625" y="1144075"/>
            <a:ext cx="8385000" cy="3684000"/>
          </a:xfrm>
          <a:prstGeom prst="rect">
            <a:avLst/>
          </a:prstGeom>
        </p:spPr>
        <p:txBody>
          <a:bodyPr spcFirstLastPara="1" wrap="square" lIns="0" tIns="0" rIns="0" bIns="0" anchor="t" anchorCtr="0">
            <a:normAutofit/>
          </a:bodyPr>
          <a:lstStyle>
            <a:lvl1pPr lvl="0" rtl="0">
              <a:lnSpc>
                <a:spcPct val="90000"/>
              </a:lnSpc>
              <a:spcBef>
                <a:spcPts val="0"/>
              </a:spcBef>
              <a:spcAft>
                <a:spcPts val="0"/>
              </a:spcAft>
              <a:buClr>
                <a:schemeClr val="lt1"/>
              </a:buClr>
              <a:buSzPts val="6000"/>
              <a:buNone/>
              <a:defRPr sz="6000">
                <a:solidFill>
                  <a:schemeClr val="lt1"/>
                </a:solidFill>
              </a:defRPr>
            </a:lvl1pPr>
            <a:lvl2pPr lvl="1" rtl="0">
              <a:spcBef>
                <a:spcPts val="0"/>
              </a:spcBef>
              <a:spcAft>
                <a:spcPts val="0"/>
              </a:spcAft>
              <a:buSzPts val="3600"/>
              <a:buNone/>
              <a:defRPr sz="3600"/>
            </a:lvl2pPr>
            <a:lvl3pPr lvl="2" rtl="0">
              <a:spcBef>
                <a:spcPts val="800"/>
              </a:spcBef>
              <a:spcAft>
                <a:spcPts val="0"/>
              </a:spcAft>
              <a:buSzPts val="3600"/>
              <a:buNone/>
              <a:defRPr sz="3600"/>
            </a:lvl3pPr>
            <a:lvl4pPr lvl="3" rtl="0">
              <a:spcBef>
                <a:spcPts val="800"/>
              </a:spcBef>
              <a:spcAft>
                <a:spcPts val="0"/>
              </a:spcAft>
              <a:buSzPts val="3600"/>
              <a:buNone/>
              <a:defRPr sz="3600"/>
            </a:lvl4pPr>
            <a:lvl5pPr lvl="4" rtl="0">
              <a:spcBef>
                <a:spcPts val="800"/>
              </a:spcBef>
              <a:spcAft>
                <a:spcPts val="0"/>
              </a:spcAft>
              <a:buSzPts val="3600"/>
              <a:buNone/>
              <a:defRPr sz="3600"/>
            </a:lvl5pPr>
            <a:lvl6pPr lvl="5" rtl="0">
              <a:spcBef>
                <a:spcPts val="800"/>
              </a:spcBef>
              <a:spcAft>
                <a:spcPts val="0"/>
              </a:spcAft>
              <a:buSzPts val="3600"/>
              <a:buNone/>
              <a:defRPr sz="3600"/>
            </a:lvl6pPr>
            <a:lvl7pPr lvl="6" rtl="0">
              <a:spcBef>
                <a:spcPts val="800"/>
              </a:spcBef>
              <a:spcAft>
                <a:spcPts val="0"/>
              </a:spcAft>
              <a:buSzPts val="3600"/>
              <a:buNone/>
              <a:defRPr sz="3600"/>
            </a:lvl7pPr>
            <a:lvl8pPr lvl="7" rtl="0">
              <a:spcBef>
                <a:spcPts val="800"/>
              </a:spcBef>
              <a:spcAft>
                <a:spcPts val="0"/>
              </a:spcAft>
              <a:buSzPts val="3600"/>
              <a:buNone/>
              <a:defRPr sz="3600"/>
            </a:lvl8pPr>
            <a:lvl9pPr lvl="8" rtl="0">
              <a:spcBef>
                <a:spcPts val="800"/>
              </a:spcBef>
              <a:spcAft>
                <a:spcPts val="800"/>
              </a:spcAft>
              <a:buSzPts val="3600"/>
              <a:buNone/>
              <a:defRPr sz="3600"/>
            </a:lvl9pPr>
          </a:lstStyle>
          <a:p>
            <a:endParaRPr/>
          </a:p>
        </p:txBody>
      </p:sp>
      <p:sp>
        <p:nvSpPr>
          <p:cNvPr id="74" name="Google Shape;74;p16"/>
          <p:cNvSpPr txBox="1">
            <a:spLocks noGrp="1"/>
          </p:cNvSpPr>
          <p:nvPr>
            <p:ph type="subTitle" idx="1"/>
          </p:nvPr>
        </p:nvSpPr>
        <p:spPr>
          <a:xfrm>
            <a:off x="420625" y="886975"/>
            <a:ext cx="8411700" cy="257100"/>
          </a:xfrm>
          <a:prstGeom prst="rect">
            <a:avLst/>
          </a:prstGeom>
        </p:spPr>
        <p:txBody>
          <a:bodyPr spcFirstLastPara="1" wrap="square" lIns="0" tIns="0" rIns="0" bIns="0" anchor="t" anchorCtr="0">
            <a:spAutoFit/>
          </a:bodyPr>
          <a:lstStyle>
            <a:lvl1pPr lvl="0" rtl="0">
              <a:lnSpc>
                <a:spcPct val="100000"/>
              </a:lnSpc>
              <a:spcBef>
                <a:spcPts val="0"/>
              </a:spcBef>
              <a:spcAft>
                <a:spcPts val="0"/>
              </a:spcAft>
              <a:buSzPts val="1600"/>
              <a:buNone/>
              <a:defRPr sz="1600" b="1">
                <a:highlight>
                  <a:schemeClr val="accent1"/>
                </a:highlight>
              </a:defRPr>
            </a:lvl1pPr>
            <a:lvl2pPr lvl="1" algn="ctr" rtl="0">
              <a:lnSpc>
                <a:spcPct val="100000"/>
              </a:lnSpc>
              <a:spcBef>
                <a:spcPts val="0"/>
              </a:spcBef>
              <a:spcAft>
                <a:spcPts val="0"/>
              </a:spcAft>
              <a:buSzPts val="2800"/>
              <a:buNone/>
              <a:defRPr sz="2800">
                <a:highlight>
                  <a:schemeClr val="accent1"/>
                </a:highlight>
              </a:defRPr>
            </a:lvl2pPr>
            <a:lvl3pPr lvl="2" algn="ctr" rtl="0">
              <a:lnSpc>
                <a:spcPct val="100000"/>
              </a:lnSpc>
              <a:spcBef>
                <a:spcPts val="0"/>
              </a:spcBef>
              <a:spcAft>
                <a:spcPts val="0"/>
              </a:spcAft>
              <a:buSzPts val="2800"/>
              <a:buNone/>
              <a:defRPr sz="2800">
                <a:highlight>
                  <a:schemeClr val="accent1"/>
                </a:highlight>
              </a:defRPr>
            </a:lvl3pPr>
            <a:lvl4pPr lvl="3" algn="ctr" rtl="0">
              <a:lnSpc>
                <a:spcPct val="100000"/>
              </a:lnSpc>
              <a:spcBef>
                <a:spcPts val="0"/>
              </a:spcBef>
              <a:spcAft>
                <a:spcPts val="0"/>
              </a:spcAft>
              <a:buSzPts val="2800"/>
              <a:buNone/>
              <a:defRPr sz="2800">
                <a:highlight>
                  <a:schemeClr val="accent1"/>
                </a:highlight>
              </a:defRPr>
            </a:lvl4pPr>
            <a:lvl5pPr lvl="4" algn="ctr" rtl="0">
              <a:lnSpc>
                <a:spcPct val="100000"/>
              </a:lnSpc>
              <a:spcBef>
                <a:spcPts val="0"/>
              </a:spcBef>
              <a:spcAft>
                <a:spcPts val="0"/>
              </a:spcAft>
              <a:buSzPts val="2800"/>
              <a:buNone/>
              <a:defRPr sz="2800">
                <a:highlight>
                  <a:schemeClr val="accent1"/>
                </a:highlight>
              </a:defRPr>
            </a:lvl5pPr>
            <a:lvl6pPr lvl="5" algn="ctr" rtl="0">
              <a:lnSpc>
                <a:spcPct val="100000"/>
              </a:lnSpc>
              <a:spcBef>
                <a:spcPts val="0"/>
              </a:spcBef>
              <a:spcAft>
                <a:spcPts val="0"/>
              </a:spcAft>
              <a:buSzPts val="2800"/>
              <a:buNone/>
              <a:defRPr sz="2800">
                <a:highlight>
                  <a:schemeClr val="accent1"/>
                </a:highlight>
              </a:defRPr>
            </a:lvl6pPr>
            <a:lvl7pPr lvl="6" algn="ctr" rtl="0">
              <a:lnSpc>
                <a:spcPct val="100000"/>
              </a:lnSpc>
              <a:spcBef>
                <a:spcPts val="0"/>
              </a:spcBef>
              <a:spcAft>
                <a:spcPts val="0"/>
              </a:spcAft>
              <a:buSzPts val="2800"/>
              <a:buNone/>
              <a:defRPr sz="2800">
                <a:highlight>
                  <a:schemeClr val="accent1"/>
                </a:highlight>
              </a:defRPr>
            </a:lvl7pPr>
            <a:lvl8pPr lvl="7" algn="ctr" rtl="0">
              <a:lnSpc>
                <a:spcPct val="100000"/>
              </a:lnSpc>
              <a:spcBef>
                <a:spcPts val="0"/>
              </a:spcBef>
              <a:spcAft>
                <a:spcPts val="0"/>
              </a:spcAft>
              <a:buSzPts val="2800"/>
              <a:buNone/>
              <a:defRPr sz="2800">
                <a:highlight>
                  <a:schemeClr val="accent1"/>
                </a:highlight>
              </a:defRPr>
            </a:lvl8pPr>
            <a:lvl9pPr lvl="8" algn="ctr" rtl="0">
              <a:lnSpc>
                <a:spcPct val="100000"/>
              </a:lnSpc>
              <a:spcBef>
                <a:spcPts val="0"/>
              </a:spcBef>
              <a:spcAft>
                <a:spcPts val="0"/>
              </a:spcAft>
              <a:buSzPts val="2800"/>
              <a:buNone/>
              <a:defRPr sz="2800">
                <a:highlight>
                  <a:schemeClr val="accent1"/>
                </a:highlight>
              </a:defRPr>
            </a:lvl9pPr>
          </a:lstStyle>
          <a:p>
            <a:endParaRPr/>
          </a:p>
        </p:txBody>
      </p:sp>
      <p:sp>
        <p:nvSpPr>
          <p:cNvPr id="75" name="Google Shape;75;p16"/>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23: Section intro with preheader — gold">
  <p:cSld name="CUSTOM_20_1_1_1_1">
    <p:bg>
      <p:bgPr>
        <a:solidFill>
          <a:schemeClr val="accent1"/>
        </a:solidFill>
        <a:effectLst/>
      </p:bgPr>
    </p:bg>
    <p:spTree>
      <p:nvGrpSpPr>
        <p:cNvPr id="1" name="Shape 76"/>
        <p:cNvGrpSpPr/>
        <p:nvPr/>
      </p:nvGrpSpPr>
      <p:grpSpPr>
        <a:xfrm>
          <a:off x="0" y="0"/>
          <a:ext cx="0" cy="0"/>
          <a:chOff x="0" y="0"/>
          <a:chExt cx="0" cy="0"/>
        </a:xfrm>
      </p:grpSpPr>
      <p:sp>
        <p:nvSpPr>
          <p:cNvPr id="77" name="Google Shape;77;p17"/>
          <p:cNvSpPr txBox="1">
            <a:spLocks noGrp="1"/>
          </p:cNvSpPr>
          <p:nvPr>
            <p:ph type="title"/>
          </p:nvPr>
        </p:nvSpPr>
        <p:spPr>
          <a:xfrm>
            <a:off x="420625" y="1144075"/>
            <a:ext cx="8385000" cy="3684000"/>
          </a:xfrm>
          <a:prstGeom prst="rect">
            <a:avLst/>
          </a:prstGeom>
        </p:spPr>
        <p:txBody>
          <a:bodyPr spcFirstLastPara="1" wrap="square" lIns="0" tIns="0" rIns="0" bIns="0" anchor="t" anchorCtr="0">
            <a:normAutofit/>
          </a:bodyPr>
          <a:lstStyle>
            <a:lvl1pPr lvl="0" rtl="0">
              <a:lnSpc>
                <a:spcPct val="90000"/>
              </a:lnSpc>
              <a:spcBef>
                <a:spcPts val="0"/>
              </a:spcBef>
              <a:spcAft>
                <a:spcPts val="0"/>
              </a:spcAft>
              <a:buSzPts val="6000"/>
              <a:buNone/>
              <a:defRPr sz="6000"/>
            </a:lvl1pPr>
            <a:lvl2pPr lvl="1" rtl="0">
              <a:spcBef>
                <a:spcPts val="0"/>
              </a:spcBef>
              <a:spcAft>
                <a:spcPts val="0"/>
              </a:spcAft>
              <a:buSzPts val="3600"/>
              <a:buNone/>
              <a:defRPr sz="3600"/>
            </a:lvl2pPr>
            <a:lvl3pPr lvl="2" rtl="0">
              <a:spcBef>
                <a:spcPts val="800"/>
              </a:spcBef>
              <a:spcAft>
                <a:spcPts val="0"/>
              </a:spcAft>
              <a:buSzPts val="3600"/>
              <a:buNone/>
              <a:defRPr sz="3600"/>
            </a:lvl3pPr>
            <a:lvl4pPr lvl="3" rtl="0">
              <a:spcBef>
                <a:spcPts val="800"/>
              </a:spcBef>
              <a:spcAft>
                <a:spcPts val="0"/>
              </a:spcAft>
              <a:buSzPts val="3600"/>
              <a:buNone/>
              <a:defRPr sz="3600"/>
            </a:lvl4pPr>
            <a:lvl5pPr lvl="4" rtl="0">
              <a:spcBef>
                <a:spcPts val="800"/>
              </a:spcBef>
              <a:spcAft>
                <a:spcPts val="0"/>
              </a:spcAft>
              <a:buSzPts val="3600"/>
              <a:buNone/>
              <a:defRPr sz="3600"/>
            </a:lvl5pPr>
            <a:lvl6pPr lvl="5" rtl="0">
              <a:spcBef>
                <a:spcPts val="800"/>
              </a:spcBef>
              <a:spcAft>
                <a:spcPts val="0"/>
              </a:spcAft>
              <a:buSzPts val="3600"/>
              <a:buNone/>
              <a:defRPr sz="3600"/>
            </a:lvl6pPr>
            <a:lvl7pPr lvl="6" rtl="0">
              <a:spcBef>
                <a:spcPts val="800"/>
              </a:spcBef>
              <a:spcAft>
                <a:spcPts val="0"/>
              </a:spcAft>
              <a:buSzPts val="3600"/>
              <a:buNone/>
              <a:defRPr sz="3600"/>
            </a:lvl7pPr>
            <a:lvl8pPr lvl="7" rtl="0">
              <a:spcBef>
                <a:spcPts val="800"/>
              </a:spcBef>
              <a:spcAft>
                <a:spcPts val="0"/>
              </a:spcAft>
              <a:buSzPts val="3600"/>
              <a:buNone/>
              <a:defRPr sz="3600"/>
            </a:lvl8pPr>
            <a:lvl9pPr lvl="8" rtl="0">
              <a:spcBef>
                <a:spcPts val="800"/>
              </a:spcBef>
              <a:spcAft>
                <a:spcPts val="800"/>
              </a:spcAft>
              <a:buSzPts val="3600"/>
              <a:buNone/>
              <a:defRPr sz="3600"/>
            </a:lvl9pPr>
          </a:lstStyle>
          <a:p>
            <a:endParaRPr/>
          </a:p>
        </p:txBody>
      </p:sp>
      <p:sp>
        <p:nvSpPr>
          <p:cNvPr id="78" name="Google Shape;78;p17"/>
          <p:cNvSpPr txBox="1">
            <a:spLocks noGrp="1"/>
          </p:cNvSpPr>
          <p:nvPr>
            <p:ph type="subTitle" idx="1"/>
          </p:nvPr>
        </p:nvSpPr>
        <p:spPr>
          <a:xfrm>
            <a:off x="420625" y="886975"/>
            <a:ext cx="8411700" cy="257100"/>
          </a:xfrm>
          <a:prstGeom prst="rect">
            <a:avLst/>
          </a:prstGeom>
        </p:spPr>
        <p:txBody>
          <a:bodyPr spcFirstLastPara="1" wrap="square" lIns="0" tIns="0" rIns="0" bIns="0" anchor="t" anchorCtr="0">
            <a:spAutoFit/>
          </a:bodyPr>
          <a:lstStyle>
            <a:lvl1pPr lvl="0" rtl="0">
              <a:lnSpc>
                <a:spcPct val="100000"/>
              </a:lnSpc>
              <a:spcBef>
                <a:spcPts val="0"/>
              </a:spcBef>
              <a:spcAft>
                <a:spcPts val="0"/>
              </a:spcAft>
              <a:buSzPts val="1600"/>
              <a:buNone/>
              <a:defRPr sz="1600" b="1">
                <a:highlight>
                  <a:schemeClr val="lt1"/>
                </a:highlight>
              </a:defRPr>
            </a:lvl1pPr>
            <a:lvl2pPr lvl="1" algn="ctr" rtl="0">
              <a:lnSpc>
                <a:spcPct val="100000"/>
              </a:lnSpc>
              <a:spcBef>
                <a:spcPts val="0"/>
              </a:spcBef>
              <a:spcAft>
                <a:spcPts val="0"/>
              </a:spcAft>
              <a:buSzPts val="2800"/>
              <a:buNone/>
              <a:defRPr sz="2800">
                <a:highlight>
                  <a:schemeClr val="accent1"/>
                </a:highlight>
              </a:defRPr>
            </a:lvl2pPr>
            <a:lvl3pPr lvl="2" algn="ctr" rtl="0">
              <a:lnSpc>
                <a:spcPct val="100000"/>
              </a:lnSpc>
              <a:spcBef>
                <a:spcPts val="0"/>
              </a:spcBef>
              <a:spcAft>
                <a:spcPts val="0"/>
              </a:spcAft>
              <a:buSzPts val="2800"/>
              <a:buNone/>
              <a:defRPr sz="2800">
                <a:highlight>
                  <a:schemeClr val="accent1"/>
                </a:highlight>
              </a:defRPr>
            </a:lvl3pPr>
            <a:lvl4pPr lvl="3" algn="ctr" rtl="0">
              <a:lnSpc>
                <a:spcPct val="100000"/>
              </a:lnSpc>
              <a:spcBef>
                <a:spcPts val="0"/>
              </a:spcBef>
              <a:spcAft>
                <a:spcPts val="0"/>
              </a:spcAft>
              <a:buSzPts val="2800"/>
              <a:buNone/>
              <a:defRPr sz="2800">
                <a:highlight>
                  <a:schemeClr val="accent1"/>
                </a:highlight>
              </a:defRPr>
            </a:lvl4pPr>
            <a:lvl5pPr lvl="4" algn="ctr" rtl="0">
              <a:lnSpc>
                <a:spcPct val="100000"/>
              </a:lnSpc>
              <a:spcBef>
                <a:spcPts val="0"/>
              </a:spcBef>
              <a:spcAft>
                <a:spcPts val="0"/>
              </a:spcAft>
              <a:buSzPts val="2800"/>
              <a:buNone/>
              <a:defRPr sz="2800">
                <a:highlight>
                  <a:schemeClr val="accent1"/>
                </a:highlight>
              </a:defRPr>
            </a:lvl5pPr>
            <a:lvl6pPr lvl="5" algn="ctr" rtl="0">
              <a:lnSpc>
                <a:spcPct val="100000"/>
              </a:lnSpc>
              <a:spcBef>
                <a:spcPts val="0"/>
              </a:spcBef>
              <a:spcAft>
                <a:spcPts val="0"/>
              </a:spcAft>
              <a:buSzPts val="2800"/>
              <a:buNone/>
              <a:defRPr sz="2800">
                <a:highlight>
                  <a:schemeClr val="accent1"/>
                </a:highlight>
              </a:defRPr>
            </a:lvl6pPr>
            <a:lvl7pPr lvl="6" algn="ctr" rtl="0">
              <a:lnSpc>
                <a:spcPct val="100000"/>
              </a:lnSpc>
              <a:spcBef>
                <a:spcPts val="0"/>
              </a:spcBef>
              <a:spcAft>
                <a:spcPts val="0"/>
              </a:spcAft>
              <a:buSzPts val="2800"/>
              <a:buNone/>
              <a:defRPr sz="2800">
                <a:highlight>
                  <a:schemeClr val="accent1"/>
                </a:highlight>
              </a:defRPr>
            </a:lvl7pPr>
            <a:lvl8pPr lvl="7" algn="ctr" rtl="0">
              <a:lnSpc>
                <a:spcPct val="100000"/>
              </a:lnSpc>
              <a:spcBef>
                <a:spcPts val="0"/>
              </a:spcBef>
              <a:spcAft>
                <a:spcPts val="0"/>
              </a:spcAft>
              <a:buSzPts val="2800"/>
              <a:buNone/>
              <a:defRPr sz="2800">
                <a:highlight>
                  <a:schemeClr val="accent1"/>
                </a:highlight>
              </a:defRPr>
            </a:lvl8pPr>
            <a:lvl9pPr lvl="8" algn="ctr" rtl="0">
              <a:lnSpc>
                <a:spcPct val="100000"/>
              </a:lnSpc>
              <a:spcBef>
                <a:spcPts val="0"/>
              </a:spcBef>
              <a:spcAft>
                <a:spcPts val="0"/>
              </a:spcAft>
              <a:buSzPts val="2800"/>
              <a:buNone/>
              <a:defRPr sz="2800">
                <a:highlight>
                  <a:schemeClr val="accent1"/>
                </a:highlight>
              </a:defRPr>
            </a:lvl9pPr>
          </a:lstStyle>
          <a:p>
            <a:endParaRPr/>
          </a:p>
        </p:txBody>
      </p:sp>
      <p:sp>
        <p:nvSpPr>
          <p:cNvPr id="79" name="Google Shape;79;p1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23: Section intro with preheader — maroon">
  <p:cSld name="CUSTOM_19_1_1_1_1">
    <p:bg>
      <p:bgPr>
        <a:solidFill>
          <a:schemeClr val="accent2"/>
        </a:solidFill>
        <a:effectLst/>
      </p:bgPr>
    </p:bg>
    <p:spTree>
      <p:nvGrpSpPr>
        <p:cNvPr id="1" name="Shape 80"/>
        <p:cNvGrpSpPr/>
        <p:nvPr/>
      </p:nvGrpSpPr>
      <p:grpSpPr>
        <a:xfrm>
          <a:off x="0" y="0"/>
          <a:ext cx="0" cy="0"/>
          <a:chOff x="0" y="0"/>
          <a:chExt cx="0" cy="0"/>
        </a:xfrm>
      </p:grpSpPr>
      <p:sp>
        <p:nvSpPr>
          <p:cNvPr id="81" name="Google Shape;81;p18"/>
          <p:cNvSpPr txBox="1">
            <a:spLocks noGrp="1"/>
          </p:cNvSpPr>
          <p:nvPr>
            <p:ph type="title"/>
          </p:nvPr>
        </p:nvSpPr>
        <p:spPr>
          <a:xfrm>
            <a:off x="420625" y="1144075"/>
            <a:ext cx="8385000" cy="3684000"/>
          </a:xfrm>
          <a:prstGeom prst="rect">
            <a:avLst/>
          </a:prstGeom>
        </p:spPr>
        <p:txBody>
          <a:bodyPr spcFirstLastPara="1" wrap="square" lIns="0" tIns="0" rIns="0" bIns="0" anchor="t" anchorCtr="0">
            <a:normAutofit/>
          </a:bodyPr>
          <a:lstStyle>
            <a:lvl1pPr lvl="0" rtl="0">
              <a:lnSpc>
                <a:spcPct val="90000"/>
              </a:lnSpc>
              <a:spcBef>
                <a:spcPts val="0"/>
              </a:spcBef>
              <a:spcAft>
                <a:spcPts val="0"/>
              </a:spcAft>
              <a:buClr>
                <a:schemeClr val="lt1"/>
              </a:buClr>
              <a:buSzPts val="6000"/>
              <a:buNone/>
              <a:defRPr sz="6000">
                <a:solidFill>
                  <a:schemeClr val="lt1"/>
                </a:solidFill>
              </a:defRPr>
            </a:lvl1pPr>
            <a:lvl2pPr lvl="1" rtl="0">
              <a:spcBef>
                <a:spcPts val="0"/>
              </a:spcBef>
              <a:spcAft>
                <a:spcPts val="0"/>
              </a:spcAft>
              <a:buSzPts val="3600"/>
              <a:buNone/>
              <a:defRPr sz="3600"/>
            </a:lvl2pPr>
            <a:lvl3pPr lvl="2" rtl="0">
              <a:spcBef>
                <a:spcPts val="800"/>
              </a:spcBef>
              <a:spcAft>
                <a:spcPts val="0"/>
              </a:spcAft>
              <a:buSzPts val="3600"/>
              <a:buNone/>
              <a:defRPr sz="3600"/>
            </a:lvl3pPr>
            <a:lvl4pPr lvl="3" rtl="0">
              <a:spcBef>
                <a:spcPts val="800"/>
              </a:spcBef>
              <a:spcAft>
                <a:spcPts val="0"/>
              </a:spcAft>
              <a:buSzPts val="3600"/>
              <a:buNone/>
              <a:defRPr sz="3600"/>
            </a:lvl4pPr>
            <a:lvl5pPr lvl="4" rtl="0">
              <a:spcBef>
                <a:spcPts val="800"/>
              </a:spcBef>
              <a:spcAft>
                <a:spcPts val="0"/>
              </a:spcAft>
              <a:buSzPts val="3600"/>
              <a:buNone/>
              <a:defRPr sz="3600"/>
            </a:lvl5pPr>
            <a:lvl6pPr lvl="5" rtl="0">
              <a:spcBef>
                <a:spcPts val="800"/>
              </a:spcBef>
              <a:spcAft>
                <a:spcPts val="0"/>
              </a:spcAft>
              <a:buSzPts val="3600"/>
              <a:buNone/>
              <a:defRPr sz="3600"/>
            </a:lvl6pPr>
            <a:lvl7pPr lvl="6" rtl="0">
              <a:spcBef>
                <a:spcPts val="800"/>
              </a:spcBef>
              <a:spcAft>
                <a:spcPts val="0"/>
              </a:spcAft>
              <a:buSzPts val="3600"/>
              <a:buNone/>
              <a:defRPr sz="3600"/>
            </a:lvl7pPr>
            <a:lvl8pPr lvl="7" rtl="0">
              <a:spcBef>
                <a:spcPts val="800"/>
              </a:spcBef>
              <a:spcAft>
                <a:spcPts val="0"/>
              </a:spcAft>
              <a:buSzPts val="3600"/>
              <a:buNone/>
              <a:defRPr sz="3600"/>
            </a:lvl8pPr>
            <a:lvl9pPr lvl="8" rtl="0">
              <a:spcBef>
                <a:spcPts val="800"/>
              </a:spcBef>
              <a:spcAft>
                <a:spcPts val="800"/>
              </a:spcAft>
              <a:buSzPts val="3600"/>
              <a:buNone/>
              <a:defRPr sz="3600"/>
            </a:lvl9pPr>
          </a:lstStyle>
          <a:p>
            <a:endParaRPr/>
          </a:p>
        </p:txBody>
      </p:sp>
      <p:sp>
        <p:nvSpPr>
          <p:cNvPr id="82" name="Google Shape;82;p18"/>
          <p:cNvSpPr txBox="1">
            <a:spLocks noGrp="1"/>
          </p:cNvSpPr>
          <p:nvPr>
            <p:ph type="subTitle" idx="1"/>
          </p:nvPr>
        </p:nvSpPr>
        <p:spPr>
          <a:xfrm>
            <a:off x="420625" y="886975"/>
            <a:ext cx="8411700" cy="257100"/>
          </a:xfrm>
          <a:prstGeom prst="rect">
            <a:avLst/>
          </a:prstGeom>
        </p:spPr>
        <p:txBody>
          <a:bodyPr spcFirstLastPara="1" wrap="square" lIns="0" tIns="0" rIns="0" bIns="0" anchor="t" anchorCtr="0">
            <a:spAutoFit/>
          </a:bodyPr>
          <a:lstStyle>
            <a:lvl1pPr lvl="0" rtl="0">
              <a:lnSpc>
                <a:spcPct val="100000"/>
              </a:lnSpc>
              <a:spcBef>
                <a:spcPts val="0"/>
              </a:spcBef>
              <a:spcAft>
                <a:spcPts val="0"/>
              </a:spcAft>
              <a:buSzPts val="1600"/>
              <a:buNone/>
              <a:defRPr sz="1600" b="1">
                <a:highlight>
                  <a:schemeClr val="lt1"/>
                </a:highlight>
              </a:defRPr>
            </a:lvl1pPr>
            <a:lvl2pPr lvl="1" algn="ctr" rtl="0">
              <a:lnSpc>
                <a:spcPct val="100000"/>
              </a:lnSpc>
              <a:spcBef>
                <a:spcPts val="0"/>
              </a:spcBef>
              <a:spcAft>
                <a:spcPts val="0"/>
              </a:spcAft>
              <a:buSzPts val="2800"/>
              <a:buNone/>
              <a:defRPr sz="2800">
                <a:highlight>
                  <a:schemeClr val="accent1"/>
                </a:highlight>
              </a:defRPr>
            </a:lvl2pPr>
            <a:lvl3pPr lvl="2" algn="ctr" rtl="0">
              <a:lnSpc>
                <a:spcPct val="100000"/>
              </a:lnSpc>
              <a:spcBef>
                <a:spcPts val="0"/>
              </a:spcBef>
              <a:spcAft>
                <a:spcPts val="0"/>
              </a:spcAft>
              <a:buSzPts val="2800"/>
              <a:buNone/>
              <a:defRPr sz="2800">
                <a:highlight>
                  <a:schemeClr val="accent1"/>
                </a:highlight>
              </a:defRPr>
            </a:lvl3pPr>
            <a:lvl4pPr lvl="3" algn="ctr" rtl="0">
              <a:lnSpc>
                <a:spcPct val="100000"/>
              </a:lnSpc>
              <a:spcBef>
                <a:spcPts val="0"/>
              </a:spcBef>
              <a:spcAft>
                <a:spcPts val="0"/>
              </a:spcAft>
              <a:buSzPts val="2800"/>
              <a:buNone/>
              <a:defRPr sz="2800">
                <a:highlight>
                  <a:schemeClr val="accent1"/>
                </a:highlight>
              </a:defRPr>
            </a:lvl4pPr>
            <a:lvl5pPr lvl="4" algn="ctr" rtl="0">
              <a:lnSpc>
                <a:spcPct val="100000"/>
              </a:lnSpc>
              <a:spcBef>
                <a:spcPts val="0"/>
              </a:spcBef>
              <a:spcAft>
                <a:spcPts val="0"/>
              </a:spcAft>
              <a:buSzPts val="2800"/>
              <a:buNone/>
              <a:defRPr sz="2800">
                <a:highlight>
                  <a:schemeClr val="accent1"/>
                </a:highlight>
              </a:defRPr>
            </a:lvl5pPr>
            <a:lvl6pPr lvl="5" algn="ctr" rtl="0">
              <a:lnSpc>
                <a:spcPct val="100000"/>
              </a:lnSpc>
              <a:spcBef>
                <a:spcPts val="0"/>
              </a:spcBef>
              <a:spcAft>
                <a:spcPts val="0"/>
              </a:spcAft>
              <a:buSzPts val="2800"/>
              <a:buNone/>
              <a:defRPr sz="2800">
                <a:highlight>
                  <a:schemeClr val="accent1"/>
                </a:highlight>
              </a:defRPr>
            </a:lvl6pPr>
            <a:lvl7pPr lvl="6" algn="ctr" rtl="0">
              <a:lnSpc>
                <a:spcPct val="100000"/>
              </a:lnSpc>
              <a:spcBef>
                <a:spcPts val="0"/>
              </a:spcBef>
              <a:spcAft>
                <a:spcPts val="0"/>
              </a:spcAft>
              <a:buSzPts val="2800"/>
              <a:buNone/>
              <a:defRPr sz="2800">
                <a:highlight>
                  <a:schemeClr val="accent1"/>
                </a:highlight>
              </a:defRPr>
            </a:lvl7pPr>
            <a:lvl8pPr lvl="7" algn="ctr" rtl="0">
              <a:lnSpc>
                <a:spcPct val="100000"/>
              </a:lnSpc>
              <a:spcBef>
                <a:spcPts val="0"/>
              </a:spcBef>
              <a:spcAft>
                <a:spcPts val="0"/>
              </a:spcAft>
              <a:buSzPts val="2800"/>
              <a:buNone/>
              <a:defRPr sz="2800">
                <a:highlight>
                  <a:schemeClr val="accent1"/>
                </a:highlight>
              </a:defRPr>
            </a:lvl8pPr>
            <a:lvl9pPr lvl="8" algn="ctr" rtl="0">
              <a:lnSpc>
                <a:spcPct val="100000"/>
              </a:lnSpc>
              <a:spcBef>
                <a:spcPts val="0"/>
              </a:spcBef>
              <a:spcAft>
                <a:spcPts val="0"/>
              </a:spcAft>
              <a:buSzPts val="2800"/>
              <a:buNone/>
              <a:defRPr sz="2800">
                <a:highlight>
                  <a:schemeClr val="accent1"/>
                </a:highlight>
              </a:defRPr>
            </a:lvl9pPr>
          </a:lstStyle>
          <a:p>
            <a:endParaRPr/>
          </a:p>
        </p:txBody>
      </p:sp>
      <p:sp>
        <p:nvSpPr>
          <p:cNvPr id="83" name="Google Shape;83;p18"/>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23: Section intro, pattern background — white">
  <p:cSld name="CUSTOM_22">
    <p:spTree>
      <p:nvGrpSpPr>
        <p:cNvPr id="1" name="Shape 84"/>
        <p:cNvGrpSpPr/>
        <p:nvPr/>
      </p:nvGrpSpPr>
      <p:grpSpPr>
        <a:xfrm>
          <a:off x="0" y="0"/>
          <a:ext cx="0" cy="0"/>
          <a:chOff x="0" y="0"/>
          <a:chExt cx="0" cy="0"/>
        </a:xfrm>
      </p:grpSpPr>
      <p:pic>
        <p:nvPicPr>
          <p:cNvPr id="85" name="Google Shape;85;p19"/>
          <p:cNvPicPr preferRelativeResize="0"/>
          <p:nvPr/>
        </p:nvPicPr>
        <p:blipFill rotWithShape="1">
          <a:blip r:embed="rId2">
            <a:alphaModFix/>
          </a:blip>
          <a:srcRect/>
          <a:stretch/>
        </p:blipFill>
        <p:spPr>
          <a:xfrm>
            <a:off x="0" y="0"/>
            <a:ext cx="9144010" cy="5143500"/>
          </a:xfrm>
          <a:prstGeom prst="rect">
            <a:avLst/>
          </a:prstGeom>
          <a:noFill/>
          <a:ln>
            <a:noFill/>
          </a:ln>
        </p:spPr>
      </p:pic>
      <p:sp>
        <p:nvSpPr>
          <p:cNvPr id="86" name="Google Shape;86;p19"/>
          <p:cNvSpPr txBox="1">
            <a:spLocks noGrp="1"/>
          </p:cNvSpPr>
          <p:nvPr>
            <p:ph type="title"/>
          </p:nvPr>
        </p:nvSpPr>
        <p:spPr>
          <a:xfrm>
            <a:off x="420625" y="320050"/>
            <a:ext cx="8385000" cy="4508100"/>
          </a:xfrm>
          <a:prstGeom prst="rect">
            <a:avLst/>
          </a:prstGeom>
        </p:spPr>
        <p:txBody>
          <a:bodyPr spcFirstLastPara="1" wrap="square" lIns="0" tIns="0" rIns="0" bIns="0" anchor="ctr" anchorCtr="0">
            <a:normAutofit/>
          </a:bodyPr>
          <a:lstStyle>
            <a:lvl1pPr lvl="0" rtl="0">
              <a:lnSpc>
                <a:spcPct val="90000"/>
              </a:lnSpc>
              <a:spcBef>
                <a:spcPts val="0"/>
              </a:spcBef>
              <a:spcAft>
                <a:spcPts val="0"/>
              </a:spcAft>
              <a:buSzPts val="4400"/>
              <a:buNone/>
              <a:defRPr sz="4400">
                <a:highlight>
                  <a:schemeClr val="accent1"/>
                </a:highlight>
              </a:defRPr>
            </a:lvl1pPr>
            <a:lvl2pPr lvl="1" rtl="0">
              <a:lnSpc>
                <a:spcPct val="90000"/>
              </a:lnSpc>
              <a:spcBef>
                <a:spcPts val="0"/>
              </a:spcBef>
              <a:spcAft>
                <a:spcPts val="0"/>
              </a:spcAft>
              <a:buSzPts val="3600"/>
              <a:buNone/>
              <a:defRPr sz="3600"/>
            </a:lvl2pPr>
            <a:lvl3pPr lvl="2" rtl="0">
              <a:lnSpc>
                <a:spcPct val="90000"/>
              </a:lnSpc>
              <a:spcBef>
                <a:spcPts val="800"/>
              </a:spcBef>
              <a:spcAft>
                <a:spcPts val="0"/>
              </a:spcAft>
              <a:buSzPts val="3600"/>
              <a:buNone/>
              <a:defRPr sz="3600"/>
            </a:lvl3pPr>
            <a:lvl4pPr lvl="3" rtl="0">
              <a:lnSpc>
                <a:spcPct val="90000"/>
              </a:lnSpc>
              <a:spcBef>
                <a:spcPts val="800"/>
              </a:spcBef>
              <a:spcAft>
                <a:spcPts val="0"/>
              </a:spcAft>
              <a:buSzPts val="3600"/>
              <a:buNone/>
              <a:defRPr sz="3600"/>
            </a:lvl4pPr>
            <a:lvl5pPr lvl="4" rtl="0">
              <a:lnSpc>
                <a:spcPct val="90000"/>
              </a:lnSpc>
              <a:spcBef>
                <a:spcPts val="800"/>
              </a:spcBef>
              <a:spcAft>
                <a:spcPts val="0"/>
              </a:spcAft>
              <a:buSzPts val="3600"/>
              <a:buNone/>
              <a:defRPr sz="3600"/>
            </a:lvl5pPr>
            <a:lvl6pPr lvl="5" rtl="0">
              <a:lnSpc>
                <a:spcPct val="90000"/>
              </a:lnSpc>
              <a:spcBef>
                <a:spcPts val="800"/>
              </a:spcBef>
              <a:spcAft>
                <a:spcPts val="0"/>
              </a:spcAft>
              <a:buSzPts val="3600"/>
              <a:buNone/>
              <a:defRPr sz="3600"/>
            </a:lvl6pPr>
            <a:lvl7pPr lvl="6" rtl="0">
              <a:lnSpc>
                <a:spcPct val="90000"/>
              </a:lnSpc>
              <a:spcBef>
                <a:spcPts val="800"/>
              </a:spcBef>
              <a:spcAft>
                <a:spcPts val="0"/>
              </a:spcAft>
              <a:buSzPts val="3600"/>
              <a:buNone/>
              <a:defRPr sz="3600"/>
            </a:lvl7pPr>
            <a:lvl8pPr lvl="7" rtl="0">
              <a:lnSpc>
                <a:spcPct val="90000"/>
              </a:lnSpc>
              <a:spcBef>
                <a:spcPts val="800"/>
              </a:spcBef>
              <a:spcAft>
                <a:spcPts val="0"/>
              </a:spcAft>
              <a:buSzPts val="3600"/>
              <a:buNone/>
              <a:defRPr sz="3600"/>
            </a:lvl8pPr>
            <a:lvl9pPr lvl="8" rtl="0">
              <a:lnSpc>
                <a:spcPct val="90000"/>
              </a:lnSpc>
              <a:spcBef>
                <a:spcPts val="800"/>
              </a:spcBef>
              <a:spcAft>
                <a:spcPts val="800"/>
              </a:spcAft>
              <a:buSzPts val="3600"/>
              <a:buNone/>
              <a:defRPr sz="3600"/>
            </a:lvl9pPr>
          </a:lstStyle>
          <a:p>
            <a:endParaRPr/>
          </a:p>
        </p:txBody>
      </p:sp>
      <p:sp>
        <p:nvSpPr>
          <p:cNvPr id="87" name="Google Shape;87;p19"/>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23: Section intro, pattern background — black">
  <p:cSld name="CUSTOM_23">
    <p:spTree>
      <p:nvGrpSpPr>
        <p:cNvPr id="1" name="Shape 88"/>
        <p:cNvGrpSpPr/>
        <p:nvPr/>
      </p:nvGrpSpPr>
      <p:grpSpPr>
        <a:xfrm>
          <a:off x="0" y="0"/>
          <a:ext cx="0" cy="0"/>
          <a:chOff x="0" y="0"/>
          <a:chExt cx="0" cy="0"/>
        </a:xfrm>
      </p:grpSpPr>
      <p:pic>
        <p:nvPicPr>
          <p:cNvPr id="89" name="Google Shape;89;p20"/>
          <p:cNvPicPr preferRelativeResize="0"/>
          <p:nvPr/>
        </p:nvPicPr>
        <p:blipFill rotWithShape="1">
          <a:blip r:embed="rId2">
            <a:alphaModFix/>
          </a:blip>
          <a:srcRect l="19" r="19"/>
          <a:stretch/>
        </p:blipFill>
        <p:spPr>
          <a:xfrm>
            <a:off x="0" y="-2225"/>
            <a:ext cx="9144003" cy="5150128"/>
          </a:xfrm>
          <a:prstGeom prst="rect">
            <a:avLst/>
          </a:prstGeom>
          <a:noFill/>
          <a:ln>
            <a:noFill/>
          </a:ln>
        </p:spPr>
      </p:pic>
      <p:sp>
        <p:nvSpPr>
          <p:cNvPr id="90" name="Google Shape;90;p20"/>
          <p:cNvSpPr txBox="1">
            <a:spLocks noGrp="1"/>
          </p:cNvSpPr>
          <p:nvPr>
            <p:ph type="title"/>
          </p:nvPr>
        </p:nvSpPr>
        <p:spPr>
          <a:xfrm>
            <a:off x="420625" y="320050"/>
            <a:ext cx="8385000" cy="4508100"/>
          </a:xfrm>
          <a:prstGeom prst="rect">
            <a:avLst/>
          </a:prstGeom>
        </p:spPr>
        <p:txBody>
          <a:bodyPr spcFirstLastPara="1" wrap="square" lIns="0" tIns="0" rIns="0" bIns="0" anchor="ctr" anchorCtr="0">
            <a:normAutofit/>
          </a:bodyPr>
          <a:lstStyle>
            <a:lvl1pPr lvl="0" rtl="0">
              <a:lnSpc>
                <a:spcPct val="90000"/>
              </a:lnSpc>
              <a:spcBef>
                <a:spcPts val="0"/>
              </a:spcBef>
              <a:spcAft>
                <a:spcPts val="0"/>
              </a:spcAft>
              <a:buSzPts val="4400"/>
              <a:buNone/>
              <a:defRPr sz="4400">
                <a:highlight>
                  <a:schemeClr val="accent1"/>
                </a:highlight>
              </a:defRPr>
            </a:lvl1pPr>
            <a:lvl2pPr lvl="1" rtl="0">
              <a:lnSpc>
                <a:spcPct val="90000"/>
              </a:lnSpc>
              <a:spcBef>
                <a:spcPts val="0"/>
              </a:spcBef>
              <a:spcAft>
                <a:spcPts val="0"/>
              </a:spcAft>
              <a:buSzPts val="3600"/>
              <a:buNone/>
              <a:defRPr sz="3600"/>
            </a:lvl2pPr>
            <a:lvl3pPr lvl="2" rtl="0">
              <a:lnSpc>
                <a:spcPct val="90000"/>
              </a:lnSpc>
              <a:spcBef>
                <a:spcPts val="800"/>
              </a:spcBef>
              <a:spcAft>
                <a:spcPts val="0"/>
              </a:spcAft>
              <a:buSzPts val="3600"/>
              <a:buNone/>
              <a:defRPr sz="3600"/>
            </a:lvl3pPr>
            <a:lvl4pPr lvl="3" rtl="0">
              <a:lnSpc>
                <a:spcPct val="90000"/>
              </a:lnSpc>
              <a:spcBef>
                <a:spcPts val="800"/>
              </a:spcBef>
              <a:spcAft>
                <a:spcPts val="0"/>
              </a:spcAft>
              <a:buSzPts val="3600"/>
              <a:buNone/>
              <a:defRPr sz="3600"/>
            </a:lvl4pPr>
            <a:lvl5pPr lvl="4" rtl="0">
              <a:lnSpc>
                <a:spcPct val="90000"/>
              </a:lnSpc>
              <a:spcBef>
                <a:spcPts val="800"/>
              </a:spcBef>
              <a:spcAft>
                <a:spcPts val="0"/>
              </a:spcAft>
              <a:buSzPts val="3600"/>
              <a:buNone/>
              <a:defRPr sz="3600"/>
            </a:lvl5pPr>
            <a:lvl6pPr lvl="5" rtl="0">
              <a:lnSpc>
                <a:spcPct val="90000"/>
              </a:lnSpc>
              <a:spcBef>
                <a:spcPts val="800"/>
              </a:spcBef>
              <a:spcAft>
                <a:spcPts val="0"/>
              </a:spcAft>
              <a:buSzPts val="3600"/>
              <a:buNone/>
              <a:defRPr sz="3600"/>
            </a:lvl6pPr>
            <a:lvl7pPr lvl="6" rtl="0">
              <a:lnSpc>
                <a:spcPct val="90000"/>
              </a:lnSpc>
              <a:spcBef>
                <a:spcPts val="800"/>
              </a:spcBef>
              <a:spcAft>
                <a:spcPts val="0"/>
              </a:spcAft>
              <a:buSzPts val="3600"/>
              <a:buNone/>
              <a:defRPr sz="3600"/>
            </a:lvl7pPr>
            <a:lvl8pPr lvl="7" rtl="0">
              <a:lnSpc>
                <a:spcPct val="90000"/>
              </a:lnSpc>
              <a:spcBef>
                <a:spcPts val="800"/>
              </a:spcBef>
              <a:spcAft>
                <a:spcPts val="0"/>
              </a:spcAft>
              <a:buSzPts val="3600"/>
              <a:buNone/>
              <a:defRPr sz="3600"/>
            </a:lvl8pPr>
            <a:lvl9pPr lvl="8" rtl="0">
              <a:lnSpc>
                <a:spcPct val="90000"/>
              </a:lnSpc>
              <a:spcBef>
                <a:spcPts val="800"/>
              </a:spcBef>
              <a:spcAft>
                <a:spcPts val="800"/>
              </a:spcAft>
              <a:buSzPts val="3600"/>
              <a:buNone/>
              <a:defRPr sz="3600"/>
            </a:lvl9pPr>
          </a:lstStyle>
          <a:p>
            <a:endParaRPr/>
          </a:p>
        </p:txBody>
      </p:sp>
      <p:sp>
        <p:nvSpPr>
          <p:cNvPr id="91" name="Google Shape;91;p20"/>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23: Section intro — photo background">
  <p:cSld name="CUSTOM_22_1">
    <p:spTree>
      <p:nvGrpSpPr>
        <p:cNvPr id="1" name="Shape 92"/>
        <p:cNvGrpSpPr/>
        <p:nvPr/>
      </p:nvGrpSpPr>
      <p:grpSpPr>
        <a:xfrm>
          <a:off x="0" y="0"/>
          <a:ext cx="0" cy="0"/>
          <a:chOff x="0" y="0"/>
          <a:chExt cx="0" cy="0"/>
        </a:xfrm>
      </p:grpSpPr>
      <p:sp>
        <p:nvSpPr>
          <p:cNvPr id="93" name="Google Shape;93;p21"/>
          <p:cNvSpPr>
            <a:spLocks noGrp="1"/>
          </p:cNvSpPr>
          <p:nvPr>
            <p:ph type="pic" idx="2"/>
          </p:nvPr>
        </p:nvSpPr>
        <p:spPr>
          <a:xfrm>
            <a:off x="100" y="-9225"/>
            <a:ext cx="9144000" cy="5143500"/>
          </a:xfrm>
          <a:prstGeom prst="rect">
            <a:avLst/>
          </a:prstGeom>
          <a:noFill/>
          <a:ln>
            <a:noFill/>
          </a:ln>
        </p:spPr>
        <p:txBody>
          <a:bodyPr/>
          <a:lstStyle/>
          <a:p>
            <a:endParaRPr lang="en-US"/>
          </a:p>
        </p:txBody>
      </p:sp>
      <p:sp>
        <p:nvSpPr>
          <p:cNvPr id="94" name="Google Shape;94;p21"/>
          <p:cNvSpPr txBox="1">
            <a:spLocks noGrp="1"/>
          </p:cNvSpPr>
          <p:nvPr>
            <p:ph type="title"/>
          </p:nvPr>
        </p:nvSpPr>
        <p:spPr>
          <a:xfrm>
            <a:off x="420625" y="3091050"/>
            <a:ext cx="8385000" cy="793500"/>
          </a:xfrm>
          <a:prstGeom prst="rect">
            <a:avLst/>
          </a:prstGeom>
          <a:solidFill>
            <a:schemeClr val="lt1"/>
          </a:solidFill>
        </p:spPr>
        <p:txBody>
          <a:bodyPr spcFirstLastPara="1" wrap="square" lIns="0" tIns="0" rIns="0" bIns="0" anchor="ctr" anchorCtr="0">
            <a:spAutoFit/>
          </a:bodyPr>
          <a:lstStyle>
            <a:lvl1pPr lvl="0" rtl="0">
              <a:lnSpc>
                <a:spcPct val="90000"/>
              </a:lnSpc>
              <a:spcBef>
                <a:spcPts val="0"/>
              </a:spcBef>
              <a:spcAft>
                <a:spcPts val="0"/>
              </a:spcAft>
              <a:buSzPts val="4400"/>
              <a:buNone/>
              <a:defRPr sz="4400"/>
            </a:lvl1pPr>
            <a:lvl2pPr lvl="1" rtl="0">
              <a:lnSpc>
                <a:spcPct val="90000"/>
              </a:lnSpc>
              <a:spcBef>
                <a:spcPts val="0"/>
              </a:spcBef>
              <a:spcAft>
                <a:spcPts val="0"/>
              </a:spcAft>
              <a:buSzPts val="3600"/>
              <a:buNone/>
              <a:defRPr sz="3600"/>
            </a:lvl2pPr>
            <a:lvl3pPr lvl="2" rtl="0">
              <a:lnSpc>
                <a:spcPct val="90000"/>
              </a:lnSpc>
              <a:spcBef>
                <a:spcPts val="800"/>
              </a:spcBef>
              <a:spcAft>
                <a:spcPts val="0"/>
              </a:spcAft>
              <a:buSzPts val="3600"/>
              <a:buNone/>
              <a:defRPr sz="3600"/>
            </a:lvl3pPr>
            <a:lvl4pPr lvl="3" rtl="0">
              <a:lnSpc>
                <a:spcPct val="90000"/>
              </a:lnSpc>
              <a:spcBef>
                <a:spcPts val="800"/>
              </a:spcBef>
              <a:spcAft>
                <a:spcPts val="0"/>
              </a:spcAft>
              <a:buSzPts val="3600"/>
              <a:buNone/>
              <a:defRPr sz="3600"/>
            </a:lvl4pPr>
            <a:lvl5pPr lvl="4" rtl="0">
              <a:lnSpc>
                <a:spcPct val="90000"/>
              </a:lnSpc>
              <a:spcBef>
                <a:spcPts val="800"/>
              </a:spcBef>
              <a:spcAft>
                <a:spcPts val="0"/>
              </a:spcAft>
              <a:buSzPts val="3600"/>
              <a:buNone/>
              <a:defRPr sz="3600"/>
            </a:lvl5pPr>
            <a:lvl6pPr lvl="5" rtl="0">
              <a:lnSpc>
                <a:spcPct val="90000"/>
              </a:lnSpc>
              <a:spcBef>
                <a:spcPts val="800"/>
              </a:spcBef>
              <a:spcAft>
                <a:spcPts val="0"/>
              </a:spcAft>
              <a:buSzPts val="3600"/>
              <a:buNone/>
              <a:defRPr sz="3600"/>
            </a:lvl6pPr>
            <a:lvl7pPr lvl="6" rtl="0">
              <a:lnSpc>
                <a:spcPct val="90000"/>
              </a:lnSpc>
              <a:spcBef>
                <a:spcPts val="800"/>
              </a:spcBef>
              <a:spcAft>
                <a:spcPts val="0"/>
              </a:spcAft>
              <a:buSzPts val="3600"/>
              <a:buNone/>
              <a:defRPr sz="3600"/>
            </a:lvl7pPr>
            <a:lvl8pPr lvl="7" rtl="0">
              <a:lnSpc>
                <a:spcPct val="90000"/>
              </a:lnSpc>
              <a:spcBef>
                <a:spcPts val="800"/>
              </a:spcBef>
              <a:spcAft>
                <a:spcPts val="0"/>
              </a:spcAft>
              <a:buSzPts val="3600"/>
              <a:buNone/>
              <a:defRPr sz="3600"/>
            </a:lvl8pPr>
            <a:lvl9pPr lvl="8" rtl="0">
              <a:lnSpc>
                <a:spcPct val="90000"/>
              </a:lnSpc>
              <a:spcBef>
                <a:spcPts val="800"/>
              </a:spcBef>
              <a:spcAft>
                <a:spcPts val="800"/>
              </a:spcAft>
              <a:buSzPts val="3600"/>
              <a:buNone/>
              <a:defRPr sz="3600"/>
            </a:lvl9pPr>
          </a:lstStyle>
          <a:p>
            <a:endParaRPr/>
          </a:p>
        </p:txBody>
      </p:sp>
      <p:sp>
        <p:nvSpPr>
          <p:cNvPr id="95" name="Google Shape;95;p21"/>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23: **READ ME — Find more branded templates and tools for your use">
  <p:cSld name="CUSTOM_18_2">
    <p:spTree>
      <p:nvGrpSpPr>
        <p:cNvPr id="1" name="Shape 14"/>
        <p:cNvGrpSpPr/>
        <p:nvPr/>
      </p:nvGrpSpPr>
      <p:grpSpPr>
        <a:xfrm>
          <a:off x="0" y="0"/>
          <a:ext cx="0" cy="0"/>
          <a:chOff x="0" y="0"/>
          <a:chExt cx="0" cy="0"/>
        </a:xfrm>
      </p:grpSpPr>
      <p:sp>
        <p:nvSpPr>
          <p:cNvPr id="15" name="Google Shape;15;p3"/>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 name="Google Shape;16;p3"/>
          <p:cNvSpPr txBox="1"/>
          <p:nvPr/>
        </p:nvSpPr>
        <p:spPr>
          <a:xfrm>
            <a:off x="2270850" y="0"/>
            <a:ext cx="6753300" cy="5143500"/>
          </a:xfrm>
          <a:prstGeom prst="rect">
            <a:avLst/>
          </a:prstGeom>
          <a:noFill/>
          <a:ln>
            <a:noFill/>
          </a:ln>
        </p:spPr>
        <p:txBody>
          <a:bodyPr spcFirstLastPara="1" wrap="square" lIns="91425" tIns="91425" rIns="91425" bIns="91425" anchor="ctr" anchorCtr="0">
            <a:noAutofit/>
          </a:bodyPr>
          <a:lstStyle/>
          <a:p>
            <a:pPr marL="0" lvl="0" indent="0" algn="l" rtl="0">
              <a:lnSpc>
                <a:spcPct val="80000"/>
              </a:lnSpc>
              <a:spcBef>
                <a:spcPts val="0"/>
              </a:spcBef>
              <a:spcAft>
                <a:spcPts val="0"/>
              </a:spcAft>
              <a:buNone/>
            </a:pPr>
            <a:r>
              <a:rPr lang="en" sz="5200" b="1"/>
              <a:t>Find more branded templates created for your use:</a:t>
            </a:r>
            <a:endParaRPr sz="5200" b="1" dirty="0"/>
          </a:p>
          <a:p>
            <a:pPr marL="0" lvl="0" indent="0" algn="l" rtl="0">
              <a:lnSpc>
                <a:spcPct val="80000"/>
              </a:lnSpc>
              <a:spcBef>
                <a:spcPts val="1500"/>
              </a:spcBef>
              <a:spcAft>
                <a:spcPts val="1500"/>
              </a:spcAft>
              <a:buNone/>
            </a:pPr>
            <a:r>
              <a:rPr lang="en" sz="5200" b="1">
                <a:solidFill>
                  <a:schemeClr val="dk1"/>
                </a:solidFill>
                <a:highlight>
                  <a:schemeClr val="accent1"/>
                </a:highlight>
              </a:rPr>
              <a:t>https://brandguide.</a:t>
            </a:r>
            <a:br>
              <a:rPr lang="en" sz="5200" b="1">
                <a:solidFill>
                  <a:schemeClr val="dk1"/>
                </a:solidFill>
                <a:highlight>
                  <a:schemeClr val="accent1"/>
                </a:highlight>
              </a:rPr>
            </a:br>
            <a:r>
              <a:rPr lang="en" sz="5200" b="1">
                <a:solidFill>
                  <a:schemeClr val="dk1"/>
                </a:solidFill>
                <a:highlight>
                  <a:schemeClr val="accent1"/>
                </a:highlight>
              </a:rPr>
              <a:t>asu.edu/tools/</a:t>
            </a:r>
            <a:br>
              <a:rPr lang="en" sz="5200" b="1">
                <a:solidFill>
                  <a:schemeClr val="dk1"/>
                </a:solidFill>
                <a:highlight>
                  <a:schemeClr val="accent1"/>
                </a:highlight>
              </a:rPr>
            </a:br>
            <a:r>
              <a:rPr lang="en" sz="5200" b="1">
                <a:solidFill>
                  <a:schemeClr val="dk1"/>
                </a:solidFill>
                <a:highlight>
                  <a:schemeClr val="accent1"/>
                </a:highlight>
              </a:rPr>
              <a:t>templates-libraries </a:t>
            </a:r>
            <a:endParaRPr sz="5200" b="1" dirty="0">
              <a:solidFill>
                <a:schemeClr val="dk1"/>
              </a:solidFill>
              <a:highlight>
                <a:schemeClr val="accent1"/>
              </a:highlight>
            </a:endParaRPr>
          </a:p>
        </p:txBody>
      </p:sp>
      <p:sp>
        <p:nvSpPr>
          <p:cNvPr id="17" name="Google Shape;17;p3"/>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23: Section intro with subtitle and text">
  <p:cSld name="CUSTOM_23_1">
    <p:spTree>
      <p:nvGrpSpPr>
        <p:cNvPr id="1" name="Shape 96"/>
        <p:cNvGrpSpPr/>
        <p:nvPr/>
      </p:nvGrpSpPr>
      <p:grpSpPr>
        <a:xfrm>
          <a:off x="0" y="0"/>
          <a:ext cx="0" cy="0"/>
          <a:chOff x="0" y="0"/>
          <a:chExt cx="0" cy="0"/>
        </a:xfrm>
      </p:grpSpPr>
      <p:sp>
        <p:nvSpPr>
          <p:cNvPr id="97" name="Google Shape;97;p22"/>
          <p:cNvSpPr/>
          <p:nvPr/>
        </p:nvSpPr>
        <p:spPr>
          <a:xfrm>
            <a:off x="4572000" y="-125"/>
            <a:ext cx="45720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 name="Google Shape;98;p22"/>
          <p:cNvSpPr txBox="1">
            <a:spLocks noGrp="1"/>
          </p:cNvSpPr>
          <p:nvPr>
            <p:ph type="title"/>
          </p:nvPr>
        </p:nvSpPr>
        <p:spPr>
          <a:xfrm>
            <a:off x="265500" y="1233175"/>
            <a:ext cx="4045200" cy="1482300"/>
          </a:xfrm>
          <a:prstGeom prst="rect">
            <a:avLst/>
          </a:prstGeom>
        </p:spPr>
        <p:txBody>
          <a:bodyPr spcFirstLastPara="1" wrap="square" lIns="0" tIns="0" rIns="0" bIns="0" anchor="b" anchorCtr="0">
            <a:noAutofit/>
          </a:bodyPr>
          <a:lstStyle>
            <a:lvl1pPr lvl="0" rtl="0">
              <a:spcBef>
                <a:spcPts val="0"/>
              </a:spcBef>
              <a:spcAft>
                <a:spcPts val="0"/>
              </a:spcAft>
              <a:buSzPts val="4200"/>
              <a:buNone/>
              <a:defRPr sz="4200">
                <a:highlight>
                  <a:schemeClr val="accent1"/>
                </a:highlight>
              </a:defRPr>
            </a:lvl1pPr>
            <a:lvl2pPr lvl="1" rtl="0">
              <a:spcBef>
                <a:spcPts val="0"/>
              </a:spcBef>
              <a:spcAft>
                <a:spcPts val="0"/>
              </a:spcAft>
              <a:buSzPts val="4200"/>
              <a:buNone/>
              <a:defRPr sz="4200"/>
            </a:lvl2pPr>
            <a:lvl3pPr lvl="2" rtl="0">
              <a:spcBef>
                <a:spcPts val="800"/>
              </a:spcBef>
              <a:spcAft>
                <a:spcPts val="0"/>
              </a:spcAft>
              <a:buSzPts val="4200"/>
              <a:buNone/>
              <a:defRPr sz="4200"/>
            </a:lvl3pPr>
            <a:lvl4pPr lvl="3" rtl="0">
              <a:spcBef>
                <a:spcPts val="800"/>
              </a:spcBef>
              <a:spcAft>
                <a:spcPts val="0"/>
              </a:spcAft>
              <a:buSzPts val="4200"/>
              <a:buNone/>
              <a:defRPr sz="4200"/>
            </a:lvl4pPr>
            <a:lvl5pPr lvl="4" rtl="0">
              <a:spcBef>
                <a:spcPts val="800"/>
              </a:spcBef>
              <a:spcAft>
                <a:spcPts val="0"/>
              </a:spcAft>
              <a:buSzPts val="4200"/>
              <a:buNone/>
              <a:defRPr sz="4200"/>
            </a:lvl5pPr>
            <a:lvl6pPr lvl="5" rtl="0">
              <a:spcBef>
                <a:spcPts val="800"/>
              </a:spcBef>
              <a:spcAft>
                <a:spcPts val="0"/>
              </a:spcAft>
              <a:buSzPts val="4200"/>
              <a:buNone/>
              <a:defRPr sz="4200"/>
            </a:lvl6pPr>
            <a:lvl7pPr lvl="6" rtl="0">
              <a:spcBef>
                <a:spcPts val="800"/>
              </a:spcBef>
              <a:spcAft>
                <a:spcPts val="0"/>
              </a:spcAft>
              <a:buSzPts val="4200"/>
              <a:buNone/>
              <a:defRPr sz="4200"/>
            </a:lvl7pPr>
            <a:lvl8pPr lvl="7" rtl="0">
              <a:spcBef>
                <a:spcPts val="800"/>
              </a:spcBef>
              <a:spcAft>
                <a:spcPts val="0"/>
              </a:spcAft>
              <a:buSzPts val="4200"/>
              <a:buNone/>
              <a:defRPr sz="4200"/>
            </a:lvl8pPr>
            <a:lvl9pPr lvl="8" rtl="0">
              <a:spcBef>
                <a:spcPts val="800"/>
              </a:spcBef>
              <a:spcAft>
                <a:spcPts val="800"/>
              </a:spcAft>
              <a:buSzPts val="4200"/>
              <a:buNone/>
              <a:defRPr sz="4200"/>
            </a:lvl9pPr>
          </a:lstStyle>
          <a:p>
            <a:endParaRPr/>
          </a:p>
        </p:txBody>
      </p:sp>
      <p:sp>
        <p:nvSpPr>
          <p:cNvPr id="99" name="Google Shape;99;p22"/>
          <p:cNvSpPr txBox="1">
            <a:spLocks noGrp="1"/>
          </p:cNvSpPr>
          <p:nvPr>
            <p:ph type="subTitle" idx="1"/>
          </p:nvPr>
        </p:nvSpPr>
        <p:spPr>
          <a:xfrm>
            <a:off x="265500" y="2715475"/>
            <a:ext cx="4045200" cy="1322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Clr>
                <a:schemeClr val="lt1"/>
              </a:buClr>
              <a:buSzPts val="1600"/>
              <a:buNone/>
              <a:defRPr sz="1600" b="1">
                <a:solidFill>
                  <a:schemeClr val="lt1"/>
                </a:solidFill>
                <a:highlight>
                  <a:schemeClr val="dk1"/>
                </a:highlight>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a:endParaRPr/>
          </a:p>
        </p:txBody>
      </p:sp>
      <p:sp>
        <p:nvSpPr>
          <p:cNvPr id="100" name="Google Shape;100;p22"/>
          <p:cNvSpPr txBox="1">
            <a:spLocks noGrp="1"/>
          </p:cNvSpPr>
          <p:nvPr>
            <p:ph type="body" idx="2"/>
          </p:nvPr>
        </p:nvSpPr>
        <p:spPr>
          <a:xfrm>
            <a:off x="4939500" y="724075"/>
            <a:ext cx="3837000" cy="3695100"/>
          </a:xfrm>
          <a:prstGeom prst="rect">
            <a:avLst/>
          </a:prstGeom>
        </p:spPr>
        <p:txBody>
          <a:bodyPr spcFirstLastPara="1" wrap="square" lIns="0" tIns="0" rIns="0" bIns="0" anchor="ctr" anchorCtr="0">
            <a:noAutofit/>
          </a:bodyPr>
          <a:lstStyle>
            <a:lvl1pPr marL="457200" lvl="0" indent="-355600" rtl="0">
              <a:spcBef>
                <a:spcPts val="0"/>
              </a:spcBef>
              <a:spcAft>
                <a:spcPts val="0"/>
              </a:spcAft>
              <a:buSzPts val="2000"/>
              <a:buChar char="●"/>
              <a:defRPr/>
            </a:lvl1pPr>
            <a:lvl2pPr marL="914400" lvl="1" indent="-355600" rtl="0">
              <a:spcBef>
                <a:spcPts val="800"/>
              </a:spcBef>
              <a:spcAft>
                <a:spcPts val="0"/>
              </a:spcAft>
              <a:buSzPts val="2000"/>
              <a:buChar char="○"/>
              <a:defRPr/>
            </a:lvl2pPr>
            <a:lvl3pPr marL="1371600" lvl="2" indent="-355600" rtl="0">
              <a:spcBef>
                <a:spcPts val="800"/>
              </a:spcBef>
              <a:spcAft>
                <a:spcPts val="0"/>
              </a:spcAft>
              <a:buSzPts val="2000"/>
              <a:buChar char="■"/>
              <a:defRPr/>
            </a:lvl3pPr>
            <a:lvl4pPr marL="1828800" lvl="3" indent="-355600" rtl="0">
              <a:spcBef>
                <a:spcPts val="800"/>
              </a:spcBef>
              <a:spcAft>
                <a:spcPts val="0"/>
              </a:spcAft>
              <a:buSzPts val="2000"/>
              <a:buChar char="●"/>
              <a:defRPr/>
            </a:lvl4pPr>
            <a:lvl5pPr marL="2286000" lvl="4" indent="-355600" rtl="0">
              <a:spcBef>
                <a:spcPts val="800"/>
              </a:spcBef>
              <a:spcAft>
                <a:spcPts val="0"/>
              </a:spcAft>
              <a:buSzPts val="2000"/>
              <a:buChar char="○"/>
              <a:defRPr/>
            </a:lvl5pPr>
            <a:lvl6pPr marL="2743200" lvl="5" indent="-355600" rtl="0">
              <a:spcBef>
                <a:spcPts val="800"/>
              </a:spcBef>
              <a:spcAft>
                <a:spcPts val="0"/>
              </a:spcAft>
              <a:buSzPts val="2000"/>
              <a:buChar char="■"/>
              <a:defRPr/>
            </a:lvl6pPr>
            <a:lvl7pPr marL="3200400" lvl="6" indent="-355600" rtl="0">
              <a:spcBef>
                <a:spcPts val="800"/>
              </a:spcBef>
              <a:spcAft>
                <a:spcPts val="0"/>
              </a:spcAft>
              <a:buSzPts val="2000"/>
              <a:buChar char="●"/>
              <a:defRPr/>
            </a:lvl7pPr>
            <a:lvl8pPr marL="3657600" lvl="7" indent="-355600" rtl="0">
              <a:spcBef>
                <a:spcPts val="800"/>
              </a:spcBef>
              <a:spcAft>
                <a:spcPts val="0"/>
              </a:spcAft>
              <a:buSzPts val="2000"/>
              <a:buChar char="○"/>
              <a:defRPr/>
            </a:lvl8pPr>
            <a:lvl9pPr marL="4114800" lvl="8" indent="-355600" rtl="0">
              <a:spcBef>
                <a:spcPts val="800"/>
              </a:spcBef>
              <a:spcAft>
                <a:spcPts val="800"/>
              </a:spcAft>
              <a:buSzPts val="2000"/>
              <a:buChar char="■"/>
              <a:defRPr/>
            </a:lvl9pPr>
          </a:lstStyle>
          <a:p>
            <a:endParaRPr/>
          </a:p>
        </p:txBody>
      </p:sp>
      <p:sp>
        <p:nvSpPr>
          <p:cNvPr id="101" name="Google Shape;101;p22"/>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23: Section intro — black">
  <p:cSld name="CUSTOM_22_1_1">
    <p:spTree>
      <p:nvGrpSpPr>
        <p:cNvPr id="1" name="Shape 102"/>
        <p:cNvGrpSpPr/>
        <p:nvPr/>
      </p:nvGrpSpPr>
      <p:grpSpPr>
        <a:xfrm>
          <a:off x="0" y="0"/>
          <a:ext cx="0" cy="0"/>
          <a:chOff x="0" y="0"/>
          <a:chExt cx="0" cy="0"/>
        </a:xfrm>
      </p:grpSpPr>
      <p:sp>
        <p:nvSpPr>
          <p:cNvPr id="103" name="Google Shape;103;p23"/>
          <p:cNvSpPr/>
          <p:nvPr/>
        </p:nvSpPr>
        <p:spPr>
          <a:xfrm>
            <a:off x="0" y="1803750"/>
            <a:ext cx="9144000" cy="1543200"/>
          </a:xfrm>
          <a:prstGeom prst="rect">
            <a:avLst/>
          </a:prstGeom>
          <a:solidFill>
            <a:srgbClr val="191919"/>
          </a:solidFill>
          <a:ln>
            <a:noFill/>
          </a:ln>
        </p:spPr>
        <p:txBody>
          <a:bodyPr spcFirstLastPara="1" wrap="square" lIns="121900" tIns="60925" rIns="121900" bIns="60925" anchor="ctr" anchorCtr="0">
            <a:noAutofit/>
          </a:bodyPr>
          <a:lstStyle/>
          <a:p>
            <a:pPr marL="0" marR="0" lvl="0" indent="0" algn="ctr" rtl="0">
              <a:lnSpc>
                <a:spcPct val="100000"/>
              </a:lnSpc>
              <a:spcBef>
                <a:spcPts val="0"/>
              </a:spcBef>
              <a:spcAft>
                <a:spcPts val="0"/>
              </a:spcAft>
              <a:buClr>
                <a:srgbClr val="000000"/>
              </a:buClr>
              <a:buSzPts val="3700"/>
              <a:buFont typeface="Arial"/>
              <a:buNone/>
            </a:pPr>
            <a:endParaRPr sz="3700" b="1" i="0" u="none" strike="noStrike" cap="none" dirty="0">
              <a:solidFill>
                <a:srgbClr val="FFFFFF"/>
              </a:solidFill>
              <a:latin typeface="Arial"/>
              <a:ea typeface="Arial"/>
              <a:cs typeface="Arial"/>
              <a:sym typeface="Arial"/>
            </a:endParaRPr>
          </a:p>
        </p:txBody>
      </p:sp>
      <p:pic>
        <p:nvPicPr>
          <p:cNvPr id="104" name="Google Shape;104;p23"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
        <p:nvSpPr>
          <p:cNvPr id="105" name="Google Shape;105;p23"/>
          <p:cNvSpPr txBox="1">
            <a:spLocks noGrp="1"/>
          </p:cNvSpPr>
          <p:nvPr>
            <p:ph type="title"/>
          </p:nvPr>
        </p:nvSpPr>
        <p:spPr>
          <a:xfrm>
            <a:off x="436325" y="1816500"/>
            <a:ext cx="8362800" cy="1530600"/>
          </a:xfrm>
          <a:prstGeom prst="rect">
            <a:avLst/>
          </a:prstGeom>
        </p:spPr>
        <p:txBody>
          <a:bodyPr spcFirstLastPara="1" wrap="square" lIns="0" tIns="0" rIns="0" bIns="0" anchor="ctr" anchorCtr="0">
            <a:normAutofit/>
          </a:bodyPr>
          <a:lstStyle>
            <a:lvl1pPr lvl="0" rtl="0">
              <a:spcBef>
                <a:spcPts val="0"/>
              </a:spcBef>
              <a:spcAft>
                <a:spcPts val="0"/>
              </a:spcAft>
              <a:buClr>
                <a:schemeClr val="accent1"/>
              </a:buClr>
              <a:buSzPts val="3200"/>
              <a:buNone/>
              <a:defRPr>
                <a:solidFill>
                  <a:schemeClr val="accent1"/>
                </a:solidFill>
              </a:defRPr>
            </a:lvl1pPr>
            <a:lvl2pPr lvl="1" rtl="0">
              <a:spcBef>
                <a:spcPts val="0"/>
              </a:spcBef>
              <a:spcAft>
                <a:spcPts val="0"/>
              </a:spcAft>
              <a:buClr>
                <a:schemeClr val="accent1"/>
              </a:buClr>
              <a:buSzPts val="2800"/>
              <a:buNone/>
              <a:defRPr b="1">
                <a:solidFill>
                  <a:schemeClr val="accent1"/>
                </a:solidFill>
              </a:defRPr>
            </a:lvl2pPr>
            <a:lvl3pPr lvl="2" rtl="0">
              <a:spcBef>
                <a:spcPts val="800"/>
              </a:spcBef>
              <a:spcAft>
                <a:spcPts val="0"/>
              </a:spcAft>
              <a:buClr>
                <a:schemeClr val="accent1"/>
              </a:buClr>
              <a:buSzPts val="2800"/>
              <a:buNone/>
              <a:defRPr b="1">
                <a:solidFill>
                  <a:schemeClr val="accent1"/>
                </a:solidFill>
              </a:defRPr>
            </a:lvl3pPr>
            <a:lvl4pPr lvl="3" rtl="0">
              <a:spcBef>
                <a:spcPts val="800"/>
              </a:spcBef>
              <a:spcAft>
                <a:spcPts val="0"/>
              </a:spcAft>
              <a:buClr>
                <a:schemeClr val="accent1"/>
              </a:buClr>
              <a:buSzPts val="2800"/>
              <a:buNone/>
              <a:defRPr b="1">
                <a:solidFill>
                  <a:schemeClr val="accent1"/>
                </a:solidFill>
              </a:defRPr>
            </a:lvl4pPr>
            <a:lvl5pPr lvl="4" rtl="0">
              <a:spcBef>
                <a:spcPts val="800"/>
              </a:spcBef>
              <a:spcAft>
                <a:spcPts val="0"/>
              </a:spcAft>
              <a:buClr>
                <a:schemeClr val="accent1"/>
              </a:buClr>
              <a:buSzPts val="2800"/>
              <a:buNone/>
              <a:defRPr b="1">
                <a:solidFill>
                  <a:schemeClr val="accent1"/>
                </a:solidFill>
              </a:defRPr>
            </a:lvl5pPr>
            <a:lvl6pPr lvl="5" rtl="0">
              <a:spcBef>
                <a:spcPts val="800"/>
              </a:spcBef>
              <a:spcAft>
                <a:spcPts val="0"/>
              </a:spcAft>
              <a:buClr>
                <a:schemeClr val="accent1"/>
              </a:buClr>
              <a:buSzPts val="2800"/>
              <a:buNone/>
              <a:defRPr b="1">
                <a:solidFill>
                  <a:schemeClr val="accent1"/>
                </a:solidFill>
              </a:defRPr>
            </a:lvl6pPr>
            <a:lvl7pPr lvl="6" rtl="0">
              <a:spcBef>
                <a:spcPts val="800"/>
              </a:spcBef>
              <a:spcAft>
                <a:spcPts val="0"/>
              </a:spcAft>
              <a:buClr>
                <a:schemeClr val="accent1"/>
              </a:buClr>
              <a:buSzPts val="2800"/>
              <a:buNone/>
              <a:defRPr b="1">
                <a:solidFill>
                  <a:schemeClr val="accent1"/>
                </a:solidFill>
              </a:defRPr>
            </a:lvl7pPr>
            <a:lvl8pPr lvl="7" rtl="0">
              <a:spcBef>
                <a:spcPts val="800"/>
              </a:spcBef>
              <a:spcAft>
                <a:spcPts val="0"/>
              </a:spcAft>
              <a:buClr>
                <a:schemeClr val="accent1"/>
              </a:buClr>
              <a:buSzPts val="2800"/>
              <a:buNone/>
              <a:defRPr b="1">
                <a:solidFill>
                  <a:schemeClr val="accent1"/>
                </a:solidFill>
              </a:defRPr>
            </a:lvl8pPr>
            <a:lvl9pPr lvl="8" rtl="0">
              <a:spcBef>
                <a:spcPts val="800"/>
              </a:spcBef>
              <a:spcAft>
                <a:spcPts val="800"/>
              </a:spcAft>
              <a:buClr>
                <a:schemeClr val="accent1"/>
              </a:buClr>
              <a:buSzPts val="2800"/>
              <a:buNone/>
              <a:defRPr b="1">
                <a:solidFill>
                  <a:schemeClr val="accent1"/>
                </a:solidFill>
              </a:defRPr>
            </a:lvl9pPr>
          </a:lstStyle>
          <a:p>
            <a:endParaRPr/>
          </a:p>
        </p:txBody>
      </p:sp>
      <p:sp>
        <p:nvSpPr>
          <p:cNvPr id="106" name="Google Shape;106;p23"/>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23: Section intro — gold">
  <p:cSld name="CUSTOM_23_1_1">
    <p:spTree>
      <p:nvGrpSpPr>
        <p:cNvPr id="1" name="Shape 107"/>
        <p:cNvGrpSpPr/>
        <p:nvPr/>
      </p:nvGrpSpPr>
      <p:grpSpPr>
        <a:xfrm>
          <a:off x="0" y="0"/>
          <a:ext cx="0" cy="0"/>
          <a:chOff x="0" y="0"/>
          <a:chExt cx="0" cy="0"/>
        </a:xfrm>
      </p:grpSpPr>
      <p:sp>
        <p:nvSpPr>
          <p:cNvPr id="108" name="Google Shape;108;p24"/>
          <p:cNvSpPr/>
          <p:nvPr/>
        </p:nvSpPr>
        <p:spPr>
          <a:xfrm>
            <a:off x="0" y="1803750"/>
            <a:ext cx="9144000" cy="1543200"/>
          </a:xfrm>
          <a:prstGeom prst="rect">
            <a:avLst/>
          </a:prstGeom>
          <a:solidFill>
            <a:schemeClr val="accent1"/>
          </a:solidFill>
          <a:ln>
            <a:noFill/>
          </a:ln>
        </p:spPr>
        <p:txBody>
          <a:bodyPr spcFirstLastPara="1" wrap="square" lIns="121900" tIns="60925" rIns="121900" bIns="60925" anchor="ctr" anchorCtr="0">
            <a:noAutofit/>
          </a:bodyPr>
          <a:lstStyle/>
          <a:p>
            <a:pPr marL="0" marR="0" lvl="0" indent="0" algn="ctr" rtl="0">
              <a:lnSpc>
                <a:spcPct val="100000"/>
              </a:lnSpc>
              <a:spcBef>
                <a:spcPts val="0"/>
              </a:spcBef>
              <a:spcAft>
                <a:spcPts val="0"/>
              </a:spcAft>
              <a:buClr>
                <a:srgbClr val="000000"/>
              </a:buClr>
              <a:buSzPts val="3700"/>
              <a:buFont typeface="Arial"/>
              <a:buNone/>
            </a:pPr>
            <a:endParaRPr sz="3700" b="1" i="0" u="none" strike="noStrike" cap="none" dirty="0">
              <a:solidFill>
                <a:schemeClr val="dk1"/>
              </a:solidFill>
              <a:latin typeface="Arial"/>
              <a:ea typeface="Arial"/>
              <a:cs typeface="Arial"/>
              <a:sym typeface="Arial"/>
            </a:endParaRPr>
          </a:p>
        </p:txBody>
      </p:sp>
      <p:pic>
        <p:nvPicPr>
          <p:cNvPr id="109" name="Google Shape;109;p24"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
        <p:nvSpPr>
          <p:cNvPr id="110" name="Google Shape;110;p24"/>
          <p:cNvSpPr txBox="1">
            <a:spLocks noGrp="1"/>
          </p:cNvSpPr>
          <p:nvPr>
            <p:ph type="title"/>
          </p:nvPr>
        </p:nvSpPr>
        <p:spPr>
          <a:xfrm>
            <a:off x="436325" y="1816625"/>
            <a:ext cx="8362800" cy="1530300"/>
          </a:xfrm>
          <a:prstGeom prst="rect">
            <a:avLst/>
          </a:prstGeom>
        </p:spPr>
        <p:txBody>
          <a:bodyPr spcFirstLastPara="1" wrap="square" lIns="0" tIns="0" rIns="0" bIns="0" anchor="ctr" anchorCtr="0">
            <a:normAutofit/>
          </a:bodyPr>
          <a:lstStyle>
            <a:lvl1pPr lvl="0" rtl="0">
              <a:spcBef>
                <a:spcPts val="0"/>
              </a:spcBef>
              <a:spcAft>
                <a:spcPts val="0"/>
              </a:spcAft>
              <a:buSzPts val="3200"/>
              <a:buNone/>
              <a:defRPr/>
            </a:lvl1pPr>
            <a:lvl2pPr lvl="1" rtl="0">
              <a:spcBef>
                <a:spcPts val="0"/>
              </a:spcBef>
              <a:spcAft>
                <a:spcPts val="0"/>
              </a:spcAft>
              <a:buClr>
                <a:schemeClr val="accent1"/>
              </a:buClr>
              <a:buSzPts val="2800"/>
              <a:buNone/>
              <a:defRPr b="1">
                <a:solidFill>
                  <a:schemeClr val="accent1"/>
                </a:solidFill>
              </a:defRPr>
            </a:lvl2pPr>
            <a:lvl3pPr lvl="2" rtl="0">
              <a:spcBef>
                <a:spcPts val="800"/>
              </a:spcBef>
              <a:spcAft>
                <a:spcPts val="0"/>
              </a:spcAft>
              <a:buClr>
                <a:schemeClr val="accent1"/>
              </a:buClr>
              <a:buSzPts val="2800"/>
              <a:buNone/>
              <a:defRPr b="1">
                <a:solidFill>
                  <a:schemeClr val="accent1"/>
                </a:solidFill>
              </a:defRPr>
            </a:lvl3pPr>
            <a:lvl4pPr lvl="3" rtl="0">
              <a:spcBef>
                <a:spcPts val="800"/>
              </a:spcBef>
              <a:spcAft>
                <a:spcPts val="0"/>
              </a:spcAft>
              <a:buClr>
                <a:schemeClr val="accent1"/>
              </a:buClr>
              <a:buSzPts val="2800"/>
              <a:buNone/>
              <a:defRPr b="1">
                <a:solidFill>
                  <a:schemeClr val="accent1"/>
                </a:solidFill>
              </a:defRPr>
            </a:lvl4pPr>
            <a:lvl5pPr lvl="4" rtl="0">
              <a:spcBef>
                <a:spcPts val="800"/>
              </a:spcBef>
              <a:spcAft>
                <a:spcPts val="0"/>
              </a:spcAft>
              <a:buClr>
                <a:schemeClr val="accent1"/>
              </a:buClr>
              <a:buSzPts val="2800"/>
              <a:buNone/>
              <a:defRPr b="1">
                <a:solidFill>
                  <a:schemeClr val="accent1"/>
                </a:solidFill>
              </a:defRPr>
            </a:lvl5pPr>
            <a:lvl6pPr lvl="5" rtl="0">
              <a:spcBef>
                <a:spcPts val="800"/>
              </a:spcBef>
              <a:spcAft>
                <a:spcPts val="0"/>
              </a:spcAft>
              <a:buClr>
                <a:schemeClr val="accent1"/>
              </a:buClr>
              <a:buSzPts val="2800"/>
              <a:buNone/>
              <a:defRPr b="1">
                <a:solidFill>
                  <a:schemeClr val="accent1"/>
                </a:solidFill>
              </a:defRPr>
            </a:lvl6pPr>
            <a:lvl7pPr lvl="6" rtl="0">
              <a:spcBef>
                <a:spcPts val="800"/>
              </a:spcBef>
              <a:spcAft>
                <a:spcPts val="0"/>
              </a:spcAft>
              <a:buClr>
                <a:schemeClr val="accent1"/>
              </a:buClr>
              <a:buSzPts val="2800"/>
              <a:buNone/>
              <a:defRPr b="1">
                <a:solidFill>
                  <a:schemeClr val="accent1"/>
                </a:solidFill>
              </a:defRPr>
            </a:lvl7pPr>
            <a:lvl8pPr lvl="7" rtl="0">
              <a:spcBef>
                <a:spcPts val="800"/>
              </a:spcBef>
              <a:spcAft>
                <a:spcPts val="0"/>
              </a:spcAft>
              <a:buClr>
                <a:schemeClr val="accent1"/>
              </a:buClr>
              <a:buSzPts val="2800"/>
              <a:buNone/>
              <a:defRPr b="1">
                <a:solidFill>
                  <a:schemeClr val="accent1"/>
                </a:solidFill>
              </a:defRPr>
            </a:lvl8pPr>
            <a:lvl9pPr lvl="8" rtl="0">
              <a:spcBef>
                <a:spcPts val="800"/>
              </a:spcBef>
              <a:spcAft>
                <a:spcPts val="800"/>
              </a:spcAft>
              <a:buClr>
                <a:schemeClr val="accent1"/>
              </a:buClr>
              <a:buSzPts val="2800"/>
              <a:buNone/>
              <a:defRPr b="1">
                <a:solidFill>
                  <a:schemeClr val="accent1"/>
                </a:solidFill>
              </a:defRPr>
            </a:lvl9pPr>
          </a:lstStyle>
          <a:p>
            <a:endParaRPr/>
          </a:p>
        </p:txBody>
      </p:sp>
      <p:sp>
        <p:nvSpPr>
          <p:cNvPr id="111" name="Google Shape;111;p24"/>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23: Section intro — maroon">
  <p:cSld name="CUSTOM_22_1_1_1">
    <p:spTree>
      <p:nvGrpSpPr>
        <p:cNvPr id="1" name="Shape 112"/>
        <p:cNvGrpSpPr/>
        <p:nvPr/>
      </p:nvGrpSpPr>
      <p:grpSpPr>
        <a:xfrm>
          <a:off x="0" y="0"/>
          <a:ext cx="0" cy="0"/>
          <a:chOff x="0" y="0"/>
          <a:chExt cx="0" cy="0"/>
        </a:xfrm>
      </p:grpSpPr>
      <p:sp>
        <p:nvSpPr>
          <p:cNvPr id="113" name="Google Shape;113;p25"/>
          <p:cNvSpPr/>
          <p:nvPr/>
        </p:nvSpPr>
        <p:spPr>
          <a:xfrm>
            <a:off x="0" y="1803750"/>
            <a:ext cx="9144000" cy="1543200"/>
          </a:xfrm>
          <a:prstGeom prst="rect">
            <a:avLst/>
          </a:prstGeom>
          <a:solidFill>
            <a:schemeClr val="accent2"/>
          </a:solidFill>
          <a:ln>
            <a:noFill/>
          </a:ln>
        </p:spPr>
        <p:txBody>
          <a:bodyPr spcFirstLastPara="1" wrap="square" lIns="121900" tIns="60925" rIns="121900" bIns="60925" anchor="ctr" anchorCtr="0">
            <a:noAutofit/>
          </a:bodyPr>
          <a:lstStyle/>
          <a:p>
            <a:pPr marL="0" marR="0" lvl="0" indent="0" algn="ctr" rtl="0">
              <a:lnSpc>
                <a:spcPct val="100000"/>
              </a:lnSpc>
              <a:spcBef>
                <a:spcPts val="0"/>
              </a:spcBef>
              <a:spcAft>
                <a:spcPts val="0"/>
              </a:spcAft>
              <a:buClr>
                <a:srgbClr val="000000"/>
              </a:buClr>
              <a:buSzPts val="3700"/>
              <a:buFont typeface="Arial"/>
              <a:buNone/>
            </a:pPr>
            <a:endParaRPr sz="3700" b="1" i="0" u="none" strike="noStrike" cap="none" dirty="0">
              <a:solidFill>
                <a:srgbClr val="FFFFFF"/>
              </a:solidFill>
              <a:latin typeface="Arial"/>
              <a:ea typeface="Arial"/>
              <a:cs typeface="Arial"/>
              <a:sym typeface="Arial"/>
            </a:endParaRPr>
          </a:p>
        </p:txBody>
      </p:sp>
      <p:pic>
        <p:nvPicPr>
          <p:cNvPr id="114" name="Google Shape;114;p25"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
        <p:nvSpPr>
          <p:cNvPr id="115" name="Google Shape;115;p25"/>
          <p:cNvSpPr txBox="1">
            <a:spLocks noGrp="1"/>
          </p:cNvSpPr>
          <p:nvPr>
            <p:ph type="title"/>
          </p:nvPr>
        </p:nvSpPr>
        <p:spPr>
          <a:xfrm>
            <a:off x="436325" y="1816550"/>
            <a:ext cx="8362800" cy="1530300"/>
          </a:xfrm>
          <a:prstGeom prst="rect">
            <a:avLst/>
          </a:prstGeom>
        </p:spPr>
        <p:txBody>
          <a:bodyPr spcFirstLastPara="1" wrap="square" lIns="0" tIns="0" rIns="0" bIns="0" anchor="ctr" anchorCtr="0">
            <a:norm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accent1"/>
              </a:buClr>
              <a:buSzPts val="2800"/>
              <a:buNone/>
              <a:defRPr b="1">
                <a:solidFill>
                  <a:schemeClr val="accent1"/>
                </a:solidFill>
              </a:defRPr>
            </a:lvl2pPr>
            <a:lvl3pPr lvl="2" rtl="0">
              <a:spcBef>
                <a:spcPts val="800"/>
              </a:spcBef>
              <a:spcAft>
                <a:spcPts val="0"/>
              </a:spcAft>
              <a:buClr>
                <a:schemeClr val="accent1"/>
              </a:buClr>
              <a:buSzPts val="2800"/>
              <a:buNone/>
              <a:defRPr b="1">
                <a:solidFill>
                  <a:schemeClr val="accent1"/>
                </a:solidFill>
              </a:defRPr>
            </a:lvl3pPr>
            <a:lvl4pPr lvl="3" rtl="0">
              <a:spcBef>
                <a:spcPts val="800"/>
              </a:spcBef>
              <a:spcAft>
                <a:spcPts val="0"/>
              </a:spcAft>
              <a:buClr>
                <a:schemeClr val="accent1"/>
              </a:buClr>
              <a:buSzPts val="2800"/>
              <a:buNone/>
              <a:defRPr b="1">
                <a:solidFill>
                  <a:schemeClr val="accent1"/>
                </a:solidFill>
              </a:defRPr>
            </a:lvl4pPr>
            <a:lvl5pPr lvl="4" rtl="0">
              <a:spcBef>
                <a:spcPts val="800"/>
              </a:spcBef>
              <a:spcAft>
                <a:spcPts val="0"/>
              </a:spcAft>
              <a:buClr>
                <a:schemeClr val="accent1"/>
              </a:buClr>
              <a:buSzPts val="2800"/>
              <a:buNone/>
              <a:defRPr b="1">
                <a:solidFill>
                  <a:schemeClr val="accent1"/>
                </a:solidFill>
              </a:defRPr>
            </a:lvl5pPr>
            <a:lvl6pPr lvl="5" rtl="0">
              <a:spcBef>
                <a:spcPts val="800"/>
              </a:spcBef>
              <a:spcAft>
                <a:spcPts val="0"/>
              </a:spcAft>
              <a:buClr>
                <a:schemeClr val="accent1"/>
              </a:buClr>
              <a:buSzPts val="2800"/>
              <a:buNone/>
              <a:defRPr b="1">
                <a:solidFill>
                  <a:schemeClr val="accent1"/>
                </a:solidFill>
              </a:defRPr>
            </a:lvl6pPr>
            <a:lvl7pPr lvl="6" rtl="0">
              <a:spcBef>
                <a:spcPts val="800"/>
              </a:spcBef>
              <a:spcAft>
                <a:spcPts val="0"/>
              </a:spcAft>
              <a:buClr>
                <a:schemeClr val="accent1"/>
              </a:buClr>
              <a:buSzPts val="2800"/>
              <a:buNone/>
              <a:defRPr b="1">
                <a:solidFill>
                  <a:schemeClr val="accent1"/>
                </a:solidFill>
              </a:defRPr>
            </a:lvl7pPr>
            <a:lvl8pPr lvl="7" rtl="0">
              <a:spcBef>
                <a:spcPts val="800"/>
              </a:spcBef>
              <a:spcAft>
                <a:spcPts val="0"/>
              </a:spcAft>
              <a:buClr>
                <a:schemeClr val="accent1"/>
              </a:buClr>
              <a:buSzPts val="2800"/>
              <a:buNone/>
              <a:defRPr b="1">
                <a:solidFill>
                  <a:schemeClr val="accent1"/>
                </a:solidFill>
              </a:defRPr>
            </a:lvl8pPr>
            <a:lvl9pPr lvl="8" rtl="0">
              <a:spcBef>
                <a:spcPts val="800"/>
              </a:spcBef>
              <a:spcAft>
                <a:spcPts val="800"/>
              </a:spcAft>
              <a:buClr>
                <a:schemeClr val="accent1"/>
              </a:buClr>
              <a:buSzPts val="2800"/>
              <a:buNone/>
              <a:defRPr b="1">
                <a:solidFill>
                  <a:schemeClr val="accent1"/>
                </a:solidFill>
              </a:defRPr>
            </a:lvl9pPr>
          </a:lstStyle>
          <a:p>
            <a:endParaRPr/>
          </a:p>
        </p:txBody>
      </p:sp>
      <p:sp>
        <p:nvSpPr>
          <p:cNvPr id="116" name="Google Shape;116;p25"/>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23: Title and text slide options divider &gt;&gt;&gt; choose from following templates →">
  <p:cSld name="CUSTOM_23_1_1_2">
    <p:bg>
      <p:bgPr>
        <a:solidFill>
          <a:schemeClr val="lt2"/>
        </a:solidFill>
        <a:effectLst/>
      </p:bgPr>
    </p:bg>
    <p:spTree>
      <p:nvGrpSpPr>
        <p:cNvPr id="1" name="Shape 117"/>
        <p:cNvGrpSpPr/>
        <p:nvPr/>
      </p:nvGrpSpPr>
      <p:grpSpPr>
        <a:xfrm>
          <a:off x="0" y="0"/>
          <a:ext cx="0" cy="0"/>
          <a:chOff x="0" y="0"/>
          <a:chExt cx="0" cy="0"/>
        </a:xfrm>
      </p:grpSpPr>
      <p:sp>
        <p:nvSpPr>
          <p:cNvPr id="118" name="Google Shape;118;p26"/>
          <p:cNvSpPr txBox="1"/>
          <p:nvPr/>
        </p:nvSpPr>
        <p:spPr>
          <a:xfrm>
            <a:off x="2411725" y="1598453"/>
            <a:ext cx="6288300" cy="199500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7200" b="1">
                <a:solidFill>
                  <a:srgbClr val="FFFFFF"/>
                </a:solidFill>
                <a:highlight>
                  <a:srgbClr val="191919"/>
                </a:highlight>
              </a:rPr>
              <a:t>Title and text slide options</a:t>
            </a:r>
            <a:endParaRPr sz="7200" b="1" dirty="0">
              <a:solidFill>
                <a:srgbClr val="191919"/>
              </a:solidFill>
            </a:endParaRPr>
          </a:p>
        </p:txBody>
      </p:sp>
      <p:sp>
        <p:nvSpPr>
          <p:cNvPr id="119" name="Google Shape;119;p26"/>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 name="Google Shape;120;p26"/>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23: Title and text — white">
  <p:cSld name="CUSTOM_22_1_1_1_1">
    <p:spTree>
      <p:nvGrpSpPr>
        <p:cNvPr id="1" name="Shape 121"/>
        <p:cNvGrpSpPr/>
        <p:nvPr/>
      </p:nvGrpSpPr>
      <p:grpSpPr>
        <a:xfrm>
          <a:off x="0" y="0"/>
          <a:ext cx="0" cy="0"/>
          <a:chOff x="0" y="0"/>
          <a:chExt cx="0" cy="0"/>
        </a:xfrm>
      </p:grpSpPr>
      <p:sp>
        <p:nvSpPr>
          <p:cNvPr id="122" name="Google Shape;122;p27"/>
          <p:cNvSpPr txBox="1">
            <a:spLocks noGrp="1"/>
          </p:cNvSpPr>
          <p:nvPr>
            <p:ph type="title"/>
          </p:nvPr>
        </p:nvSpPr>
        <p:spPr>
          <a:xfrm>
            <a:off x="420625" y="320050"/>
            <a:ext cx="8411400" cy="4365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23" name="Google Shape;123;p27"/>
          <p:cNvSpPr txBox="1">
            <a:spLocks noGrp="1"/>
          </p:cNvSpPr>
          <p:nvPr>
            <p:ph type="body" idx="1"/>
          </p:nvPr>
        </p:nvSpPr>
        <p:spPr>
          <a:xfrm>
            <a:off x="420900" y="994550"/>
            <a:ext cx="8384700" cy="38334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a:lvl1pPr>
            <a:lvl2pPr marL="914400" lvl="1" indent="-355600" rtl="0">
              <a:spcBef>
                <a:spcPts val="800"/>
              </a:spcBef>
              <a:spcAft>
                <a:spcPts val="0"/>
              </a:spcAft>
              <a:buSzPts val="2000"/>
              <a:buChar char="○"/>
              <a:defRPr/>
            </a:lvl2pPr>
            <a:lvl3pPr marL="1371600" lvl="2" indent="-355600" rtl="0">
              <a:spcBef>
                <a:spcPts val="800"/>
              </a:spcBef>
              <a:spcAft>
                <a:spcPts val="0"/>
              </a:spcAft>
              <a:buSzPts val="2000"/>
              <a:buChar char="■"/>
              <a:defRPr/>
            </a:lvl3pPr>
            <a:lvl4pPr marL="1828800" lvl="3" indent="-355600" rtl="0">
              <a:spcBef>
                <a:spcPts val="800"/>
              </a:spcBef>
              <a:spcAft>
                <a:spcPts val="0"/>
              </a:spcAft>
              <a:buSzPts val="2000"/>
              <a:buChar char="●"/>
              <a:defRPr/>
            </a:lvl4pPr>
            <a:lvl5pPr marL="2286000" lvl="4" indent="-355600" rtl="0">
              <a:spcBef>
                <a:spcPts val="800"/>
              </a:spcBef>
              <a:spcAft>
                <a:spcPts val="0"/>
              </a:spcAft>
              <a:buSzPts val="2000"/>
              <a:buChar char="○"/>
              <a:defRPr/>
            </a:lvl5pPr>
            <a:lvl6pPr marL="2743200" lvl="5" indent="-355600" rtl="0">
              <a:spcBef>
                <a:spcPts val="800"/>
              </a:spcBef>
              <a:spcAft>
                <a:spcPts val="0"/>
              </a:spcAft>
              <a:buSzPts val="2000"/>
              <a:buChar char="■"/>
              <a:defRPr/>
            </a:lvl6pPr>
            <a:lvl7pPr marL="3200400" lvl="6" indent="-355600" rtl="0">
              <a:spcBef>
                <a:spcPts val="800"/>
              </a:spcBef>
              <a:spcAft>
                <a:spcPts val="0"/>
              </a:spcAft>
              <a:buSzPts val="2000"/>
              <a:buChar char="●"/>
              <a:defRPr/>
            </a:lvl7pPr>
            <a:lvl8pPr marL="3657600" lvl="7" indent="-355600" rtl="0">
              <a:spcBef>
                <a:spcPts val="800"/>
              </a:spcBef>
              <a:spcAft>
                <a:spcPts val="0"/>
              </a:spcAft>
              <a:buSzPts val="2000"/>
              <a:buChar char="○"/>
              <a:defRPr/>
            </a:lvl8pPr>
            <a:lvl9pPr marL="4114800" lvl="8" indent="-355600" rtl="0">
              <a:spcBef>
                <a:spcPts val="800"/>
              </a:spcBef>
              <a:spcAft>
                <a:spcPts val="800"/>
              </a:spcAft>
              <a:buSzPts val="2000"/>
              <a:buChar char="■"/>
              <a:defRPr/>
            </a:lvl9pPr>
          </a:lstStyle>
          <a:p>
            <a:endParaRPr dirty="0"/>
          </a:p>
        </p:txBody>
      </p:sp>
      <p:sp>
        <p:nvSpPr>
          <p:cNvPr id="124" name="Google Shape;124;p2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23: Title and text — black">
  <p:cSld name="CUSTOM_23_1_1_1_1">
    <p:bg>
      <p:bgPr>
        <a:solidFill>
          <a:schemeClr val="dk1"/>
        </a:solidFill>
        <a:effectLst/>
      </p:bgPr>
    </p:bg>
    <p:spTree>
      <p:nvGrpSpPr>
        <p:cNvPr id="1" name="Shape 125"/>
        <p:cNvGrpSpPr/>
        <p:nvPr/>
      </p:nvGrpSpPr>
      <p:grpSpPr>
        <a:xfrm>
          <a:off x="0" y="0"/>
          <a:ext cx="0" cy="0"/>
          <a:chOff x="0" y="0"/>
          <a:chExt cx="0" cy="0"/>
        </a:xfrm>
      </p:grpSpPr>
      <p:sp>
        <p:nvSpPr>
          <p:cNvPr id="126" name="Google Shape;126;p28"/>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27" name="Google Shape;127;p28"/>
          <p:cNvSpPr txBox="1">
            <a:spLocks noGrp="1"/>
          </p:cNvSpPr>
          <p:nvPr>
            <p:ph type="body" idx="1"/>
          </p:nvPr>
        </p:nvSpPr>
        <p:spPr>
          <a:xfrm>
            <a:off x="420900" y="994550"/>
            <a:ext cx="8384700" cy="3833400"/>
          </a:xfrm>
          <a:prstGeom prst="rect">
            <a:avLst/>
          </a:prstGeom>
        </p:spPr>
        <p:txBody>
          <a:bodyPr spcFirstLastPara="1" wrap="square" lIns="0" tIns="0" rIns="0" bIns="0" anchor="t" anchorCtr="0">
            <a:noAutofit/>
          </a:bodyPr>
          <a:lstStyle>
            <a:lvl1pPr marL="457200" lvl="0" indent="-355600" rtl="0">
              <a:spcBef>
                <a:spcPts val="0"/>
              </a:spcBef>
              <a:spcAft>
                <a:spcPts val="0"/>
              </a:spcAft>
              <a:buClr>
                <a:schemeClr val="lt1"/>
              </a:buClr>
              <a:buSzPts val="2000"/>
              <a:buChar char="●"/>
              <a:defRPr>
                <a:solidFill>
                  <a:schemeClr val="lt1"/>
                </a:solidFill>
              </a:defRPr>
            </a:lvl1pPr>
            <a:lvl2pPr marL="914400" lvl="1" indent="-355600" rtl="0">
              <a:spcBef>
                <a:spcPts val="800"/>
              </a:spcBef>
              <a:spcAft>
                <a:spcPts val="0"/>
              </a:spcAft>
              <a:buClr>
                <a:schemeClr val="lt1"/>
              </a:buClr>
              <a:buSzPts val="2000"/>
              <a:buChar char="○"/>
              <a:defRPr>
                <a:solidFill>
                  <a:schemeClr val="lt1"/>
                </a:solidFill>
              </a:defRPr>
            </a:lvl2pPr>
            <a:lvl3pPr marL="1371600" lvl="2" indent="-355600" rtl="0">
              <a:spcBef>
                <a:spcPts val="800"/>
              </a:spcBef>
              <a:spcAft>
                <a:spcPts val="0"/>
              </a:spcAft>
              <a:buClr>
                <a:schemeClr val="lt1"/>
              </a:buClr>
              <a:buSzPts val="2000"/>
              <a:buChar char="■"/>
              <a:defRPr>
                <a:solidFill>
                  <a:schemeClr val="lt1"/>
                </a:solidFill>
              </a:defRPr>
            </a:lvl3pPr>
            <a:lvl4pPr marL="1828800" lvl="3" indent="-355600" rtl="0">
              <a:spcBef>
                <a:spcPts val="800"/>
              </a:spcBef>
              <a:spcAft>
                <a:spcPts val="0"/>
              </a:spcAft>
              <a:buClr>
                <a:schemeClr val="lt1"/>
              </a:buClr>
              <a:buSzPts val="2000"/>
              <a:buChar char="●"/>
              <a:defRPr>
                <a:solidFill>
                  <a:schemeClr val="lt1"/>
                </a:solidFill>
              </a:defRPr>
            </a:lvl4pPr>
            <a:lvl5pPr marL="2286000" lvl="4" indent="-355600" rtl="0">
              <a:spcBef>
                <a:spcPts val="800"/>
              </a:spcBef>
              <a:spcAft>
                <a:spcPts val="0"/>
              </a:spcAft>
              <a:buClr>
                <a:schemeClr val="lt1"/>
              </a:buClr>
              <a:buSzPts val="2000"/>
              <a:buChar char="○"/>
              <a:defRPr>
                <a:solidFill>
                  <a:schemeClr val="lt1"/>
                </a:solidFill>
              </a:defRPr>
            </a:lvl5pPr>
            <a:lvl6pPr marL="2743200" lvl="5" indent="-355600" rtl="0">
              <a:spcBef>
                <a:spcPts val="800"/>
              </a:spcBef>
              <a:spcAft>
                <a:spcPts val="0"/>
              </a:spcAft>
              <a:buClr>
                <a:schemeClr val="lt1"/>
              </a:buClr>
              <a:buSzPts val="2000"/>
              <a:buChar char="■"/>
              <a:defRPr>
                <a:solidFill>
                  <a:schemeClr val="lt1"/>
                </a:solidFill>
              </a:defRPr>
            </a:lvl6pPr>
            <a:lvl7pPr marL="3200400" lvl="6" indent="-355600" rtl="0">
              <a:spcBef>
                <a:spcPts val="800"/>
              </a:spcBef>
              <a:spcAft>
                <a:spcPts val="0"/>
              </a:spcAft>
              <a:buClr>
                <a:schemeClr val="lt1"/>
              </a:buClr>
              <a:buSzPts val="2000"/>
              <a:buChar char="●"/>
              <a:defRPr>
                <a:solidFill>
                  <a:schemeClr val="lt1"/>
                </a:solidFill>
              </a:defRPr>
            </a:lvl7pPr>
            <a:lvl8pPr marL="3657600" lvl="7" indent="-355600" rtl="0">
              <a:spcBef>
                <a:spcPts val="800"/>
              </a:spcBef>
              <a:spcAft>
                <a:spcPts val="0"/>
              </a:spcAft>
              <a:buClr>
                <a:schemeClr val="lt1"/>
              </a:buClr>
              <a:buSzPts val="2000"/>
              <a:buChar char="○"/>
              <a:defRPr>
                <a:solidFill>
                  <a:schemeClr val="lt1"/>
                </a:solidFill>
              </a:defRPr>
            </a:lvl8pPr>
            <a:lvl9pPr marL="4114800" lvl="8" indent="-355600" rtl="0">
              <a:spcBef>
                <a:spcPts val="800"/>
              </a:spcBef>
              <a:spcAft>
                <a:spcPts val="800"/>
              </a:spcAft>
              <a:buClr>
                <a:schemeClr val="lt1"/>
              </a:buClr>
              <a:buSzPts val="2000"/>
              <a:buChar char="■"/>
              <a:defRPr>
                <a:solidFill>
                  <a:schemeClr val="lt1"/>
                </a:solidFill>
              </a:defRPr>
            </a:lvl9pPr>
          </a:lstStyle>
          <a:p>
            <a:endParaRPr/>
          </a:p>
        </p:txBody>
      </p:sp>
      <p:sp>
        <p:nvSpPr>
          <p:cNvPr id="128" name="Google Shape;128;p28"/>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solidFill>
                  <a:schemeClr val="lt1"/>
                </a:solidFill>
              </a:defRPr>
            </a:lvl1pPr>
            <a:lvl2pPr lvl="1">
              <a:buNone/>
              <a:defRPr>
                <a:solidFill>
                  <a:schemeClr val="lt1"/>
                </a:solidFill>
              </a:defRPr>
            </a:lvl2pPr>
            <a:lvl3pPr lvl="2">
              <a:buNone/>
              <a:defRPr>
                <a:solidFill>
                  <a:schemeClr val="lt1"/>
                </a:solidFill>
              </a:defRPr>
            </a:lvl3pPr>
            <a:lvl4pPr lvl="3">
              <a:buNone/>
              <a:defRPr>
                <a:solidFill>
                  <a:schemeClr val="lt1"/>
                </a:solidFill>
              </a:defRPr>
            </a:lvl4pPr>
            <a:lvl5pPr lvl="4">
              <a:buNone/>
              <a:defRPr>
                <a:solidFill>
                  <a:schemeClr val="lt1"/>
                </a:solidFill>
              </a:defRPr>
            </a:lvl5pPr>
            <a:lvl6pPr lvl="5">
              <a:buNone/>
              <a:defRPr>
                <a:solidFill>
                  <a:schemeClr val="lt1"/>
                </a:solidFill>
              </a:defRPr>
            </a:lvl6pPr>
            <a:lvl7pPr lvl="6">
              <a:buNone/>
              <a:defRPr>
                <a:solidFill>
                  <a:schemeClr val="lt1"/>
                </a:solidFill>
              </a:defRPr>
            </a:lvl7pPr>
            <a:lvl8pPr lvl="7">
              <a:buNone/>
              <a:defRPr>
                <a:solidFill>
                  <a:schemeClr val="lt1"/>
                </a:solidFill>
              </a:defRPr>
            </a:lvl8pPr>
            <a:lvl9pPr lvl="8">
              <a:buNone/>
              <a:defRPr>
                <a:solidFill>
                  <a:schemeClr val="lt1"/>
                </a:solidFill>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23: Title and text with subtitle — white">
  <p:cSld name="CUSTOM_22_1_1_1_1_1">
    <p:spTree>
      <p:nvGrpSpPr>
        <p:cNvPr id="1" name="Shape 129"/>
        <p:cNvGrpSpPr/>
        <p:nvPr/>
      </p:nvGrpSpPr>
      <p:grpSpPr>
        <a:xfrm>
          <a:off x="0" y="0"/>
          <a:ext cx="0" cy="0"/>
          <a:chOff x="0" y="0"/>
          <a:chExt cx="0" cy="0"/>
        </a:xfrm>
      </p:grpSpPr>
      <p:sp>
        <p:nvSpPr>
          <p:cNvPr id="130" name="Google Shape;130;p29"/>
          <p:cNvSpPr txBox="1">
            <a:spLocks noGrp="1"/>
          </p:cNvSpPr>
          <p:nvPr>
            <p:ph type="title"/>
          </p:nvPr>
        </p:nvSpPr>
        <p:spPr>
          <a:xfrm>
            <a:off x="420625" y="320050"/>
            <a:ext cx="8411400" cy="4365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31" name="Google Shape;131;p29"/>
          <p:cNvSpPr txBox="1">
            <a:spLocks noGrp="1"/>
          </p:cNvSpPr>
          <p:nvPr>
            <p:ph type="body" idx="1"/>
          </p:nvPr>
        </p:nvSpPr>
        <p:spPr>
          <a:xfrm>
            <a:off x="420900" y="1125700"/>
            <a:ext cx="8384700" cy="37023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a:lvl1pPr>
            <a:lvl2pPr marL="914400" lvl="1" indent="-355600" rtl="0">
              <a:spcBef>
                <a:spcPts val="800"/>
              </a:spcBef>
              <a:spcAft>
                <a:spcPts val="0"/>
              </a:spcAft>
              <a:buSzPts val="2000"/>
              <a:buChar char="○"/>
              <a:defRPr/>
            </a:lvl2pPr>
            <a:lvl3pPr marL="1371600" lvl="2" indent="-355600" rtl="0">
              <a:spcBef>
                <a:spcPts val="800"/>
              </a:spcBef>
              <a:spcAft>
                <a:spcPts val="0"/>
              </a:spcAft>
              <a:buSzPts val="2000"/>
              <a:buChar char="■"/>
              <a:defRPr/>
            </a:lvl3pPr>
            <a:lvl4pPr marL="1828800" lvl="3" indent="-355600" rtl="0">
              <a:spcBef>
                <a:spcPts val="800"/>
              </a:spcBef>
              <a:spcAft>
                <a:spcPts val="0"/>
              </a:spcAft>
              <a:buSzPts val="2000"/>
              <a:buChar char="●"/>
              <a:defRPr/>
            </a:lvl4pPr>
            <a:lvl5pPr marL="2286000" lvl="4" indent="-355600" rtl="0">
              <a:spcBef>
                <a:spcPts val="800"/>
              </a:spcBef>
              <a:spcAft>
                <a:spcPts val="0"/>
              </a:spcAft>
              <a:buSzPts val="2000"/>
              <a:buChar char="○"/>
              <a:defRPr/>
            </a:lvl5pPr>
            <a:lvl6pPr marL="2743200" lvl="5" indent="-355600" rtl="0">
              <a:spcBef>
                <a:spcPts val="800"/>
              </a:spcBef>
              <a:spcAft>
                <a:spcPts val="0"/>
              </a:spcAft>
              <a:buSzPts val="2000"/>
              <a:buChar char="■"/>
              <a:defRPr/>
            </a:lvl6pPr>
            <a:lvl7pPr marL="3200400" lvl="6" indent="-355600" rtl="0">
              <a:spcBef>
                <a:spcPts val="800"/>
              </a:spcBef>
              <a:spcAft>
                <a:spcPts val="0"/>
              </a:spcAft>
              <a:buSzPts val="2000"/>
              <a:buChar char="●"/>
              <a:defRPr/>
            </a:lvl7pPr>
            <a:lvl8pPr marL="3657600" lvl="7" indent="-355600" rtl="0">
              <a:spcBef>
                <a:spcPts val="800"/>
              </a:spcBef>
              <a:spcAft>
                <a:spcPts val="0"/>
              </a:spcAft>
              <a:buSzPts val="2000"/>
              <a:buChar char="○"/>
              <a:defRPr/>
            </a:lvl8pPr>
            <a:lvl9pPr marL="4114800" lvl="8" indent="-355600" rtl="0">
              <a:spcBef>
                <a:spcPts val="800"/>
              </a:spcBef>
              <a:spcAft>
                <a:spcPts val="800"/>
              </a:spcAft>
              <a:buSzPts val="2000"/>
              <a:buChar char="■"/>
              <a:defRPr/>
            </a:lvl9pPr>
          </a:lstStyle>
          <a:p>
            <a:endParaRPr/>
          </a:p>
        </p:txBody>
      </p:sp>
      <p:sp>
        <p:nvSpPr>
          <p:cNvPr id="132" name="Google Shape;132;p29"/>
          <p:cNvSpPr txBox="1">
            <a:spLocks noGrp="1"/>
          </p:cNvSpPr>
          <p:nvPr>
            <p:ph type="subTitle" idx="2"/>
          </p:nvPr>
        </p:nvSpPr>
        <p:spPr>
          <a:xfrm>
            <a:off x="424450" y="756623"/>
            <a:ext cx="8384700" cy="228600"/>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1600"/>
              <a:buNone/>
              <a:defRPr sz="1600" b="1">
                <a:solidFill>
                  <a:schemeClr val="lt1"/>
                </a:solidFill>
                <a:highlight>
                  <a:schemeClr val="dk1"/>
                </a:highlight>
              </a:defRPr>
            </a:lvl1pPr>
            <a:lvl2pPr lvl="1" rtl="0">
              <a:spcBef>
                <a:spcPts val="800"/>
              </a:spcBef>
              <a:spcAft>
                <a:spcPts val="0"/>
              </a:spcAft>
              <a:buSzPts val="2000"/>
              <a:buNone/>
              <a:defRPr/>
            </a:lvl2pPr>
            <a:lvl3pPr lvl="2" rtl="0">
              <a:spcBef>
                <a:spcPts val="800"/>
              </a:spcBef>
              <a:spcAft>
                <a:spcPts val="0"/>
              </a:spcAft>
              <a:buSzPts val="2000"/>
              <a:buNone/>
              <a:defRPr/>
            </a:lvl3pPr>
            <a:lvl4pPr lvl="3" rtl="0">
              <a:spcBef>
                <a:spcPts val="800"/>
              </a:spcBef>
              <a:spcAft>
                <a:spcPts val="0"/>
              </a:spcAft>
              <a:buSzPts val="2000"/>
              <a:buNone/>
              <a:defRPr/>
            </a:lvl4pPr>
            <a:lvl5pPr lvl="4" rtl="0">
              <a:spcBef>
                <a:spcPts val="800"/>
              </a:spcBef>
              <a:spcAft>
                <a:spcPts val="0"/>
              </a:spcAft>
              <a:buSzPts val="2000"/>
              <a:buNone/>
              <a:defRPr/>
            </a:lvl5pPr>
            <a:lvl6pPr lvl="5" rtl="0">
              <a:spcBef>
                <a:spcPts val="800"/>
              </a:spcBef>
              <a:spcAft>
                <a:spcPts val="0"/>
              </a:spcAft>
              <a:buSzPts val="2000"/>
              <a:buNone/>
              <a:defRPr/>
            </a:lvl6pPr>
            <a:lvl7pPr lvl="6" rtl="0">
              <a:spcBef>
                <a:spcPts val="800"/>
              </a:spcBef>
              <a:spcAft>
                <a:spcPts val="0"/>
              </a:spcAft>
              <a:buSzPts val="2000"/>
              <a:buNone/>
              <a:defRPr/>
            </a:lvl7pPr>
            <a:lvl8pPr lvl="7" rtl="0">
              <a:spcBef>
                <a:spcPts val="800"/>
              </a:spcBef>
              <a:spcAft>
                <a:spcPts val="0"/>
              </a:spcAft>
              <a:buSzPts val="2000"/>
              <a:buNone/>
              <a:defRPr/>
            </a:lvl8pPr>
            <a:lvl9pPr lvl="8" rtl="0">
              <a:spcBef>
                <a:spcPts val="800"/>
              </a:spcBef>
              <a:spcAft>
                <a:spcPts val="800"/>
              </a:spcAft>
              <a:buSzPts val="2000"/>
              <a:buNone/>
              <a:defRPr/>
            </a:lvl9pPr>
          </a:lstStyle>
          <a:p>
            <a:endParaRPr/>
          </a:p>
        </p:txBody>
      </p:sp>
      <p:sp>
        <p:nvSpPr>
          <p:cNvPr id="133" name="Google Shape;133;p29"/>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23: Title and text, 1 column — white">
  <p:cSld name="CUSTOM_23_1_1_1_1_1">
    <p:spTree>
      <p:nvGrpSpPr>
        <p:cNvPr id="1" name="Shape 134"/>
        <p:cNvGrpSpPr/>
        <p:nvPr/>
      </p:nvGrpSpPr>
      <p:grpSpPr>
        <a:xfrm>
          <a:off x="0" y="0"/>
          <a:ext cx="0" cy="0"/>
          <a:chOff x="0" y="0"/>
          <a:chExt cx="0" cy="0"/>
        </a:xfrm>
      </p:grpSpPr>
      <p:sp>
        <p:nvSpPr>
          <p:cNvPr id="135" name="Google Shape;135;p30"/>
          <p:cNvSpPr txBox="1">
            <a:spLocks noGrp="1"/>
          </p:cNvSpPr>
          <p:nvPr>
            <p:ph type="title"/>
          </p:nvPr>
        </p:nvSpPr>
        <p:spPr>
          <a:xfrm>
            <a:off x="420625" y="320050"/>
            <a:ext cx="3666900" cy="567000"/>
          </a:xfrm>
          <a:prstGeom prst="rect">
            <a:avLst/>
          </a:prstGeom>
        </p:spPr>
        <p:txBody>
          <a:bodyPr spcFirstLastPara="1" wrap="square" lIns="0" tIns="0" rIns="0" bIns="0" anchor="t" anchorCtr="0">
            <a:sp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36" name="Google Shape;136;p30"/>
          <p:cNvSpPr txBox="1">
            <a:spLocks noGrp="1"/>
          </p:cNvSpPr>
          <p:nvPr>
            <p:ph type="body" idx="1"/>
          </p:nvPr>
        </p:nvSpPr>
        <p:spPr>
          <a:xfrm>
            <a:off x="420900" y="1356375"/>
            <a:ext cx="4105500" cy="34716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a:lvl1pPr>
            <a:lvl2pPr marL="914400" lvl="1" indent="-355600" rtl="0">
              <a:spcBef>
                <a:spcPts val="800"/>
              </a:spcBef>
              <a:spcAft>
                <a:spcPts val="0"/>
              </a:spcAft>
              <a:buSzPts val="2000"/>
              <a:buChar char="○"/>
              <a:defRPr/>
            </a:lvl2pPr>
            <a:lvl3pPr marL="1371600" lvl="2" indent="-355600" rtl="0">
              <a:spcBef>
                <a:spcPts val="800"/>
              </a:spcBef>
              <a:spcAft>
                <a:spcPts val="0"/>
              </a:spcAft>
              <a:buSzPts val="2000"/>
              <a:buChar char="■"/>
              <a:defRPr/>
            </a:lvl3pPr>
            <a:lvl4pPr marL="1828800" lvl="3" indent="-355600" rtl="0">
              <a:spcBef>
                <a:spcPts val="800"/>
              </a:spcBef>
              <a:spcAft>
                <a:spcPts val="0"/>
              </a:spcAft>
              <a:buSzPts val="2000"/>
              <a:buChar char="●"/>
              <a:defRPr/>
            </a:lvl4pPr>
            <a:lvl5pPr marL="2286000" lvl="4" indent="-355600" rtl="0">
              <a:spcBef>
                <a:spcPts val="800"/>
              </a:spcBef>
              <a:spcAft>
                <a:spcPts val="0"/>
              </a:spcAft>
              <a:buSzPts val="2000"/>
              <a:buChar char="○"/>
              <a:defRPr/>
            </a:lvl5pPr>
            <a:lvl6pPr marL="2743200" lvl="5" indent="-355600" rtl="0">
              <a:spcBef>
                <a:spcPts val="800"/>
              </a:spcBef>
              <a:spcAft>
                <a:spcPts val="0"/>
              </a:spcAft>
              <a:buSzPts val="2000"/>
              <a:buChar char="■"/>
              <a:defRPr/>
            </a:lvl6pPr>
            <a:lvl7pPr marL="3200400" lvl="6" indent="-355600" rtl="0">
              <a:spcBef>
                <a:spcPts val="800"/>
              </a:spcBef>
              <a:spcAft>
                <a:spcPts val="0"/>
              </a:spcAft>
              <a:buSzPts val="2000"/>
              <a:buChar char="●"/>
              <a:defRPr/>
            </a:lvl7pPr>
            <a:lvl8pPr marL="3657600" lvl="7" indent="-355600" rtl="0">
              <a:spcBef>
                <a:spcPts val="800"/>
              </a:spcBef>
              <a:spcAft>
                <a:spcPts val="0"/>
              </a:spcAft>
              <a:buSzPts val="2000"/>
              <a:buChar char="○"/>
              <a:defRPr/>
            </a:lvl8pPr>
            <a:lvl9pPr marL="4114800" lvl="8" indent="-355600" rtl="0">
              <a:spcBef>
                <a:spcPts val="800"/>
              </a:spcBef>
              <a:spcAft>
                <a:spcPts val="800"/>
              </a:spcAft>
              <a:buSzPts val="2000"/>
              <a:buChar char="■"/>
              <a:defRPr/>
            </a:lvl9pPr>
          </a:lstStyle>
          <a:p>
            <a:endParaRPr/>
          </a:p>
        </p:txBody>
      </p:sp>
      <p:sp>
        <p:nvSpPr>
          <p:cNvPr id="137" name="Google Shape;137;p30"/>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23: Title and text, 1 column — gold">
  <p:cSld name="CUSTOM_23_1_1_1_1_2">
    <p:spTree>
      <p:nvGrpSpPr>
        <p:cNvPr id="1" name="Shape 138"/>
        <p:cNvGrpSpPr/>
        <p:nvPr/>
      </p:nvGrpSpPr>
      <p:grpSpPr>
        <a:xfrm>
          <a:off x="0" y="0"/>
          <a:ext cx="0" cy="0"/>
          <a:chOff x="0" y="0"/>
          <a:chExt cx="0" cy="0"/>
        </a:xfrm>
      </p:grpSpPr>
      <p:sp>
        <p:nvSpPr>
          <p:cNvPr id="139" name="Google Shape;139;p31"/>
          <p:cNvSpPr txBox="1">
            <a:spLocks noGrp="1"/>
          </p:cNvSpPr>
          <p:nvPr>
            <p:ph type="title"/>
          </p:nvPr>
        </p:nvSpPr>
        <p:spPr>
          <a:xfrm>
            <a:off x="420625" y="320050"/>
            <a:ext cx="3776400" cy="4508100"/>
          </a:xfrm>
          <a:prstGeom prst="rect">
            <a:avLst/>
          </a:prstGeom>
        </p:spPr>
        <p:txBody>
          <a:bodyPr spcFirstLastPara="1" wrap="square" lIns="0" tIns="0" rIns="0" bIns="0" anchor="t" anchorCtr="0">
            <a:norm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140" name="Google Shape;140;p31"/>
          <p:cNvSpPr/>
          <p:nvPr/>
        </p:nvSpPr>
        <p:spPr>
          <a:xfrm>
            <a:off x="4572000" y="-50"/>
            <a:ext cx="45720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 name="Google Shape;141;p31"/>
          <p:cNvSpPr txBox="1">
            <a:spLocks noGrp="1"/>
          </p:cNvSpPr>
          <p:nvPr>
            <p:ph type="body" idx="1"/>
          </p:nvPr>
        </p:nvSpPr>
        <p:spPr>
          <a:xfrm>
            <a:off x="4937750" y="320050"/>
            <a:ext cx="3776400" cy="45081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a:lvl1pPr>
            <a:lvl2pPr marL="914400" lvl="1" indent="-355600" rtl="0">
              <a:spcBef>
                <a:spcPts val="800"/>
              </a:spcBef>
              <a:spcAft>
                <a:spcPts val="0"/>
              </a:spcAft>
              <a:buSzPts val="2000"/>
              <a:buChar char="○"/>
              <a:defRPr/>
            </a:lvl2pPr>
            <a:lvl3pPr marL="1371600" lvl="2" indent="-355600" rtl="0">
              <a:spcBef>
                <a:spcPts val="800"/>
              </a:spcBef>
              <a:spcAft>
                <a:spcPts val="0"/>
              </a:spcAft>
              <a:buSzPts val="2000"/>
              <a:buChar char="■"/>
              <a:defRPr/>
            </a:lvl3pPr>
            <a:lvl4pPr marL="1828800" lvl="3" indent="-355600" rtl="0">
              <a:spcBef>
                <a:spcPts val="800"/>
              </a:spcBef>
              <a:spcAft>
                <a:spcPts val="0"/>
              </a:spcAft>
              <a:buSzPts val="2000"/>
              <a:buChar char="●"/>
              <a:defRPr/>
            </a:lvl4pPr>
            <a:lvl5pPr marL="2286000" lvl="4" indent="-355600" rtl="0">
              <a:spcBef>
                <a:spcPts val="800"/>
              </a:spcBef>
              <a:spcAft>
                <a:spcPts val="0"/>
              </a:spcAft>
              <a:buSzPts val="2000"/>
              <a:buChar char="○"/>
              <a:defRPr/>
            </a:lvl5pPr>
            <a:lvl6pPr marL="2743200" lvl="5" indent="-355600" rtl="0">
              <a:spcBef>
                <a:spcPts val="800"/>
              </a:spcBef>
              <a:spcAft>
                <a:spcPts val="0"/>
              </a:spcAft>
              <a:buSzPts val="2000"/>
              <a:buChar char="■"/>
              <a:defRPr/>
            </a:lvl6pPr>
            <a:lvl7pPr marL="3200400" lvl="6" indent="-355600" rtl="0">
              <a:spcBef>
                <a:spcPts val="800"/>
              </a:spcBef>
              <a:spcAft>
                <a:spcPts val="0"/>
              </a:spcAft>
              <a:buSzPts val="2000"/>
              <a:buChar char="●"/>
              <a:defRPr/>
            </a:lvl7pPr>
            <a:lvl8pPr marL="3657600" lvl="7" indent="-355600" rtl="0">
              <a:spcBef>
                <a:spcPts val="800"/>
              </a:spcBef>
              <a:spcAft>
                <a:spcPts val="0"/>
              </a:spcAft>
              <a:buSzPts val="2000"/>
              <a:buChar char="○"/>
              <a:defRPr/>
            </a:lvl8pPr>
            <a:lvl9pPr marL="4114800" lvl="8" indent="-355600" rtl="0">
              <a:spcBef>
                <a:spcPts val="800"/>
              </a:spcBef>
              <a:spcAft>
                <a:spcPts val="800"/>
              </a:spcAft>
              <a:buSzPts val="2000"/>
              <a:buChar char="■"/>
              <a:defRPr/>
            </a:lvl9pPr>
          </a:lstStyle>
          <a:p>
            <a:endParaRPr/>
          </a:p>
        </p:txBody>
      </p:sp>
      <p:sp>
        <p:nvSpPr>
          <p:cNvPr id="142" name="Google Shape;142;p31"/>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23: *Presentation title slide options divider &gt;&gt;&gt; choose from following templates →">
  <p:cSld name="CUSTOM_21">
    <p:bg>
      <p:bgPr>
        <a:solidFill>
          <a:schemeClr val="lt2"/>
        </a:solidFill>
        <a:effectLst/>
      </p:bgPr>
    </p:bg>
    <p:spTree>
      <p:nvGrpSpPr>
        <p:cNvPr id="1" name="Shape 18"/>
        <p:cNvGrpSpPr/>
        <p:nvPr/>
      </p:nvGrpSpPr>
      <p:grpSpPr>
        <a:xfrm>
          <a:off x="0" y="0"/>
          <a:ext cx="0" cy="0"/>
          <a:chOff x="0" y="0"/>
          <a:chExt cx="0" cy="0"/>
        </a:xfrm>
      </p:grpSpPr>
      <p:sp>
        <p:nvSpPr>
          <p:cNvPr id="19" name="Google Shape;19;p4"/>
          <p:cNvSpPr txBox="1"/>
          <p:nvPr/>
        </p:nvSpPr>
        <p:spPr>
          <a:xfrm>
            <a:off x="2411725" y="1065053"/>
            <a:ext cx="6288300" cy="299220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7200" b="1">
                <a:solidFill>
                  <a:srgbClr val="FFFFFF"/>
                </a:solidFill>
                <a:highlight>
                  <a:srgbClr val="191919"/>
                </a:highlight>
              </a:rPr>
              <a:t>Presentation title slide options</a:t>
            </a:r>
            <a:endParaRPr sz="7200" b="1" dirty="0">
              <a:solidFill>
                <a:srgbClr val="FFFFFF"/>
              </a:solidFill>
              <a:highlight>
                <a:srgbClr val="191919"/>
              </a:highlight>
            </a:endParaRPr>
          </a:p>
        </p:txBody>
      </p:sp>
      <p:sp>
        <p:nvSpPr>
          <p:cNvPr id="20" name="Google Shape;20;p4"/>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21;p4"/>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23: Title and text, 1 column — black">
  <p:cSld name="CUSTOM_23_1_1_2_1_1">
    <p:spTree>
      <p:nvGrpSpPr>
        <p:cNvPr id="1" name="Shape 143"/>
        <p:cNvGrpSpPr/>
        <p:nvPr/>
      </p:nvGrpSpPr>
      <p:grpSpPr>
        <a:xfrm>
          <a:off x="0" y="0"/>
          <a:ext cx="0" cy="0"/>
          <a:chOff x="0" y="0"/>
          <a:chExt cx="0" cy="0"/>
        </a:xfrm>
      </p:grpSpPr>
      <p:sp>
        <p:nvSpPr>
          <p:cNvPr id="144" name="Google Shape;144;p32"/>
          <p:cNvSpPr txBox="1">
            <a:spLocks noGrp="1"/>
          </p:cNvSpPr>
          <p:nvPr>
            <p:ph type="title"/>
          </p:nvPr>
        </p:nvSpPr>
        <p:spPr>
          <a:xfrm>
            <a:off x="420625" y="320050"/>
            <a:ext cx="3776400" cy="4508100"/>
          </a:xfrm>
          <a:prstGeom prst="rect">
            <a:avLst/>
          </a:prstGeom>
        </p:spPr>
        <p:txBody>
          <a:bodyPr spcFirstLastPara="1" wrap="square" lIns="0" tIns="0" rIns="0" bIns="0" anchor="t" anchorCtr="0">
            <a:norm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145" name="Google Shape;145;p32"/>
          <p:cNvSpPr/>
          <p:nvPr/>
        </p:nvSpPr>
        <p:spPr>
          <a:xfrm>
            <a:off x="4572000" y="-50"/>
            <a:ext cx="4572000" cy="51435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 name="Google Shape;146;p32"/>
          <p:cNvSpPr txBox="1">
            <a:spLocks noGrp="1"/>
          </p:cNvSpPr>
          <p:nvPr>
            <p:ph type="body" idx="1"/>
          </p:nvPr>
        </p:nvSpPr>
        <p:spPr>
          <a:xfrm>
            <a:off x="4937750" y="320050"/>
            <a:ext cx="3776400" cy="4508100"/>
          </a:xfrm>
          <a:prstGeom prst="rect">
            <a:avLst/>
          </a:prstGeom>
        </p:spPr>
        <p:txBody>
          <a:bodyPr spcFirstLastPara="1" wrap="square" lIns="0" tIns="0" rIns="0" bIns="0" anchor="t" anchorCtr="0">
            <a:noAutofit/>
          </a:bodyPr>
          <a:lstStyle>
            <a:lvl1pPr marL="457200" lvl="0" indent="-355600" rtl="0">
              <a:spcBef>
                <a:spcPts val="0"/>
              </a:spcBef>
              <a:spcAft>
                <a:spcPts val="0"/>
              </a:spcAft>
              <a:buClr>
                <a:schemeClr val="lt1"/>
              </a:buClr>
              <a:buSzPts val="2000"/>
              <a:buChar char="●"/>
              <a:defRPr>
                <a:solidFill>
                  <a:schemeClr val="lt1"/>
                </a:solidFill>
              </a:defRPr>
            </a:lvl1pPr>
            <a:lvl2pPr marL="914400" lvl="1" indent="-355600" rtl="0">
              <a:spcBef>
                <a:spcPts val="800"/>
              </a:spcBef>
              <a:spcAft>
                <a:spcPts val="0"/>
              </a:spcAft>
              <a:buClr>
                <a:schemeClr val="lt1"/>
              </a:buClr>
              <a:buSzPts val="2000"/>
              <a:buChar char="○"/>
              <a:defRPr>
                <a:solidFill>
                  <a:schemeClr val="lt1"/>
                </a:solidFill>
              </a:defRPr>
            </a:lvl2pPr>
            <a:lvl3pPr marL="1371600" lvl="2" indent="-355600" rtl="0">
              <a:spcBef>
                <a:spcPts val="800"/>
              </a:spcBef>
              <a:spcAft>
                <a:spcPts val="0"/>
              </a:spcAft>
              <a:buClr>
                <a:schemeClr val="lt1"/>
              </a:buClr>
              <a:buSzPts val="2000"/>
              <a:buChar char="■"/>
              <a:defRPr>
                <a:solidFill>
                  <a:schemeClr val="lt1"/>
                </a:solidFill>
              </a:defRPr>
            </a:lvl3pPr>
            <a:lvl4pPr marL="1828800" lvl="3" indent="-355600" rtl="0">
              <a:spcBef>
                <a:spcPts val="800"/>
              </a:spcBef>
              <a:spcAft>
                <a:spcPts val="0"/>
              </a:spcAft>
              <a:buClr>
                <a:schemeClr val="lt1"/>
              </a:buClr>
              <a:buSzPts val="2000"/>
              <a:buChar char="●"/>
              <a:defRPr>
                <a:solidFill>
                  <a:schemeClr val="lt1"/>
                </a:solidFill>
              </a:defRPr>
            </a:lvl4pPr>
            <a:lvl5pPr marL="2286000" lvl="4" indent="-355600" rtl="0">
              <a:spcBef>
                <a:spcPts val="800"/>
              </a:spcBef>
              <a:spcAft>
                <a:spcPts val="0"/>
              </a:spcAft>
              <a:buClr>
                <a:schemeClr val="lt1"/>
              </a:buClr>
              <a:buSzPts val="2000"/>
              <a:buChar char="○"/>
              <a:defRPr>
                <a:solidFill>
                  <a:schemeClr val="lt1"/>
                </a:solidFill>
              </a:defRPr>
            </a:lvl5pPr>
            <a:lvl6pPr marL="2743200" lvl="5" indent="-355600" rtl="0">
              <a:spcBef>
                <a:spcPts val="800"/>
              </a:spcBef>
              <a:spcAft>
                <a:spcPts val="0"/>
              </a:spcAft>
              <a:buClr>
                <a:schemeClr val="lt1"/>
              </a:buClr>
              <a:buSzPts val="2000"/>
              <a:buChar char="■"/>
              <a:defRPr>
                <a:solidFill>
                  <a:schemeClr val="lt1"/>
                </a:solidFill>
              </a:defRPr>
            </a:lvl6pPr>
            <a:lvl7pPr marL="3200400" lvl="6" indent="-355600" rtl="0">
              <a:spcBef>
                <a:spcPts val="800"/>
              </a:spcBef>
              <a:spcAft>
                <a:spcPts val="0"/>
              </a:spcAft>
              <a:buClr>
                <a:schemeClr val="lt1"/>
              </a:buClr>
              <a:buSzPts val="2000"/>
              <a:buChar char="●"/>
              <a:defRPr>
                <a:solidFill>
                  <a:schemeClr val="lt1"/>
                </a:solidFill>
              </a:defRPr>
            </a:lvl7pPr>
            <a:lvl8pPr marL="3657600" lvl="7" indent="-355600" rtl="0">
              <a:spcBef>
                <a:spcPts val="800"/>
              </a:spcBef>
              <a:spcAft>
                <a:spcPts val="0"/>
              </a:spcAft>
              <a:buClr>
                <a:schemeClr val="lt1"/>
              </a:buClr>
              <a:buSzPts val="2000"/>
              <a:buChar char="○"/>
              <a:defRPr>
                <a:solidFill>
                  <a:schemeClr val="lt1"/>
                </a:solidFill>
              </a:defRPr>
            </a:lvl8pPr>
            <a:lvl9pPr marL="4114800" lvl="8" indent="-355600" rtl="0">
              <a:spcBef>
                <a:spcPts val="800"/>
              </a:spcBef>
              <a:spcAft>
                <a:spcPts val="800"/>
              </a:spcAft>
              <a:buClr>
                <a:schemeClr val="lt1"/>
              </a:buClr>
              <a:buSzPts val="2000"/>
              <a:buChar char="■"/>
              <a:defRPr>
                <a:solidFill>
                  <a:schemeClr val="lt1"/>
                </a:solidFill>
              </a:defRPr>
            </a:lvl9pPr>
          </a:lstStyle>
          <a:p>
            <a:endParaRPr/>
          </a:p>
        </p:txBody>
      </p:sp>
      <p:sp>
        <p:nvSpPr>
          <p:cNvPr id="147" name="Google Shape;147;p32"/>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solidFill>
                  <a:schemeClr val="lt1"/>
                </a:solidFill>
              </a:defRPr>
            </a:lvl1pPr>
            <a:lvl2pPr lvl="1">
              <a:buNone/>
              <a:defRPr>
                <a:solidFill>
                  <a:schemeClr val="lt1"/>
                </a:solidFill>
              </a:defRPr>
            </a:lvl2pPr>
            <a:lvl3pPr lvl="2">
              <a:buNone/>
              <a:defRPr>
                <a:solidFill>
                  <a:schemeClr val="lt1"/>
                </a:solidFill>
              </a:defRPr>
            </a:lvl3pPr>
            <a:lvl4pPr lvl="3">
              <a:buNone/>
              <a:defRPr>
                <a:solidFill>
                  <a:schemeClr val="lt1"/>
                </a:solidFill>
              </a:defRPr>
            </a:lvl4pPr>
            <a:lvl5pPr lvl="4">
              <a:buNone/>
              <a:defRPr>
                <a:solidFill>
                  <a:schemeClr val="lt1"/>
                </a:solidFill>
              </a:defRPr>
            </a:lvl5pPr>
            <a:lvl6pPr lvl="5">
              <a:buNone/>
              <a:defRPr>
                <a:solidFill>
                  <a:schemeClr val="lt1"/>
                </a:solidFill>
              </a:defRPr>
            </a:lvl6pPr>
            <a:lvl7pPr lvl="6">
              <a:buNone/>
              <a:defRPr>
                <a:solidFill>
                  <a:schemeClr val="lt1"/>
                </a:solidFill>
              </a:defRPr>
            </a:lvl7pPr>
            <a:lvl8pPr lvl="7">
              <a:buNone/>
              <a:defRPr>
                <a:solidFill>
                  <a:schemeClr val="lt1"/>
                </a:solidFill>
              </a:defRPr>
            </a:lvl8pPr>
            <a:lvl9pPr lvl="8">
              <a:buNone/>
              <a:defRPr>
                <a:solidFill>
                  <a:schemeClr val="lt1"/>
                </a:solidFill>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23: Title and text with subtitle, 2 column — white">
  <p:cSld name="CUSTOM_22_1_1_1_1_1_1">
    <p:spTree>
      <p:nvGrpSpPr>
        <p:cNvPr id="1" name="Shape 148"/>
        <p:cNvGrpSpPr/>
        <p:nvPr/>
      </p:nvGrpSpPr>
      <p:grpSpPr>
        <a:xfrm>
          <a:off x="0" y="0"/>
          <a:ext cx="0" cy="0"/>
          <a:chOff x="0" y="0"/>
          <a:chExt cx="0" cy="0"/>
        </a:xfrm>
      </p:grpSpPr>
      <p:sp>
        <p:nvSpPr>
          <p:cNvPr id="149" name="Google Shape;149;p33"/>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50" name="Google Shape;150;p33"/>
          <p:cNvSpPr txBox="1">
            <a:spLocks noGrp="1"/>
          </p:cNvSpPr>
          <p:nvPr>
            <p:ph type="body" idx="1"/>
          </p:nvPr>
        </p:nvSpPr>
        <p:spPr>
          <a:xfrm>
            <a:off x="420625" y="1152475"/>
            <a:ext cx="4105500" cy="34164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151" name="Google Shape;151;p33"/>
          <p:cNvSpPr txBox="1">
            <a:spLocks noGrp="1"/>
          </p:cNvSpPr>
          <p:nvPr>
            <p:ph type="body" idx="2"/>
          </p:nvPr>
        </p:nvSpPr>
        <p:spPr>
          <a:xfrm>
            <a:off x="4617725" y="1152475"/>
            <a:ext cx="4188000" cy="34164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152" name="Google Shape;152;p33"/>
          <p:cNvSpPr txBox="1">
            <a:spLocks noGrp="1"/>
          </p:cNvSpPr>
          <p:nvPr>
            <p:ph type="subTitle" idx="3"/>
          </p:nvPr>
        </p:nvSpPr>
        <p:spPr>
          <a:xfrm>
            <a:off x="424450" y="756623"/>
            <a:ext cx="8384700" cy="228600"/>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1600"/>
              <a:buNone/>
              <a:defRPr sz="1600" b="1">
                <a:solidFill>
                  <a:schemeClr val="lt1"/>
                </a:solidFill>
                <a:highlight>
                  <a:schemeClr val="dk1"/>
                </a:highlight>
              </a:defRPr>
            </a:lvl1pPr>
            <a:lvl2pPr lvl="1" rtl="0">
              <a:spcBef>
                <a:spcPts val="800"/>
              </a:spcBef>
              <a:spcAft>
                <a:spcPts val="0"/>
              </a:spcAft>
              <a:buSzPts val="2000"/>
              <a:buNone/>
              <a:defRPr/>
            </a:lvl2pPr>
            <a:lvl3pPr lvl="2" rtl="0">
              <a:spcBef>
                <a:spcPts val="800"/>
              </a:spcBef>
              <a:spcAft>
                <a:spcPts val="0"/>
              </a:spcAft>
              <a:buSzPts val="2000"/>
              <a:buNone/>
              <a:defRPr/>
            </a:lvl3pPr>
            <a:lvl4pPr lvl="3" rtl="0">
              <a:spcBef>
                <a:spcPts val="800"/>
              </a:spcBef>
              <a:spcAft>
                <a:spcPts val="0"/>
              </a:spcAft>
              <a:buSzPts val="2000"/>
              <a:buNone/>
              <a:defRPr/>
            </a:lvl4pPr>
            <a:lvl5pPr lvl="4" rtl="0">
              <a:spcBef>
                <a:spcPts val="800"/>
              </a:spcBef>
              <a:spcAft>
                <a:spcPts val="0"/>
              </a:spcAft>
              <a:buSzPts val="2000"/>
              <a:buNone/>
              <a:defRPr/>
            </a:lvl5pPr>
            <a:lvl6pPr lvl="5" rtl="0">
              <a:spcBef>
                <a:spcPts val="800"/>
              </a:spcBef>
              <a:spcAft>
                <a:spcPts val="0"/>
              </a:spcAft>
              <a:buSzPts val="2000"/>
              <a:buNone/>
              <a:defRPr/>
            </a:lvl6pPr>
            <a:lvl7pPr lvl="6" rtl="0">
              <a:spcBef>
                <a:spcPts val="800"/>
              </a:spcBef>
              <a:spcAft>
                <a:spcPts val="0"/>
              </a:spcAft>
              <a:buSzPts val="2000"/>
              <a:buNone/>
              <a:defRPr/>
            </a:lvl7pPr>
            <a:lvl8pPr lvl="7" rtl="0">
              <a:spcBef>
                <a:spcPts val="800"/>
              </a:spcBef>
              <a:spcAft>
                <a:spcPts val="0"/>
              </a:spcAft>
              <a:buSzPts val="2000"/>
              <a:buNone/>
              <a:defRPr/>
            </a:lvl8pPr>
            <a:lvl9pPr lvl="8" rtl="0">
              <a:spcBef>
                <a:spcPts val="800"/>
              </a:spcBef>
              <a:spcAft>
                <a:spcPts val="800"/>
              </a:spcAft>
              <a:buSzPts val="2000"/>
              <a:buNone/>
              <a:defRPr/>
            </a:lvl9pPr>
          </a:lstStyle>
          <a:p>
            <a:endParaRPr/>
          </a:p>
        </p:txBody>
      </p:sp>
      <p:sp>
        <p:nvSpPr>
          <p:cNvPr id="153" name="Google Shape;153;p33"/>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23: Title and text with divider, 2 column — white">
  <p:cSld name="CUSTOM_23_1_1_1_1_2_1">
    <p:spTree>
      <p:nvGrpSpPr>
        <p:cNvPr id="1" name="Shape 154"/>
        <p:cNvGrpSpPr/>
        <p:nvPr/>
      </p:nvGrpSpPr>
      <p:grpSpPr>
        <a:xfrm>
          <a:off x="0" y="0"/>
          <a:ext cx="0" cy="0"/>
          <a:chOff x="0" y="0"/>
          <a:chExt cx="0" cy="0"/>
        </a:xfrm>
      </p:grpSpPr>
      <p:sp>
        <p:nvSpPr>
          <p:cNvPr id="155" name="Google Shape;155;p34"/>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56" name="Google Shape;156;p34"/>
          <p:cNvSpPr txBox="1">
            <a:spLocks noGrp="1"/>
          </p:cNvSpPr>
          <p:nvPr>
            <p:ph type="body" idx="1"/>
          </p:nvPr>
        </p:nvSpPr>
        <p:spPr>
          <a:xfrm>
            <a:off x="420625" y="994550"/>
            <a:ext cx="4105500" cy="38334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157" name="Google Shape;157;p34"/>
          <p:cNvSpPr txBox="1">
            <a:spLocks noGrp="1"/>
          </p:cNvSpPr>
          <p:nvPr>
            <p:ph type="body" idx="2"/>
          </p:nvPr>
        </p:nvSpPr>
        <p:spPr>
          <a:xfrm>
            <a:off x="4617725" y="994550"/>
            <a:ext cx="4188000" cy="38334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cxnSp>
        <p:nvCxnSpPr>
          <p:cNvPr id="158" name="Google Shape;158;p34"/>
          <p:cNvCxnSpPr/>
          <p:nvPr/>
        </p:nvCxnSpPr>
        <p:spPr>
          <a:xfrm>
            <a:off x="4576623" y="1245696"/>
            <a:ext cx="0" cy="3300900"/>
          </a:xfrm>
          <a:prstGeom prst="straightConnector1">
            <a:avLst/>
          </a:prstGeom>
          <a:noFill/>
          <a:ln w="38100" cap="flat" cmpd="sng">
            <a:solidFill>
              <a:schemeClr val="accent1"/>
            </a:solidFill>
            <a:prstDash val="solid"/>
            <a:round/>
            <a:headEnd type="none" w="med" len="med"/>
            <a:tailEnd type="none" w="med" len="med"/>
          </a:ln>
        </p:spPr>
      </p:cxnSp>
      <p:sp>
        <p:nvSpPr>
          <p:cNvPr id="159" name="Google Shape;159;p34"/>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23: Title and text, 2 column, pattern — black">
  <p:cSld name="CUSTOM_23_1_1_2_1_1_1">
    <p:spTree>
      <p:nvGrpSpPr>
        <p:cNvPr id="1" name="Shape 160"/>
        <p:cNvGrpSpPr/>
        <p:nvPr/>
      </p:nvGrpSpPr>
      <p:grpSpPr>
        <a:xfrm>
          <a:off x="0" y="0"/>
          <a:ext cx="0" cy="0"/>
          <a:chOff x="0" y="0"/>
          <a:chExt cx="0" cy="0"/>
        </a:xfrm>
      </p:grpSpPr>
      <p:sp>
        <p:nvSpPr>
          <p:cNvPr id="161" name="Google Shape;161;p35"/>
          <p:cNvSpPr/>
          <p:nvPr/>
        </p:nvSpPr>
        <p:spPr>
          <a:xfrm>
            <a:off x="-25" y="0"/>
            <a:ext cx="9144000" cy="51435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62" name="Google Shape;162;p35"/>
          <p:cNvGrpSpPr/>
          <p:nvPr/>
        </p:nvGrpSpPr>
        <p:grpSpPr>
          <a:xfrm>
            <a:off x="4835313" y="-2210885"/>
            <a:ext cx="7143750" cy="4509800"/>
            <a:chOff x="238125" y="602600"/>
            <a:chExt cx="7143750" cy="4509800"/>
          </a:xfrm>
        </p:grpSpPr>
        <p:sp>
          <p:nvSpPr>
            <p:cNvPr id="163" name="Google Shape;163;p35"/>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 name="Google Shape;164;p35"/>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 name="Google Shape;165;p35"/>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 name="Google Shape;166;p35"/>
            <p:cNvSpPr/>
            <p:nvPr/>
          </p:nvSpPr>
          <p:spPr>
            <a:xfrm>
              <a:off x="2189700" y="212415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 name="Google Shape;167;p35"/>
            <p:cNvSpPr/>
            <p:nvPr/>
          </p:nvSpPr>
          <p:spPr>
            <a:xfrm>
              <a:off x="2189700" y="212415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 name="Google Shape;168;p35"/>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 name="Google Shape;169;p35"/>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 name="Google Shape;170;p35"/>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 name="Google Shape;171;p35"/>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 name="Google Shape;172;p35"/>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 name="Google Shape;173;p35"/>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 name="Google Shape;174;p35"/>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 name="Google Shape;175;p35"/>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 name="Google Shape;176;p35"/>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 name="Google Shape;177;p35"/>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 name="Google Shape;178;p35"/>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 name="Google Shape;179;p35"/>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 name="Google Shape;180;p35"/>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 name="Google Shape;181;p35"/>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 name="Google Shape;182;p35"/>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 name="Google Shape;183;p35"/>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 name="Google Shape;184;p35"/>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 name="Google Shape;185;p35"/>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 name="Google Shape;186;p35"/>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 name="Google Shape;187;p35"/>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 name="Google Shape;188;p35"/>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 name="Google Shape;189;p35"/>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 name="Google Shape;190;p35"/>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 name="Google Shape;191;p35"/>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 name="Google Shape;192;p35"/>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 name="Google Shape;193;p35"/>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 name="Google Shape;194;p35"/>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 name="Google Shape;195;p35"/>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 name="Google Shape;196;p35"/>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 name="Google Shape;197;p35"/>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 name="Google Shape;198;p35"/>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 name="Google Shape;199;p35"/>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 name="Google Shape;200;p35"/>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 name="Google Shape;201;p35"/>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 name="Google Shape;202;p35"/>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 name="Google Shape;203;p35"/>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 name="Google Shape;204;p35"/>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 name="Google Shape;205;p35"/>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 name="Google Shape;206;p35"/>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 name="Google Shape;207;p35"/>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 name="Google Shape;208;p35"/>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 name="Google Shape;209;p35"/>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 name="Google Shape;210;p35"/>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 name="Google Shape;211;p35"/>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 name="Google Shape;212;p35"/>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 name="Google Shape;213;p35"/>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 name="Google Shape;214;p35"/>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 name="Google Shape;215;p35"/>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6" name="Google Shape;216;p35"/>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7" name="Google Shape;217;p35"/>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 name="Google Shape;218;p35"/>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 name="Google Shape;219;p35"/>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 name="Google Shape;220;p35"/>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 name="Google Shape;221;p35"/>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 name="Google Shape;222;p35"/>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 name="Google Shape;223;p35"/>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 name="Google Shape;224;p35"/>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 name="Google Shape;225;p35"/>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 name="Google Shape;226;p35"/>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 name="Google Shape;227;p35"/>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 name="Google Shape;228;p35"/>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 name="Google Shape;229;p35"/>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 name="Google Shape;230;p35"/>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 name="Google Shape;231;p35"/>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 name="Google Shape;232;p35"/>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 name="Google Shape;233;p35"/>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 name="Google Shape;234;p35"/>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 name="Google Shape;235;p35"/>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 name="Google Shape;236;p35"/>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 name="Google Shape;237;p35"/>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8" name="Google Shape;238;p35"/>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9" name="Google Shape;239;p35"/>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0" name="Google Shape;240;p35"/>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1" name="Google Shape;241;p35"/>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2" name="Google Shape;242;p35"/>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3" name="Google Shape;243;p35"/>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4" name="Google Shape;244;p35"/>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 name="Google Shape;245;p35"/>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 name="Google Shape;246;p35"/>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7" name="Google Shape;247;p35"/>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8" name="Google Shape;248;p35"/>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9" name="Google Shape;249;p35"/>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0" name="Google Shape;250;p35"/>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 name="Google Shape;251;p35"/>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2" name="Google Shape;252;p35"/>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3" name="Google Shape;253;p35"/>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4" name="Google Shape;254;p35"/>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5" name="Google Shape;255;p35"/>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6" name="Google Shape;256;p35"/>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 name="Google Shape;257;p35"/>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 name="Google Shape;258;p35"/>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9" name="Google Shape;259;p35"/>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 name="Google Shape;260;p35"/>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 name="Google Shape;261;p35"/>
            <p:cNvSpPr/>
            <p:nvPr/>
          </p:nvSpPr>
          <p:spPr>
            <a:xfrm>
              <a:off x="3550000" y="213950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 name="Google Shape;262;p35"/>
            <p:cNvSpPr/>
            <p:nvPr/>
          </p:nvSpPr>
          <p:spPr>
            <a:xfrm>
              <a:off x="3550000" y="213950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 name="Google Shape;263;p35"/>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 name="Google Shape;264;p35"/>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 name="Google Shape;265;p35"/>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 name="Google Shape;266;p35"/>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 name="Google Shape;267;p35"/>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 name="Google Shape;268;p35"/>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 name="Google Shape;269;p35"/>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 name="Google Shape;270;p35"/>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 name="Google Shape;271;p35"/>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 name="Google Shape;272;p35"/>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 name="Google Shape;273;p35"/>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 name="Google Shape;274;p35"/>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 name="Google Shape;275;p35"/>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 name="Google Shape;276;p35"/>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 name="Google Shape;277;p35"/>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 name="Google Shape;278;p35"/>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 name="Google Shape;279;p35"/>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 name="Google Shape;280;p35"/>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 name="Google Shape;281;p35"/>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 name="Google Shape;282;p35"/>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 name="Google Shape;283;p35"/>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 name="Google Shape;284;p35"/>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 name="Google Shape;285;p35"/>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 name="Google Shape;286;p35"/>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 name="Google Shape;287;p35"/>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 name="Google Shape;288;p35"/>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 name="Google Shape;289;p35"/>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 name="Google Shape;290;p35"/>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 name="Google Shape;291;p35"/>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2" name="Google Shape;292;p35"/>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3" name="Google Shape;293;p35"/>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 name="Google Shape;294;p35"/>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5" name="Google Shape;295;p35"/>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 name="Google Shape;296;p35"/>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7" name="Google Shape;297;p35"/>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8" name="Google Shape;298;p35"/>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 name="Google Shape;299;p35"/>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0" name="Google Shape;300;p35"/>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1" name="Google Shape;301;p35"/>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2" name="Google Shape;302;p35"/>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3" name="Google Shape;303;p35"/>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4" name="Google Shape;304;p35"/>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5" name="Google Shape;305;p35"/>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6" name="Google Shape;306;p35"/>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 name="Google Shape;307;p35"/>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 name="Google Shape;308;p35"/>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9" name="Google Shape;309;p35"/>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0" name="Google Shape;310;p35"/>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 name="Google Shape;311;p35"/>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2" name="Google Shape;312;p35"/>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3" name="Google Shape;313;p35"/>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4" name="Google Shape;314;p35"/>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5" name="Google Shape;315;p35"/>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6" name="Google Shape;316;p35"/>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7" name="Google Shape;317;p35"/>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8" name="Google Shape;318;p35"/>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9" name="Google Shape;319;p35"/>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0" name="Google Shape;320;p35"/>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1" name="Google Shape;321;p35"/>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2" name="Google Shape;322;p35"/>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3" name="Google Shape;323;p35"/>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4" name="Google Shape;324;p35"/>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5" name="Google Shape;325;p35"/>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 name="Google Shape;326;p35"/>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7" name="Google Shape;327;p35"/>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8" name="Google Shape;328;p35"/>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9" name="Google Shape;329;p35"/>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0" name="Google Shape;330;p35"/>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1" name="Google Shape;331;p35"/>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2" name="Google Shape;332;p35"/>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3" name="Google Shape;333;p35"/>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4" name="Google Shape;334;p35"/>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5" name="Google Shape;335;p35"/>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6" name="Google Shape;336;p35"/>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7" name="Google Shape;337;p35"/>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8" name="Google Shape;338;p35"/>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9" name="Google Shape;339;p35"/>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0" name="Google Shape;340;p35"/>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1" name="Google Shape;341;p35"/>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2" name="Google Shape;342;p35"/>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3" name="Google Shape;343;p35"/>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4" name="Google Shape;344;p35"/>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5" name="Google Shape;345;p35"/>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6" name="Google Shape;346;p35"/>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7" name="Google Shape;347;p35"/>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8" name="Google Shape;348;p35"/>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9" name="Google Shape;349;p35"/>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0" name="Google Shape;350;p35"/>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1" name="Google Shape;351;p35"/>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2" name="Google Shape;352;p35"/>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3" name="Google Shape;353;p35"/>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4" name="Google Shape;354;p35"/>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5" name="Google Shape;355;p35"/>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6" name="Google Shape;356;p35"/>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7" name="Google Shape;357;p35"/>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8" name="Google Shape;358;p35"/>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9" name="Google Shape;359;p35"/>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0" name="Google Shape;360;p35"/>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1" name="Google Shape;361;p35"/>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2" name="Google Shape;362;p35"/>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3" name="Google Shape;363;p35"/>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4" name="Google Shape;364;p35"/>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5" name="Google Shape;365;p35"/>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6" name="Google Shape;366;p35"/>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7" name="Google Shape;367;p35"/>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8" name="Google Shape;368;p35"/>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9" name="Google Shape;369;p35"/>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0" name="Google Shape;370;p35"/>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1" name="Google Shape;371;p35"/>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2" name="Google Shape;372;p35"/>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3" name="Google Shape;373;p35"/>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4" name="Google Shape;374;p35"/>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5" name="Google Shape;375;p35"/>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6" name="Google Shape;376;p35"/>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7" name="Google Shape;377;p35"/>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8" name="Google Shape;378;p35"/>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9" name="Google Shape;379;p35"/>
            <p:cNvSpPr/>
            <p:nvPr/>
          </p:nvSpPr>
          <p:spPr>
            <a:xfrm>
              <a:off x="5384200" y="5052050"/>
              <a:ext cx="25" cy="25"/>
            </a:xfrm>
            <a:custGeom>
              <a:avLst/>
              <a:gdLst/>
              <a:ahLst/>
              <a:cxnLst/>
              <a:rect l="l" t="t" r="r" b="b"/>
              <a:pathLst>
                <a:path w="1" h="1" extrusionOk="0">
                  <a:moveTo>
                    <a:pt x="1" y="1"/>
                  </a:moveTo>
                  <a:lnTo>
                    <a:pt x="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0" name="Google Shape;380;p35"/>
            <p:cNvSpPr/>
            <p:nvPr/>
          </p:nvSpPr>
          <p:spPr>
            <a:xfrm>
              <a:off x="5384200" y="5052050"/>
              <a:ext cx="25" cy="25"/>
            </a:xfrm>
            <a:custGeom>
              <a:avLst/>
              <a:gdLst/>
              <a:ahLst/>
              <a:cxnLst/>
              <a:rect l="l" t="t" r="r" b="b"/>
              <a:pathLst>
                <a:path w="1" h="1" fill="none" extrusionOk="0">
                  <a:moveTo>
                    <a:pt x="1" y="1"/>
                  </a:moveTo>
                  <a:lnTo>
                    <a:pt x="1" y="1"/>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1" name="Google Shape;381;p35"/>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2" name="Google Shape;382;p35"/>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3" name="Google Shape;383;p35"/>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4" name="Google Shape;384;p35"/>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5" name="Google Shape;385;p35"/>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6" name="Google Shape;386;p35"/>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7" name="Google Shape;387;p35"/>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8" name="Google Shape;388;p35"/>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9" name="Google Shape;389;p35"/>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0" name="Google Shape;390;p35"/>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1" name="Google Shape;391;p35"/>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2" name="Google Shape;392;p35"/>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3" name="Google Shape;393;p35"/>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4" name="Google Shape;394;p35"/>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5" name="Google Shape;395;p35"/>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6" name="Google Shape;396;p35"/>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7" name="Google Shape;397;p35"/>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8" name="Google Shape;398;p35"/>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9" name="Google Shape;399;p35"/>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0" name="Google Shape;400;p35"/>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1" name="Google Shape;401;p35"/>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2" name="Google Shape;402;p35"/>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3" name="Google Shape;403;p35"/>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4" name="Google Shape;404;p35"/>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5" name="Google Shape;405;p35"/>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6" name="Google Shape;406;p35"/>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7" name="Google Shape;407;p35"/>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8" name="Google Shape;408;p35"/>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9" name="Google Shape;409;p35"/>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0" name="Google Shape;410;p35"/>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1" name="Google Shape;411;p35"/>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2" name="Google Shape;412;p35"/>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3" name="Google Shape;413;p35"/>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4" name="Google Shape;414;p35"/>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5" name="Google Shape;415;p35"/>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6" name="Google Shape;416;p35"/>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7" name="Google Shape;417;p35"/>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8" name="Google Shape;418;p35"/>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9" name="Google Shape;419;p35"/>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0" name="Google Shape;420;p35"/>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1" name="Google Shape;421;p35"/>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2" name="Google Shape;422;p35"/>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3" name="Google Shape;423;p35"/>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4" name="Google Shape;424;p35"/>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5" name="Google Shape;425;p35"/>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6" name="Google Shape;426;p35"/>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7" name="Google Shape;427;p35"/>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8" name="Google Shape;428;p35"/>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9" name="Google Shape;429;p35"/>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0" name="Google Shape;430;p35"/>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1" name="Google Shape;431;p35"/>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2" name="Google Shape;432;p35"/>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3" name="Google Shape;433;p35"/>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4" name="Google Shape;434;p35"/>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5" name="Google Shape;435;p35"/>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6" name="Google Shape;436;p35"/>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7" name="Google Shape;437;p35"/>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8" name="Google Shape;438;p35"/>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9" name="Google Shape;439;p35"/>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0" name="Google Shape;440;p35"/>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1" name="Google Shape;441;p35"/>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2" name="Google Shape;442;p35"/>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3" name="Google Shape;443;p35"/>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4" name="Google Shape;444;p35"/>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5" name="Google Shape;445;p35"/>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6" name="Google Shape;446;p35"/>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7" name="Google Shape;447;p35"/>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8" name="Google Shape;448;p35"/>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9" name="Google Shape;449;p35"/>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0" name="Google Shape;450;p35"/>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1" name="Google Shape;451;p35"/>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2" name="Google Shape;452;p35"/>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3" name="Google Shape;453;p35"/>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4" name="Google Shape;454;p35"/>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5" name="Google Shape;455;p35"/>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6" name="Google Shape;456;p35"/>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7" name="Google Shape;457;p35"/>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8" name="Google Shape;458;p35"/>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9" name="Google Shape;459;p35"/>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0" name="Google Shape;460;p35"/>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1" name="Google Shape;461;p35"/>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2" name="Google Shape;462;p35"/>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3" name="Google Shape;463;p35"/>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4" name="Google Shape;464;p35"/>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5" name="Google Shape;465;p35"/>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6" name="Google Shape;466;p35"/>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7" name="Google Shape;467;p35"/>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8" name="Google Shape;468;p35"/>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9" name="Google Shape;469;p35"/>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0" name="Google Shape;470;p35"/>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1" name="Google Shape;471;p35"/>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2" name="Google Shape;472;p35"/>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3" name="Google Shape;473;p35"/>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4" name="Google Shape;474;p35"/>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5" name="Google Shape;475;p35"/>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6" name="Google Shape;476;p35"/>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7" name="Google Shape;477;p35"/>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8" name="Google Shape;478;p35"/>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9" name="Google Shape;479;p35"/>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0" name="Google Shape;480;p35"/>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1" name="Google Shape;481;p35"/>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2" name="Google Shape;482;p35"/>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3" name="Google Shape;483;p35"/>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4" name="Google Shape;484;p35"/>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5" name="Google Shape;485;p35"/>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6" name="Google Shape;486;p35"/>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7" name="Google Shape;487;p35"/>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8" name="Google Shape;488;p35"/>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9" name="Google Shape;489;p35"/>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0" name="Google Shape;490;p35"/>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1" name="Google Shape;491;p35"/>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2" name="Google Shape;492;p35"/>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3" name="Google Shape;493;p35"/>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4" name="Google Shape;494;p35"/>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5" name="Google Shape;495;p35"/>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6" name="Google Shape;496;p35"/>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7" name="Google Shape;497;p35"/>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8" name="Google Shape;498;p35"/>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9" name="Google Shape;499;p35"/>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0" name="Google Shape;500;p35"/>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1" name="Google Shape;501;p35"/>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2" name="Google Shape;502;p35"/>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3" name="Google Shape;503;p35"/>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4" name="Google Shape;504;p35"/>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5" name="Google Shape;505;p35"/>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6" name="Google Shape;506;p35"/>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7" name="Google Shape;507;p35"/>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8" name="Google Shape;508;p35"/>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9" name="Google Shape;509;p35"/>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0" name="Google Shape;510;p35"/>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1" name="Google Shape;511;p35"/>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2" name="Google Shape;512;p35"/>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3" name="Google Shape;513;p35"/>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4" name="Google Shape;514;p35"/>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5" name="Google Shape;515;p35"/>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6" name="Google Shape;516;p35"/>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7" name="Google Shape;517;p35"/>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8" name="Google Shape;518;p35"/>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9" name="Google Shape;519;p35"/>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0" name="Google Shape;520;p35"/>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1" name="Google Shape;521;p35"/>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2" name="Google Shape;522;p35"/>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3" name="Google Shape;523;p35"/>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4" name="Google Shape;524;p35"/>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5" name="Google Shape;525;p35"/>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6" name="Google Shape;526;p35"/>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7" name="Google Shape;527;p35"/>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8" name="Google Shape;528;p35"/>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9" name="Google Shape;529;p35"/>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0" name="Google Shape;530;p35"/>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1" name="Google Shape;531;p35"/>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2" name="Google Shape;532;p35"/>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3" name="Google Shape;533;p35"/>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4" name="Google Shape;534;p35"/>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 name="Google Shape;535;p35"/>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 name="Google Shape;536;p35"/>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 name="Google Shape;537;p35"/>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 name="Google Shape;538;p35"/>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 name="Google Shape;539;p35"/>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 name="Google Shape;540;p35"/>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 name="Google Shape;541;p35"/>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 name="Google Shape;542;p35"/>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 name="Google Shape;543;p35"/>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 name="Google Shape;544;p35"/>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 name="Google Shape;545;p35"/>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 name="Google Shape;546;p35"/>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 name="Google Shape;547;p35"/>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 name="Google Shape;548;p35"/>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 name="Google Shape;549;p35"/>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 name="Google Shape;550;p35"/>
            <p:cNvSpPr/>
            <p:nvPr/>
          </p:nvSpPr>
          <p:spPr>
            <a:xfrm>
              <a:off x="1807950" y="4679075"/>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 name="Google Shape;551;p35"/>
            <p:cNvSpPr/>
            <p:nvPr/>
          </p:nvSpPr>
          <p:spPr>
            <a:xfrm>
              <a:off x="1807950" y="4679075"/>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 name="Google Shape;552;p35"/>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 name="Google Shape;553;p35"/>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 name="Google Shape;554;p35"/>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 name="Google Shape;555;p35"/>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 name="Google Shape;556;p35"/>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 name="Google Shape;557;p35"/>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 name="Google Shape;558;p35"/>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 name="Google Shape;559;p35"/>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 name="Google Shape;560;p35"/>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 name="Google Shape;561;p35"/>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 name="Google Shape;562;p35"/>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 name="Google Shape;563;p35"/>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 name="Google Shape;564;p35"/>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 name="Google Shape;565;p35"/>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 name="Google Shape;566;p35"/>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 name="Google Shape;567;p35"/>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 name="Google Shape;568;p35"/>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 name="Google Shape;569;p35"/>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 name="Google Shape;570;p35"/>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 name="Google Shape;571;p35"/>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 name="Google Shape;572;p35"/>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 name="Google Shape;573;p35"/>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 name="Google Shape;574;p35"/>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 name="Google Shape;575;p35"/>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 name="Google Shape;576;p35"/>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 name="Google Shape;577;p35"/>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 name="Google Shape;578;p35"/>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 name="Google Shape;579;p35"/>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 name="Google Shape;580;p35"/>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 name="Google Shape;581;p35"/>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 name="Google Shape;582;p35"/>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 name="Google Shape;583;p35"/>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 name="Google Shape;584;p35"/>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 name="Google Shape;585;p35"/>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6" name="Google Shape;586;p35"/>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7" name="Google Shape;587;p35"/>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8" name="Google Shape;588;p35"/>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9" name="Google Shape;589;p35"/>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0" name="Google Shape;590;p35"/>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1" name="Google Shape;591;p35"/>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2" name="Google Shape;592;p35"/>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3" name="Google Shape;593;p35"/>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4" name="Google Shape;594;p35"/>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5" name="Google Shape;595;p35"/>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6" name="Google Shape;596;p35"/>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7" name="Google Shape;597;p35"/>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8" name="Google Shape;598;p35"/>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9" name="Google Shape;599;p35"/>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0" name="Google Shape;600;p35"/>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1" name="Google Shape;601;p35"/>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2" name="Google Shape;602;p35"/>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3" name="Google Shape;603;p35"/>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4" name="Google Shape;604;p35"/>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5" name="Google Shape;605;p35"/>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6" name="Google Shape;606;p35"/>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7" name="Google Shape;607;p35"/>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8" name="Google Shape;608;p35"/>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9" name="Google Shape;609;p35"/>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0" name="Google Shape;610;p35"/>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1" name="Google Shape;611;p35"/>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2" name="Google Shape;612;p35"/>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3" name="Google Shape;613;p35"/>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4" name="Google Shape;614;p35"/>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5" name="Google Shape;615;p35"/>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6" name="Google Shape;616;p35"/>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7" name="Google Shape;617;p35"/>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8" name="Google Shape;618;p35"/>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9" name="Google Shape;619;p35"/>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0" name="Google Shape;620;p35"/>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1" name="Google Shape;621;p35"/>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2" name="Google Shape;622;p35"/>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3" name="Google Shape;623;p35"/>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4" name="Google Shape;624;p35"/>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5" name="Google Shape;625;p35"/>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6" name="Google Shape;626;p35"/>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7" name="Google Shape;627;p35"/>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8" name="Google Shape;628;p35"/>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9" name="Google Shape;629;p35"/>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0" name="Google Shape;630;p35"/>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1" name="Google Shape;631;p35"/>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2" name="Google Shape;632;p35"/>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3" name="Google Shape;633;p35"/>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4" name="Google Shape;634;p35"/>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5" name="Google Shape;635;p35"/>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6" name="Google Shape;636;p35"/>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37" name="Google Shape;637;p35"/>
          <p:cNvGrpSpPr/>
          <p:nvPr/>
        </p:nvGrpSpPr>
        <p:grpSpPr>
          <a:xfrm>
            <a:off x="-4743450" y="1969175"/>
            <a:ext cx="7143750" cy="4509800"/>
            <a:chOff x="238125" y="602600"/>
            <a:chExt cx="7143750" cy="4509800"/>
          </a:xfrm>
        </p:grpSpPr>
        <p:sp>
          <p:nvSpPr>
            <p:cNvPr id="638" name="Google Shape;638;p35"/>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9" name="Google Shape;639;p35"/>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0" name="Google Shape;640;p35"/>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1" name="Google Shape;641;p35"/>
            <p:cNvSpPr/>
            <p:nvPr/>
          </p:nvSpPr>
          <p:spPr>
            <a:xfrm>
              <a:off x="2189700" y="212415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2" name="Google Shape;642;p35"/>
            <p:cNvSpPr/>
            <p:nvPr/>
          </p:nvSpPr>
          <p:spPr>
            <a:xfrm>
              <a:off x="2189700" y="212415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3" name="Google Shape;643;p35"/>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4" name="Google Shape;644;p35"/>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5" name="Google Shape;645;p35"/>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6" name="Google Shape;646;p35"/>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7" name="Google Shape;647;p35"/>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8" name="Google Shape;648;p35"/>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9" name="Google Shape;649;p35"/>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0" name="Google Shape;650;p35"/>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1" name="Google Shape;651;p35"/>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2" name="Google Shape;652;p35"/>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3" name="Google Shape;653;p35"/>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4" name="Google Shape;654;p35"/>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5" name="Google Shape;655;p35"/>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6" name="Google Shape;656;p35"/>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7" name="Google Shape;657;p35"/>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8" name="Google Shape;658;p35"/>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9" name="Google Shape;659;p35"/>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0" name="Google Shape;660;p35"/>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1" name="Google Shape;661;p35"/>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2" name="Google Shape;662;p35"/>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3" name="Google Shape;663;p35"/>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4" name="Google Shape;664;p35"/>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5" name="Google Shape;665;p35"/>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6" name="Google Shape;666;p35"/>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7" name="Google Shape;667;p35"/>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8" name="Google Shape;668;p35"/>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9" name="Google Shape;669;p35"/>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0" name="Google Shape;670;p35"/>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1" name="Google Shape;671;p35"/>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2" name="Google Shape;672;p35"/>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3" name="Google Shape;673;p35"/>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4" name="Google Shape;674;p35"/>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5" name="Google Shape;675;p35"/>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6" name="Google Shape;676;p35"/>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7" name="Google Shape;677;p35"/>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8" name="Google Shape;678;p35"/>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9" name="Google Shape;679;p35"/>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0" name="Google Shape;680;p35"/>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1" name="Google Shape;681;p35"/>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2" name="Google Shape;682;p35"/>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3" name="Google Shape;683;p35"/>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4" name="Google Shape;684;p35"/>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5" name="Google Shape;685;p35"/>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6" name="Google Shape;686;p35"/>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7" name="Google Shape;687;p35"/>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8" name="Google Shape;688;p35"/>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9" name="Google Shape;689;p35"/>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0" name="Google Shape;690;p35"/>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1" name="Google Shape;691;p35"/>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2" name="Google Shape;692;p35"/>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3" name="Google Shape;693;p35"/>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4" name="Google Shape;694;p35"/>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5" name="Google Shape;695;p35"/>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6" name="Google Shape;696;p35"/>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7" name="Google Shape;697;p35"/>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8" name="Google Shape;698;p35"/>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9" name="Google Shape;699;p35"/>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0" name="Google Shape;700;p35"/>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1" name="Google Shape;701;p35"/>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2" name="Google Shape;702;p35"/>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3" name="Google Shape;703;p35"/>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4" name="Google Shape;704;p35"/>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5" name="Google Shape;705;p35"/>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6" name="Google Shape;706;p35"/>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7" name="Google Shape;707;p35"/>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8" name="Google Shape;708;p35"/>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9" name="Google Shape;709;p35"/>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0" name="Google Shape;710;p35"/>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1" name="Google Shape;711;p35"/>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2" name="Google Shape;712;p35"/>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3" name="Google Shape;713;p35"/>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4" name="Google Shape;714;p35"/>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5" name="Google Shape;715;p35"/>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6" name="Google Shape;716;p35"/>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7" name="Google Shape;717;p35"/>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8" name="Google Shape;718;p35"/>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9" name="Google Shape;719;p35"/>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0" name="Google Shape;720;p35"/>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1" name="Google Shape;721;p35"/>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2" name="Google Shape;722;p35"/>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3" name="Google Shape;723;p35"/>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4" name="Google Shape;724;p35"/>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5" name="Google Shape;725;p35"/>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6" name="Google Shape;726;p35"/>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7" name="Google Shape;727;p35"/>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8" name="Google Shape;728;p35"/>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9" name="Google Shape;729;p35"/>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0" name="Google Shape;730;p35"/>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1" name="Google Shape;731;p35"/>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2" name="Google Shape;732;p35"/>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3" name="Google Shape;733;p35"/>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4" name="Google Shape;734;p35"/>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5" name="Google Shape;735;p35"/>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6" name="Google Shape;736;p35"/>
            <p:cNvSpPr/>
            <p:nvPr/>
          </p:nvSpPr>
          <p:spPr>
            <a:xfrm>
              <a:off x="3550000" y="213950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7" name="Google Shape;737;p35"/>
            <p:cNvSpPr/>
            <p:nvPr/>
          </p:nvSpPr>
          <p:spPr>
            <a:xfrm>
              <a:off x="3550000" y="213950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8" name="Google Shape;738;p35"/>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9" name="Google Shape;739;p35"/>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0" name="Google Shape;740;p35"/>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1" name="Google Shape;741;p35"/>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2" name="Google Shape;742;p35"/>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3" name="Google Shape;743;p35"/>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4" name="Google Shape;744;p35"/>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5" name="Google Shape;745;p35"/>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6" name="Google Shape;746;p35"/>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7" name="Google Shape;747;p35"/>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8" name="Google Shape;748;p35"/>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9" name="Google Shape;749;p35"/>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0" name="Google Shape;750;p35"/>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1" name="Google Shape;751;p35"/>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2" name="Google Shape;752;p35"/>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3" name="Google Shape;753;p35"/>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4" name="Google Shape;754;p35"/>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5" name="Google Shape;755;p35"/>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6" name="Google Shape;756;p35"/>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7" name="Google Shape;757;p35"/>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8" name="Google Shape;758;p35"/>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9" name="Google Shape;759;p35"/>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0" name="Google Shape;760;p35"/>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1" name="Google Shape;761;p35"/>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2" name="Google Shape;762;p35"/>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3" name="Google Shape;763;p35"/>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4" name="Google Shape;764;p35"/>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5" name="Google Shape;765;p35"/>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6" name="Google Shape;766;p35"/>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7" name="Google Shape;767;p35"/>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8" name="Google Shape;768;p35"/>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9" name="Google Shape;769;p35"/>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0" name="Google Shape;770;p35"/>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1" name="Google Shape;771;p35"/>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2" name="Google Shape;772;p35"/>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3" name="Google Shape;773;p35"/>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4" name="Google Shape;774;p35"/>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5" name="Google Shape;775;p35"/>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6" name="Google Shape;776;p35"/>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7" name="Google Shape;777;p35"/>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8" name="Google Shape;778;p35"/>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9" name="Google Shape;779;p35"/>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0" name="Google Shape;780;p35"/>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1" name="Google Shape;781;p35"/>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2" name="Google Shape;782;p35"/>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3" name="Google Shape;783;p35"/>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4" name="Google Shape;784;p35"/>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5" name="Google Shape;785;p35"/>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6" name="Google Shape;786;p35"/>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7" name="Google Shape;787;p35"/>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8" name="Google Shape;788;p35"/>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9" name="Google Shape;789;p35"/>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0" name="Google Shape;790;p35"/>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1" name="Google Shape;791;p35"/>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2" name="Google Shape;792;p35"/>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3" name="Google Shape;793;p35"/>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4" name="Google Shape;794;p35"/>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5" name="Google Shape;795;p35"/>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6" name="Google Shape;796;p35"/>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7" name="Google Shape;797;p35"/>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8" name="Google Shape;798;p35"/>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9" name="Google Shape;799;p35"/>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0" name="Google Shape;800;p35"/>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1" name="Google Shape;801;p35"/>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2" name="Google Shape;802;p35"/>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3" name="Google Shape;803;p35"/>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4" name="Google Shape;804;p35"/>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5" name="Google Shape;805;p35"/>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6" name="Google Shape;806;p35"/>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7" name="Google Shape;807;p35"/>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8" name="Google Shape;808;p35"/>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9" name="Google Shape;809;p35"/>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0" name="Google Shape;810;p35"/>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1" name="Google Shape;811;p35"/>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2" name="Google Shape;812;p35"/>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3" name="Google Shape;813;p35"/>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4" name="Google Shape;814;p35"/>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5" name="Google Shape;815;p35"/>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6" name="Google Shape;816;p35"/>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7" name="Google Shape;817;p35"/>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8" name="Google Shape;818;p35"/>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9" name="Google Shape;819;p35"/>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0" name="Google Shape;820;p35"/>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1" name="Google Shape;821;p35"/>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2" name="Google Shape;822;p35"/>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3" name="Google Shape;823;p35"/>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4" name="Google Shape;824;p35"/>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5" name="Google Shape;825;p35"/>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6" name="Google Shape;826;p35"/>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7" name="Google Shape;827;p35"/>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8" name="Google Shape;828;p35"/>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9" name="Google Shape;829;p35"/>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0" name="Google Shape;830;p35"/>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1" name="Google Shape;831;p35"/>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2" name="Google Shape;832;p35"/>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3" name="Google Shape;833;p35"/>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4" name="Google Shape;834;p35"/>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5" name="Google Shape;835;p35"/>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6" name="Google Shape;836;p35"/>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7" name="Google Shape;837;p35"/>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8" name="Google Shape;838;p35"/>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9" name="Google Shape;839;p35"/>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0" name="Google Shape;840;p35"/>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1" name="Google Shape;841;p35"/>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2" name="Google Shape;842;p35"/>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3" name="Google Shape;843;p35"/>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4" name="Google Shape;844;p35"/>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5" name="Google Shape;845;p35"/>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6" name="Google Shape;846;p35"/>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7" name="Google Shape;847;p35"/>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8" name="Google Shape;848;p35"/>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9" name="Google Shape;849;p35"/>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0" name="Google Shape;850;p35"/>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1" name="Google Shape;851;p35"/>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2" name="Google Shape;852;p35"/>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3" name="Google Shape;853;p35"/>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4" name="Google Shape;854;p35"/>
            <p:cNvSpPr/>
            <p:nvPr/>
          </p:nvSpPr>
          <p:spPr>
            <a:xfrm>
              <a:off x="5384200" y="5052050"/>
              <a:ext cx="25" cy="25"/>
            </a:xfrm>
            <a:custGeom>
              <a:avLst/>
              <a:gdLst/>
              <a:ahLst/>
              <a:cxnLst/>
              <a:rect l="l" t="t" r="r" b="b"/>
              <a:pathLst>
                <a:path w="1" h="1" extrusionOk="0">
                  <a:moveTo>
                    <a:pt x="1" y="1"/>
                  </a:moveTo>
                  <a:lnTo>
                    <a:pt x="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5" name="Google Shape;855;p35"/>
            <p:cNvSpPr/>
            <p:nvPr/>
          </p:nvSpPr>
          <p:spPr>
            <a:xfrm>
              <a:off x="5384200" y="5052050"/>
              <a:ext cx="25" cy="25"/>
            </a:xfrm>
            <a:custGeom>
              <a:avLst/>
              <a:gdLst/>
              <a:ahLst/>
              <a:cxnLst/>
              <a:rect l="l" t="t" r="r" b="b"/>
              <a:pathLst>
                <a:path w="1" h="1" fill="none" extrusionOk="0">
                  <a:moveTo>
                    <a:pt x="1" y="1"/>
                  </a:moveTo>
                  <a:lnTo>
                    <a:pt x="1" y="1"/>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6" name="Google Shape;856;p35"/>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7" name="Google Shape;857;p35"/>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8" name="Google Shape;858;p35"/>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9" name="Google Shape;859;p35"/>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0" name="Google Shape;860;p35"/>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1" name="Google Shape;861;p35"/>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2" name="Google Shape;862;p35"/>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3" name="Google Shape;863;p35"/>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4" name="Google Shape;864;p35"/>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5" name="Google Shape;865;p35"/>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6" name="Google Shape;866;p35"/>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7" name="Google Shape;867;p35"/>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8" name="Google Shape;868;p35"/>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9" name="Google Shape;869;p35"/>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0" name="Google Shape;870;p35"/>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1" name="Google Shape;871;p35"/>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2" name="Google Shape;872;p35"/>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3" name="Google Shape;873;p35"/>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4" name="Google Shape;874;p35"/>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5" name="Google Shape;875;p35"/>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6" name="Google Shape;876;p35"/>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7" name="Google Shape;877;p35"/>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8" name="Google Shape;878;p35"/>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9" name="Google Shape;879;p35"/>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0" name="Google Shape;880;p35"/>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1" name="Google Shape;881;p35"/>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2" name="Google Shape;882;p35"/>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3" name="Google Shape;883;p35"/>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4" name="Google Shape;884;p35"/>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5" name="Google Shape;885;p35"/>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6" name="Google Shape;886;p35"/>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7" name="Google Shape;887;p35"/>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8" name="Google Shape;888;p35"/>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9" name="Google Shape;889;p35"/>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0" name="Google Shape;890;p35"/>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1" name="Google Shape;891;p35"/>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2" name="Google Shape;892;p35"/>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3" name="Google Shape;893;p35"/>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4" name="Google Shape;894;p35"/>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5" name="Google Shape;895;p35"/>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6" name="Google Shape;896;p35"/>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7" name="Google Shape;897;p35"/>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8" name="Google Shape;898;p35"/>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9" name="Google Shape;899;p35"/>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0" name="Google Shape;900;p35"/>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1" name="Google Shape;901;p35"/>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2" name="Google Shape;902;p35"/>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3" name="Google Shape;903;p35"/>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4" name="Google Shape;904;p35"/>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5" name="Google Shape;905;p35"/>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6" name="Google Shape;906;p35"/>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7" name="Google Shape;907;p35"/>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8" name="Google Shape;908;p35"/>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9" name="Google Shape;909;p35"/>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0" name="Google Shape;910;p35"/>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1" name="Google Shape;911;p35"/>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2" name="Google Shape;912;p35"/>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3" name="Google Shape;913;p35"/>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4" name="Google Shape;914;p35"/>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5" name="Google Shape;915;p35"/>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6" name="Google Shape;916;p35"/>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7" name="Google Shape;917;p35"/>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8" name="Google Shape;918;p35"/>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9" name="Google Shape;919;p35"/>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0" name="Google Shape;920;p35"/>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1" name="Google Shape;921;p35"/>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2" name="Google Shape;922;p35"/>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3" name="Google Shape;923;p35"/>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4" name="Google Shape;924;p35"/>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5" name="Google Shape;925;p35"/>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6" name="Google Shape;926;p35"/>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7" name="Google Shape;927;p35"/>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8" name="Google Shape;928;p35"/>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9" name="Google Shape;929;p35"/>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0" name="Google Shape;930;p35"/>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1" name="Google Shape;931;p35"/>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2" name="Google Shape;932;p35"/>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3" name="Google Shape;933;p35"/>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4" name="Google Shape;934;p35"/>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5" name="Google Shape;935;p35"/>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6" name="Google Shape;936;p35"/>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7" name="Google Shape;937;p35"/>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8" name="Google Shape;938;p35"/>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9" name="Google Shape;939;p35"/>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0" name="Google Shape;940;p35"/>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1" name="Google Shape;941;p35"/>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2" name="Google Shape;942;p35"/>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3" name="Google Shape;943;p35"/>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4" name="Google Shape;944;p35"/>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5" name="Google Shape;945;p35"/>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6" name="Google Shape;946;p35"/>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7" name="Google Shape;947;p35"/>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8" name="Google Shape;948;p35"/>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9" name="Google Shape;949;p35"/>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0" name="Google Shape;950;p35"/>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1" name="Google Shape;951;p35"/>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2" name="Google Shape;952;p35"/>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3" name="Google Shape;953;p35"/>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4" name="Google Shape;954;p35"/>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5" name="Google Shape;955;p35"/>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6" name="Google Shape;956;p35"/>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7" name="Google Shape;957;p35"/>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8" name="Google Shape;958;p35"/>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9" name="Google Shape;959;p35"/>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0" name="Google Shape;960;p35"/>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1" name="Google Shape;961;p35"/>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2" name="Google Shape;962;p35"/>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3" name="Google Shape;963;p35"/>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4" name="Google Shape;964;p35"/>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5" name="Google Shape;965;p35"/>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6" name="Google Shape;966;p35"/>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7" name="Google Shape;967;p35"/>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8" name="Google Shape;968;p35"/>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9" name="Google Shape;969;p35"/>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0" name="Google Shape;970;p35"/>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1" name="Google Shape;971;p35"/>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2" name="Google Shape;972;p35"/>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3" name="Google Shape;973;p35"/>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4" name="Google Shape;974;p35"/>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5" name="Google Shape;975;p35"/>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6" name="Google Shape;976;p35"/>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7" name="Google Shape;977;p35"/>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8" name="Google Shape;978;p35"/>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9" name="Google Shape;979;p35"/>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0" name="Google Shape;980;p35"/>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1" name="Google Shape;981;p35"/>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2" name="Google Shape;982;p35"/>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3" name="Google Shape;983;p35"/>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4" name="Google Shape;984;p35"/>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5" name="Google Shape;985;p35"/>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6" name="Google Shape;986;p35"/>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7" name="Google Shape;987;p35"/>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8" name="Google Shape;988;p35"/>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9" name="Google Shape;989;p35"/>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0" name="Google Shape;990;p35"/>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1" name="Google Shape;991;p35"/>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2" name="Google Shape;992;p35"/>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3" name="Google Shape;993;p35"/>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4" name="Google Shape;994;p35"/>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5" name="Google Shape;995;p35"/>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6" name="Google Shape;996;p35"/>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7" name="Google Shape;997;p35"/>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8" name="Google Shape;998;p35"/>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9" name="Google Shape;999;p35"/>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0" name="Google Shape;1000;p35"/>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1" name="Google Shape;1001;p35"/>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2" name="Google Shape;1002;p35"/>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3" name="Google Shape;1003;p35"/>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4" name="Google Shape;1004;p35"/>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5" name="Google Shape;1005;p35"/>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6" name="Google Shape;1006;p35"/>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7" name="Google Shape;1007;p35"/>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8" name="Google Shape;1008;p35"/>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9" name="Google Shape;1009;p35"/>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0" name="Google Shape;1010;p35"/>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1" name="Google Shape;1011;p35"/>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2" name="Google Shape;1012;p35"/>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3" name="Google Shape;1013;p35"/>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4" name="Google Shape;1014;p35"/>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5" name="Google Shape;1015;p35"/>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6" name="Google Shape;1016;p35"/>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7" name="Google Shape;1017;p35"/>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8" name="Google Shape;1018;p35"/>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9" name="Google Shape;1019;p35"/>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0" name="Google Shape;1020;p35"/>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1" name="Google Shape;1021;p35"/>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2" name="Google Shape;1022;p35"/>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3" name="Google Shape;1023;p35"/>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4" name="Google Shape;1024;p35"/>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5" name="Google Shape;1025;p35"/>
            <p:cNvSpPr/>
            <p:nvPr/>
          </p:nvSpPr>
          <p:spPr>
            <a:xfrm>
              <a:off x="1807950" y="4679075"/>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6" name="Google Shape;1026;p35"/>
            <p:cNvSpPr/>
            <p:nvPr/>
          </p:nvSpPr>
          <p:spPr>
            <a:xfrm>
              <a:off x="1807950" y="4679075"/>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7" name="Google Shape;1027;p35"/>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8" name="Google Shape;1028;p35"/>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9" name="Google Shape;1029;p35"/>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0" name="Google Shape;1030;p35"/>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1" name="Google Shape;1031;p35"/>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2" name="Google Shape;1032;p35"/>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3" name="Google Shape;1033;p35"/>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4" name="Google Shape;1034;p35"/>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5" name="Google Shape;1035;p35"/>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6" name="Google Shape;1036;p35"/>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7" name="Google Shape;1037;p35"/>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8" name="Google Shape;1038;p35"/>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9" name="Google Shape;1039;p35"/>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0" name="Google Shape;1040;p35"/>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1" name="Google Shape;1041;p35"/>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2" name="Google Shape;1042;p35"/>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3" name="Google Shape;1043;p35"/>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4" name="Google Shape;1044;p35"/>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5" name="Google Shape;1045;p35"/>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6" name="Google Shape;1046;p35"/>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7" name="Google Shape;1047;p35"/>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8" name="Google Shape;1048;p35"/>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9" name="Google Shape;1049;p35"/>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0" name="Google Shape;1050;p35"/>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1" name="Google Shape;1051;p35"/>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2" name="Google Shape;1052;p35"/>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3" name="Google Shape;1053;p35"/>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4" name="Google Shape;1054;p35"/>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5" name="Google Shape;1055;p35"/>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6" name="Google Shape;1056;p35"/>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7" name="Google Shape;1057;p35"/>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8" name="Google Shape;1058;p35"/>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9" name="Google Shape;1059;p35"/>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0" name="Google Shape;1060;p35"/>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1" name="Google Shape;1061;p35"/>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2" name="Google Shape;1062;p35"/>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3" name="Google Shape;1063;p35"/>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4" name="Google Shape;1064;p35"/>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5" name="Google Shape;1065;p35"/>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6" name="Google Shape;1066;p35"/>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7" name="Google Shape;1067;p35"/>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8" name="Google Shape;1068;p35"/>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9" name="Google Shape;1069;p35"/>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0" name="Google Shape;1070;p35"/>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1" name="Google Shape;1071;p35"/>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2" name="Google Shape;1072;p35"/>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3" name="Google Shape;1073;p35"/>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4" name="Google Shape;1074;p35"/>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5" name="Google Shape;1075;p35"/>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6" name="Google Shape;1076;p35"/>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7" name="Google Shape;1077;p35"/>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8" name="Google Shape;1078;p35"/>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9" name="Google Shape;1079;p35"/>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0" name="Google Shape;1080;p35"/>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1" name="Google Shape;1081;p35"/>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2" name="Google Shape;1082;p35"/>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3" name="Google Shape;1083;p35"/>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4" name="Google Shape;1084;p35"/>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5" name="Google Shape;1085;p35"/>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6" name="Google Shape;1086;p35"/>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7" name="Google Shape;1087;p35"/>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8" name="Google Shape;1088;p35"/>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9" name="Google Shape;1089;p35"/>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0" name="Google Shape;1090;p35"/>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1" name="Google Shape;1091;p35"/>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2" name="Google Shape;1092;p35"/>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3" name="Google Shape;1093;p35"/>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4" name="Google Shape;1094;p35"/>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5" name="Google Shape;1095;p35"/>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6" name="Google Shape;1096;p35"/>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7" name="Google Shape;1097;p35"/>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8" name="Google Shape;1098;p35"/>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9" name="Google Shape;1099;p35"/>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0" name="Google Shape;1100;p35"/>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1" name="Google Shape;1101;p35"/>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2" name="Google Shape;1102;p35"/>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3" name="Google Shape;1103;p35"/>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4" name="Google Shape;1104;p35"/>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5" name="Google Shape;1105;p35"/>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6" name="Google Shape;1106;p35"/>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7" name="Google Shape;1107;p35"/>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8" name="Google Shape;1108;p35"/>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9" name="Google Shape;1109;p35"/>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0" name="Google Shape;1110;p35"/>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1" name="Google Shape;1111;p35"/>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112" name="Google Shape;1112;p35"/>
          <p:cNvSpPr/>
          <p:nvPr/>
        </p:nvSpPr>
        <p:spPr>
          <a:xfrm>
            <a:off x="2243500" y="-3263275"/>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3" name="Google Shape;1113;p35"/>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4" name="Google Shape;1114;p35"/>
          <p:cNvSpPr/>
          <p:nvPr/>
        </p:nvSpPr>
        <p:spPr>
          <a:xfrm>
            <a:off x="-5113275" y="5143500"/>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5" name="Google Shape;1115;p35"/>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6" name="Google Shape;1116;p35"/>
          <p:cNvSpPr txBox="1">
            <a:spLocks noGrp="1"/>
          </p:cNvSpPr>
          <p:nvPr>
            <p:ph type="title"/>
          </p:nvPr>
        </p:nvSpPr>
        <p:spPr>
          <a:xfrm>
            <a:off x="420700" y="315899"/>
            <a:ext cx="8376300" cy="573600"/>
          </a:xfrm>
          <a:prstGeom prst="rect">
            <a:avLst/>
          </a:prstGeom>
          <a:noFill/>
          <a:ln>
            <a:noFill/>
          </a:ln>
        </p:spPr>
        <p:txBody>
          <a:bodyPr spcFirstLastPara="1" wrap="square" lIns="0" tIns="0" rIns="0" bIns="0" anchor="t" anchorCtr="0">
            <a:spAutoFit/>
          </a:bodyPr>
          <a:lstStyle>
            <a:lvl1pPr marR="0" lvl="0" algn="l" rtl="0">
              <a:lnSpc>
                <a:spcPct val="90000"/>
              </a:lnSpc>
              <a:spcBef>
                <a:spcPts val="0"/>
              </a:spcBef>
              <a:spcAft>
                <a:spcPts val="0"/>
              </a:spcAft>
              <a:buClr>
                <a:schemeClr val="dk1"/>
              </a:buClr>
              <a:buSzPts val="3200"/>
              <a:buNone/>
              <a:defRPr sz="3200" b="1" i="0" u="none" strike="noStrike" cap="none">
                <a:solidFill>
                  <a:schemeClr val="dk1"/>
                </a:solidFill>
                <a:highlight>
                  <a:schemeClr val="accent1"/>
                </a:highlight>
              </a:defRPr>
            </a:lvl1pPr>
            <a:lvl2pPr marR="0" lvl="1" algn="l" rtl="0">
              <a:lnSpc>
                <a:spcPct val="115000"/>
              </a:lnSpc>
              <a:spcBef>
                <a:spcPts val="800"/>
              </a:spcBef>
              <a:spcAft>
                <a:spcPts val="0"/>
              </a:spcAft>
              <a:buClr>
                <a:schemeClr val="dk1"/>
              </a:buClr>
              <a:buSzPts val="3000"/>
              <a:buNone/>
              <a:defRPr sz="3000" b="1" i="0" u="none" strike="noStrike" cap="none">
                <a:solidFill>
                  <a:schemeClr val="dk1"/>
                </a:solidFill>
              </a:defRPr>
            </a:lvl2pPr>
            <a:lvl3pPr marR="0" lvl="2" algn="l" rtl="0">
              <a:lnSpc>
                <a:spcPct val="115000"/>
              </a:lnSpc>
              <a:spcBef>
                <a:spcPts val="800"/>
              </a:spcBef>
              <a:spcAft>
                <a:spcPts val="0"/>
              </a:spcAft>
              <a:buClr>
                <a:schemeClr val="dk1"/>
              </a:buClr>
              <a:buSzPts val="3000"/>
              <a:buNone/>
              <a:defRPr sz="3000" b="1" i="0" u="none" strike="noStrike" cap="none">
                <a:solidFill>
                  <a:schemeClr val="dk1"/>
                </a:solidFill>
              </a:defRPr>
            </a:lvl3pPr>
            <a:lvl4pPr marR="0" lvl="3" algn="l" rtl="0">
              <a:lnSpc>
                <a:spcPct val="115000"/>
              </a:lnSpc>
              <a:spcBef>
                <a:spcPts val="800"/>
              </a:spcBef>
              <a:spcAft>
                <a:spcPts val="0"/>
              </a:spcAft>
              <a:buClr>
                <a:schemeClr val="dk1"/>
              </a:buClr>
              <a:buSzPts val="3000"/>
              <a:buNone/>
              <a:defRPr sz="3000" b="1" i="0" u="none" strike="noStrike" cap="none">
                <a:solidFill>
                  <a:schemeClr val="dk1"/>
                </a:solidFill>
              </a:defRPr>
            </a:lvl4pPr>
            <a:lvl5pPr marR="0" lvl="4" algn="l" rtl="0">
              <a:lnSpc>
                <a:spcPct val="115000"/>
              </a:lnSpc>
              <a:spcBef>
                <a:spcPts val="800"/>
              </a:spcBef>
              <a:spcAft>
                <a:spcPts val="0"/>
              </a:spcAft>
              <a:buClr>
                <a:schemeClr val="dk1"/>
              </a:buClr>
              <a:buSzPts val="3000"/>
              <a:buNone/>
              <a:defRPr sz="3000" b="1" i="0" u="none" strike="noStrike" cap="none">
                <a:solidFill>
                  <a:schemeClr val="dk1"/>
                </a:solidFill>
              </a:defRPr>
            </a:lvl5pPr>
            <a:lvl6pPr marR="0" lvl="5" algn="l" rtl="0">
              <a:lnSpc>
                <a:spcPct val="115000"/>
              </a:lnSpc>
              <a:spcBef>
                <a:spcPts val="800"/>
              </a:spcBef>
              <a:spcAft>
                <a:spcPts val="0"/>
              </a:spcAft>
              <a:buClr>
                <a:schemeClr val="dk1"/>
              </a:buClr>
              <a:buSzPts val="3000"/>
              <a:buNone/>
              <a:defRPr sz="3000" b="1" i="0" u="none" strike="noStrike" cap="none">
                <a:solidFill>
                  <a:schemeClr val="dk1"/>
                </a:solidFill>
              </a:defRPr>
            </a:lvl6pPr>
            <a:lvl7pPr marR="0" lvl="6" algn="l" rtl="0">
              <a:lnSpc>
                <a:spcPct val="115000"/>
              </a:lnSpc>
              <a:spcBef>
                <a:spcPts val="800"/>
              </a:spcBef>
              <a:spcAft>
                <a:spcPts val="0"/>
              </a:spcAft>
              <a:buClr>
                <a:schemeClr val="dk1"/>
              </a:buClr>
              <a:buSzPts val="3000"/>
              <a:buNone/>
              <a:defRPr sz="3000" b="1" i="0" u="none" strike="noStrike" cap="none">
                <a:solidFill>
                  <a:schemeClr val="dk1"/>
                </a:solidFill>
              </a:defRPr>
            </a:lvl7pPr>
            <a:lvl8pPr marR="0" lvl="7" algn="l" rtl="0">
              <a:lnSpc>
                <a:spcPct val="115000"/>
              </a:lnSpc>
              <a:spcBef>
                <a:spcPts val="800"/>
              </a:spcBef>
              <a:spcAft>
                <a:spcPts val="0"/>
              </a:spcAft>
              <a:buClr>
                <a:schemeClr val="dk1"/>
              </a:buClr>
              <a:buSzPts val="3000"/>
              <a:buNone/>
              <a:defRPr sz="3000" b="1" i="0" u="none" strike="noStrike" cap="none">
                <a:solidFill>
                  <a:schemeClr val="dk1"/>
                </a:solidFill>
              </a:defRPr>
            </a:lvl8pPr>
            <a:lvl9pPr marR="0" lvl="8" algn="l" rtl="0">
              <a:lnSpc>
                <a:spcPct val="115000"/>
              </a:lnSpc>
              <a:spcBef>
                <a:spcPts val="800"/>
              </a:spcBef>
              <a:spcAft>
                <a:spcPts val="800"/>
              </a:spcAft>
              <a:buClr>
                <a:schemeClr val="dk1"/>
              </a:buClr>
              <a:buSzPts val="3000"/>
              <a:buNone/>
              <a:defRPr sz="3000" b="1" i="0" u="none" strike="noStrike" cap="none">
                <a:solidFill>
                  <a:schemeClr val="dk1"/>
                </a:solidFill>
              </a:defRPr>
            </a:lvl9pPr>
          </a:lstStyle>
          <a:p>
            <a:endParaRPr/>
          </a:p>
        </p:txBody>
      </p:sp>
      <p:sp>
        <p:nvSpPr>
          <p:cNvPr id="1117" name="Google Shape;1117;p35"/>
          <p:cNvSpPr txBox="1">
            <a:spLocks noGrp="1"/>
          </p:cNvSpPr>
          <p:nvPr>
            <p:ph type="body" idx="1"/>
          </p:nvPr>
        </p:nvSpPr>
        <p:spPr>
          <a:xfrm>
            <a:off x="424925" y="994550"/>
            <a:ext cx="4098600" cy="3832800"/>
          </a:xfrm>
          <a:prstGeom prst="rect">
            <a:avLst/>
          </a:prstGeom>
          <a:solidFill>
            <a:schemeClr val="dk1"/>
          </a:solidFill>
          <a:ln>
            <a:noFill/>
          </a:ln>
        </p:spPr>
        <p:txBody>
          <a:bodyPr spcFirstLastPara="1" wrap="square" lIns="0" tIns="0" rIns="91425" bIns="0" anchor="t" anchorCtr="0">
            <a:normAutofit/>
          </a:bodyPr>
          <a:lstStyle>
            <a:lvl1pPr marL="457200" marR="0" lvl="0" indent="-228600" algn="l" rtl="0">
              <a:lnSpc>
                <a:spcPct val="115000"/>
              </a:lnSpc>
              <a:spcBef>
                <a:spcPts val="0"/>
              </a:spcBef>
              <a:spcAft>
                <a:spcPts val="0"/>
              </a:spcAft>
              <a:buClr>
                <a:schemeClr val="lt1"/>
              </a:buClr>
              <a:buSzPts val="2000"/>
              <a:buNone/>
              <a:defRPr i="0" u="none" strike="noStrike" cap="none">
                <a:solidFill>
                  <a:schemeClr val="lt1"/>
                </a:solidFill>
              </a:defRPr>
            </a:lvl1pPr>
            <a:lvl2pPr marL="914400" marR="0" lvl="1" indent="-228600" algn="l" rtl="0">
              <a:lnSpc>
                <a:spcPct val="115000"/>
              </a:lnSpc>
              <a:spcBef>
                <a:spcPts val="800"/>
              </a:spcBef>
              <a:spcAft>
                <a:spcPts val="0"/>
              </a:spcAft>
              <a:buClr>
                <a:schemeClr val="lt1"/>
              </a:buClr>
              <a:buSzPts val="2000"/>
              <a:buNone/>
              <a:defRPr i="0" u="none" strike="noStrike" cap="none">
                <a:solidFill>
                  <a:schemeClr val="lt1"/>
                </a:solidFill>
              </a:defRPr>
            </a:lvl2pPr>
            <a:lvl3pPr marL="1371600" marR="0" lvl="2" indent="-228600" algn="l" rtl="0">
              <a:lnSpc>
                <a:spcPct val="115000"/>
              </a:lnSpc>
              <a:spcBef>
                <a:spcPts val="800"/>
              </a:spcBef>
              <a:spcAft>
                <a:spcPts val="0"/>
              </a:spcAft>
              <a:buClr>
                <a:schemeClr val="lt1"/>
              </a:buClr>
              <a:buSzPts val="2000"/>
              <a:buNone/>
              <a:defRPr i="0" u="none" strike="noStrike" cap="none">
                <a:solidFill>
                  <a:schemeClr val="lt1"/>
                </a:solidFill>
              </a:defRPr>
            </a:lvl3pPr>
            <a:lvl4pPr marL="1828800" marR="0" lvl="3" indent="-228600" algn="l" rtl="0">
              <a:lnSpc>
                <a:spcPct val="115000"/>
              </a:lnSpc>
              <a:spcBef>
                <a:spcPts val="800"/>
              </a:spcBef>
              <a:spcAft>
                <a:spcPts val="0"/>
              </a:spcAft>
              <a:buClr>
                <a:schemeClr val="lt1"/>
              </a:buClr>
              <a:buSzPts val="2000"/>
              <a:buNone/>
              <a:defRPr i="0" u="none" strike="noStrike" cap="none">
                <a:solidFill>
                  <a:schemeClr val="lt1"/>
                </a:solidFill>
              </a:defRPr>
            </a:lvl4pPr>
            <a:lvl5pPr marL="2286000" marR="0" lvl="4" indent="-228600" algn="l" rtl="0">
              <a:lnSpc>
                <a:spcPct val="115000"/>
              </a:lnSpc>
              <a:spcBef>
                <a:spcPts val="800"/>
              </a:spcBef>
              <a:spcAft>
                <a:spcPts val="0"/>
              </a:spcAft>
              <a:buClr>
                <a:schemeClr val="lt1"/>
              </a:buClr>
              <a:buSzPts val="2000"/>
              <a:buNone/>
              <a:defRPr i="0" u="none" strike="noStrike" cap="none">
                <a:solidFill>
                  <a:schemeClr val="lt1"/>
                </a:solidFill>
              </a:defRPr>
            </a:lvl5pPr>
            <a:lvl6pPr marL="2743200" marR="0" lvl="5" indent="-228600" algn="l" rtl="0">
              <a:lnSpc>
                <a:spcPct val="115000"/>
              </a:lnSpc>
              <a:spcBef>
                <a:spcPts val="800"/>
              </a:spcBef>
              <a:spcAft>
                <a:spcPts val="0"/>
              </a:spcAft>
              <a:buClr>
                <a:schemeClr val="lt1"/>
              </a:buClr>
              <a:buSzPts val="2000"/>
              <a:buNone/>
              <a:defRPr i="0" u="none" strike="noStrike" cap="none">
                <a:solidFill>
                  <a:schemeClr val="lt1"/>
                </a:solidFill>
              </a:defRPr>
            </a:lvl6pPr>
            <a:lvl7pPr marL="3200400" marR="0" lvl="6" indent="-228600" algn="l" rtl="0">
              <a:lnSpc>
                <a:spcPct val="115000"/>
              </a:lnSpc>
              <a:spcBef>
                <a:spcPts val="800"/>
              </a:spcBef>
              <a:spcAft>
                <a:spcPts val="0"/>
              </a:spcAft>
              <a:buClr>
                <a:schemeClr val="lt1"/>
              </a:buClr>
              <a:buSzPts val="2000"/>
              <a:buNone/>
              <a:defRPr i="0" u="none" strike="noStrike" cap="none">
                <a:solidFill>
                  <a:schemeClr val="lt1"/>
                </a:solidFill>
              </a:defRPr>
            </a:lvl7pPr>
            <a:lvl8pPr marL="3657600" marR="0" lvl="7" indent="-228600" algn="l" rtl="0">
              <a:lnSpc>
                <a:spcPct val="115000"/>
              </a:lnSpc>
              <a:spcBef>
                <a:spcPts val="800"/>
              </a:spcBef>
              <a:spcAft>
                <a:spcPts val="0"/>
              </a:spcAft>
              <a:buClr>
                <a:schemeClr val="lt1"/>
              </a:buClr>
              <a:buSzPts val="2000"/>
              <a:buNone/>
              <a:defRPr i="0" u="none" strike="noStrike" cap="none">
                <a:solidFill>
                  <a:schemeClr val="lt1"/>
                </a:solidFill>
              </a:defRPr>
            </a:lvl8pPr>
            <a:lvl9pPr marL="4114800" marR="0" lvl="8" indent="-228600" algn="l" rtl="0">
              <a:lnSpc>
                <a:spcPct val="115000"/>
              </a:lnSpc>
              <a:spcBef>
                <a:spcPts val="800"/>
              </a:spcBef>
              <a:spcAft>
                <a:spcPts val="800"/>
              </a:spcAft>
              <a:buClr>
                <a:schemeClr val="lt1"/>
              </a:buClr>
              <a:buSzPts val="2000"/>
              <a:buNone/>
              <a:defRPr i="0" u="none" strike="noStrike" cap="none">
                <a:solidFill>
                  <a:schemeClr val="lt1"/>
                </a:solidFill>
              </a:defRPr>
            </a:lvl9pPr>
          </a:lstStyle>
          <a:p>
            <a:endParaRPr/>
          </a:p>
        </p:txBody>
      </p:sp>
      <p:sp>
        <p:nvSpPr>
          <p:cNvPr id="1118" name="Google Shape;1118;p35"/>
          <p:cNvSpPr txBox="1">
            <a:spLocks noGrp="1"/>
          </p:cNvSpPr>
          <p:nvPr>
            <p:ph type="body" idx="2"/>
          </p:nvPr>
        </p:nvSpPr>
        <p:spPr>
          <a:xfrm>
            <a:off x="4620525" y="994550"/>
            <a:ext cx="4098600" cy="3832800"/>
          </a:xfrm>
          <a:prstGeom prst="rect">
            <a:avLst/>
          </a:prstGeom>
          <a:solidFill>
            <a:schemeClr val="dk1"/>
          </a:solidFill>
          <a:ln>
            <a:noFill/>
          </a:ln>
        </p:spPr>
        <p:txBody>
          <a:bodyPr spcFirstLastPara="1" wrap="square" lIns="182875" tIns="0" rIns="0" bIns="0" anchor="t" anchorCtr="0">
            <a:normAutofit/>
          </a:bodyPr>
          <a:lstStyle>
            <a:lvl1pPr marL="457200" marR="0" lvl="0" indent="-355600" algn="l" rtl="0">
              <a:lnSpc>
                <a:spcPct val="115000"/>
              </a:lnSpc>
              <a:spcBef>
                <a:spcPts val="0"/>
              </a:spcBef>
              <a:spcAft>
                <a:spcPts val="0"/>
              </a:spcAft>
              <a:buClr>
                <a:schemeClr val="lt1"/>
              </a:buClr>
              <a:buSzPts val="2000"/>
              <a:buChar char="●"/>
              <a:defRPr i="0" u="none" strike="noStrike" cap="none">
                <a:solidFill>
                  <a:schemeClr val="lt1"/>
                </a:solidFill>
              </a:defRPr>
            </a:lvl1pPr>
            <a:lvl2pPr marL="914400" marR="0" lvl="1" indent="-355600" algn="l" rtl="0">
              <a:lnSpc>
                <a:spcPct val="115000"/>
              </a:lnSpc>
              <a:spcBef>
                <a:spcPts val="800"/>
              </a:spcBef>
              <a:spcAft>
                <a:spcPts val="0"/>
              </a:spcAft>
              <a:buClr>
                <a:schemeClr val="lt1"/>
              </a:buClr>
              <a:buSzPts val="2000"/>
              <a:buChar char="○"/>
              <a:defRPr i="0" u="none" strike="noStrike" cap="none">
                <a:solidFill>
                  <a:schemeClr val="lt1"/>
                </a:solidFill>
              </a:defRPr>
            </a:lvl2pPr>
            <a:lvl3pPr marL="1371600" marR="0" lvl="2" indent="-355600" algn="l" rtl="0">
              <a:lnSpc>
                <a:spcPct val="115000"/>
              </a:lnSpc>
              <a:spcBef>
                <a:spcPts val="800"/>
              </a:spcBef>
              <a:spcAft>
                <a:spcPts val="0"/>
              </a:spcAft>
              <a:buClr>
                <a:schemeClr val="lt1"/>
              </a:buClr>
              <a:buSzPts val="2000"/>
              <a:buChar char="■"/>
              <a:defRPr i="0" u="none" strike="noStrike" cap="none">
                <a:solidFill>
                  <a:schemeClr val="lt1"/>
                </a:solidFill>
              </a:defRPr>
            </a:lvl3pPr>
            <a:lvl4pPr marL="1828800" marR="0" lvl="3" indent="-355600" algn="l" rtl="0">
              <a:lnSpc>
                <a:spcPct val="115000"/>
              </a:lnSpc>
              <a:spcBef>
                <a:spcPts val="800"/>
              </a:spcBef>
              <a:spcAft>
                <a:spcPts val="0"/>
              </a:spcAft>
              <a:buClr>
                <a:schemeClr val="lt1"/>
              </a:buClr>
              <a:buSzPts val="2000"/>
              <a:buChar char="●"/>
              <a:defRPr i="0" u="none" strike="noStrike" cap="none">
                <a:solidFill>
                  <a:schemeClr val="lt1"/>
                </a:solidFill>
              </a:defRPr>
            </a:lvl4pPr>
            <a:lvl5pPr marL="2286000" marR="0" lvl="4" indent="-355600" algn="l" rtl="0">
              <a:lnSpc>
                <a:spcPct val="115000"/>
              </a:lnSpc>
              <a:spcBef>
                <a:spcPts val="800"/>
              </a:spcBef>
              <a:spcAft>
                <a:spcPts val="0"/>
              </a:spcAft>
              <a:buClr>
                <a:schemeClr val="lt1"/>
              </a:buClr>
              <a:buSzPts val="2000"/>
              <a:buChar char="○"/>
              <a:defRPr i="0" u="none" strike="noStrike" cap="none">
                <a:solidFill>
                  <a:schemeClr val="lt1"/>
                </a:solidFill>
              </a:defRPr>
            </a:lvl5pPr>
            <a:lvl6pPr marL="2743200" marR="0" lvl="5" indent="-355600" algn="l" rtl="0">
              <a:lnSpc>
                <a:spcPct val="115000"/>
              </a:lnSpc>
              <a:spcBef>
                <a:spcPts val="800"/>
              </a:spcBef>
              <a:spcAft>
                <a:spcPts val="0"/>
              </a:spcAft>
              <a:buClr>
                <a:schemeClr val="lt1"/>
              </a:buClr>
              <a:buSzPts val="2000"/>
              <a:buChar char="■"/>
              <a:defRPr i="0" u="none" strike="noStrike" cap="none">
                <a:solidFill>
                  <a:schemeClr val="lt1"/>
                </a:solidFill>
              </a:defRPr>
            </a:lvl6pPr>
            <a:lvl7pPr marL="3200400" marR="0" lvl="6" indent="-355600" algn="l" rtl="0">
              <a:lnSpc>
                <a:spcPct val="115000"/>
              </a:lnSpc>
              <a:spcBef>
                <a:spcPts val="800"/>
              </a:spcBef>
              <a:spcAft>
                <a:spcPts val="0"/>
              </a:spcAft>
              <a:buClr>
                <a:schemeClr val="lt1"/>
              </a:buClr>
              <a:buSzPts val="2000"/>
              <a:buChar char="●"/>
              <a:defRPr i="0" u="none" strike="noStrike" cap="none">
                <a:solidFill>
                  <a:schemeClr val="lt1"/>
                </a:solidFill>
              </a:defRPr>
            </a:lvl7pPr>
            <a:lvl8pPr marL="3657600" marR="0" lvl="7" indent="-355600" algn="l" rtl="0">
              <a:lnSpc>
                <a:spcPct val="115000"/>
              </a:lnSpc>
              <a:spcBef>
                <a:spcPts val="800"/>
              </a:spcBef>
              <a:spcAft>
                <a:spcPts val="0"/>
              </a:spcAft>
              <a:buClr>
                <a:schemeClr val="lt1"/>
              </a:buClr>
              <a:buSzPts val="2000"/>
              <a:buChar char="○"/>
              <a:defRPr i="0" u="none" strike="noStrike" cap="none">
                <a:solidFill>
                  <a:schemeClr val="lt1"/>
                </a:solidFill>
              </a:defRPr>
            </a:lvl8pPr>
            <a:lvl9pPr marL="4114800" marR="0" lvl="8" indent="-355600" algn="l" rtl="0">
              <a:lnSpc>
                <a:spcPct val="115000"/>
              </a:lnSpc>
              <a:spcBef>
                <a:spcPts val="800"/>
              </a:spcBef>
              <a:spcAft>
                <a:spcPts val="800"/>
              </a:spcAft>
              <a:buClr>
                <a:schemeClr val="lt1"/>
              </a:buClr>
              <a:buSzPts val="2000"/>
              <a:buChar char="■"/>
              <a:defRPr i="0" u="none" strike="noStrike" cap="none">
                <a:solidFill>
                  <a:schemeClr val="lt1"/>
                </a:solidFill>
              </a:defRPr>
            </a:lvl9pPr>
          </a:lstStyle>
          <a:p>
            <a:endParaRPr/>
          </a:p>
        </p:txBody>
      </p:sp>
      <p:sp>
        <p:nvSpPr>
          <p:cNvPr id="1119" name="Google Shape;1119;p35"/>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solidFill>
                  <a:schemeClr val="lt1"/>
                </a:solidFill>
              </a:defRPr>
            </a:lvl1pPr>
            <a:lvl2pPr lvl="1">
              <a:buNone/>
              <a:defRPr>
                <a:solidFill>
                  <a:schemeClr val="lt1"/>
                </a:solidFill>
              </a:defRPr>
            </a:lvl2pPr>
            <a:lvl3pPr lvl="2">
              <a:buNone/>
              <a:defRPr>
                <a:solidFill>
                  <a:schemeClr val="lt1"/>
                </a:solidFill>
              </a:defRPr>
            </a:lvl3pPr>
            <a:lvl4pPr lvl="3">
              <a:buNone/>
              <a:defRPr>
                <a:solidFill>
                  <a:schemeClr val="lt1"/>
                </a:solidFill>
              </a:defRPr>
            </a:lvl4pPr>
            <a:lvl5pPr lvl="4">
              <a:buNone/>
              <a:defRPr>
                <a:solidFill>
                  <a:schemeClr val="lt1"/>
                </a:solidFill>
              </a:defRPr>
            </a:lvl5pPr>
            <a:lvl6pPr lvl="5">
              <a:buNone/>
              <a:defRPr>
                <a:solidFill>
                  <a:schemeClr val="lt1"/>
                </a:solidFill>
              </a:defRPr>
            </a:lvl6pPr>
            <a:lvl7pPr lvl="6">
              <a:buNone/>
              <a:defRPr>
                <a:solidFill>
                  <a:schemeClr val="lt1"/>
                </a:solidFill>
              </a:defRPr>
            </a:lvl7pPr>
            <a:lvl8pPr lvl="7">
              <a:buNone/>
              <a:defRPr>
                <a:solidFill>
                  <a:schemeClr val="lt1"/>
                </a:solidFill>
              </a:defRPr>
            </a:lvl8pPr>
            <a:lvl9pPr lvl="8">
              <a:buNone/>
              <a:defRPr>
                <a:solidFill>
                  <a:schemeClr val="lt1"/>
                </a:solidFill>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23: Title and text with subtitle, 2 column — gold image">
  <p:cSld name="CUSTOM_22_1_1_1_1_1_1_1">
    <p:spTree>
      <p:nvGrpSpPr>
        <p:cNvPr id="1" name="Shape 1120"/>
        <p:cNvGrpSpPr/>
        <p:nvPr/>
      </p:nvGrpSpPr>
      <p:grpSpPr>
        <a:xfrm>
          <a:off x="0" y="0"/>
          <a:ext cx="0" cy="0"/>
          <a:chOff x="0" y="0"/>
          <a:chExt cx="0" cy="0"/>
        </a:xfrm>
      </p:grpSpPr>
      <p:pic>
        <p:nvPicPr>
          <p:cNvPr id="1121" name="Google Shape;1121;p36"/>
          <p:cNvPicPr preferRelativeResize="0"/>
          <p:nvPr/>
        </p:nvPicPr>
        <p:blipFill rotWithShape="1">
          <a:blip r:embed="rId2">
            <a:alphaModFix/>
          </a:blip>
          <a:srcRect r="1088"/>
          <a:stretch/>
        </p:blipFill>
        <p:spPr>
          <a:xfrm>
            <a:off x="0" y="0"/>
            <a:ext cx="9144003" cy="5199601"/>
          </a:xfrm>
          <a:prstGeom prst="rect">
            <a:avLst/>
          </a:prstGeom>
          <a:noFill/>
          <a:ln>
            <a:noFill/>
          </a:ln>
        </p:spPr>
      </p:pic>
      <p:sp>
        <p:nvSpPr>
          <p:cNvPr id="1122" name="Google Shape;1122;p36"/>
          <p:cNvSpPr txBox="1">
            <a:spLocks noGrp="1"/>
          </p:cNvSpPr>
          <p:nvPr>
            <p:ph type="body" idx="1"/>
          </p:nvPr>
        </p:nvSpPr>
        <p:spPr>
          <a:xfrm>
            <a:off x="433675" y="1301025"/>
            <a:ext cx="4092600" cy="24546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1123" name="Google Shape;1123;p36"/>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124" name="Google Shape;1124;p36"/>
          <p:cNvSpPr txBox="1">
            <a:spLocks noGrp="1"/>
          </p:cNvSpPr>
          <p:nvPr>
            <p:ph type="subTitle" idx="2"/>
          </p:nvPr>
        </p:nvSpPr>
        <p:spPr>
          <a:xfrm>
            <a:off x="424450" y="756623"/>
            <a:ext cx="8384700" cy="228600"/>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1600"/>
              <a:buNone/>
              <a:defRPr sz="1600" b="1">
                <a:solidFill>
                  <a:schemeClr val="lt1"/>
                </a:solidFill>
                <a:highlight>
                  <a:schemeClr val="dk1"/>
                </a:highlight>
              </a:defRPr>
            </a:lvl1pPr>
            <a:lvl2pPr lvl="1" rtl="0">
              <a:spcBef>
                <a:spcPts val="800"/>
              </a:spcBef>
              <a:spcAft>
                <a:spcPts val="0"/>
              </a:spcAft>
              <a:buSzPts val="2000"/>
              <a:buNone/>
              <a:defRPr/>
            </a:lvl2pPr>
            <a:lvl3pPr lvl="2" rtl="0">
              <a:spcBef>
                <a:spcPts val="800"/>
              </a:spcBef>
              <a:spcAft>
                <a:spcPts val="0"/>
              </a:spcAft>
              <a:buSzPts val="2000"/>
              <a:buNone/>
              <a:defRPr/>
            </a:lvl3pPr>
            <a:lvl4pPr lvl="3" rtl="0">
              <a:spcBef>
                <a:spcPts val="800"/>
              </a:spcBef>
              <a:spcAft>
                <a:spcPts val="0"/>
              </a:spcAft>
              <a:buSzPts val="2000"/>
              <a:buNone/>
              <a:defRPr/>
            </a:lvl4pPr>
            <a:lvl5pPr lvl="4" rtl="0">
              <a:spcBef>
                <a:spcPts val="800"/>
              </a:spcBef>
              <a:spcAft>
                <a:spcPts val="0"/>
              </a:spcAft>
              <a:buSzPts val="2000"/>
              <a:buNone/>
              <a:defRPr/>
            </a:lvl5pPr>
            <a:lvl6pPr lvl="5" rtl="0">
              <a:spcBef>
                <a:spcPts val="800"/>
              </a:spcBef>
              <a:spcAft>
                <a:spcPts val="0"/>
              </a:spcAft>
              <a:buSzPts val="2000"/>
              <a:buNone/>
              <a:defRPr/>
            </a:lvl6pPr>
            <a:lvl7pPr lvl="6" rtl="0">
              <a:spcBef>
                <a:spcPts val="800"/>
              </a:spcBef>
              <a:spcAft>
                <a:spcPts val="0"/>
              </a:spcAft>
              <a:buSzPts val="2000"/>
              <a:buNone/>
              <a:defRPr/>
            </a:lvl7pPr>
            <a:lvl8pPr lvl="7" rtl="0">
              <a:spcBef>
                <a:spcPts val="800"/>
              </a:spcBef>
              <a:spcAft>
                <a:spcPts val="0"/>
              </a:spcAft>
              <a:buSzPts val="2000"/>
              <a:buNone/>
              <a:defRPr/>
            </a:lvl8pPr>
            <a:lvl9pPr lvl="8" rtl="0">
              <a:spcBef>
                <a:spcPts val="800"/>
              </a:spcBef>
              <a:spcAft>
                <a:spcPts val="800"/>
              </a:spcAft>
              <a:buSzPts val="2000"/>
              <a:buNone/>
              <a:defRPr/>
            </a:lvl9pPr>
          </a:lstStyle>
          <a:p>
            <a:endParaRPr/>
          </a:p>
        </p:txBody>
      </p:sp>
      <p:sp>
        <p:nvSpPr>
          <p:cNvPr id="1125" name="Google Shape;1125;p36"/>
          <p:cNvSpPr txBox="1">
            <a:spLocks noGrp="1"/>
          </p:cNvSpPr>
          <p:nvPr>
            <p:ph type="body" idx="3"/>
          </p:nvPr>
        </p:nvSpPr>
        <p:spPr>
          <a:xfrm>
            <a:off x="4617725" y="1301025"/>
            <a:ext cx="4092600" cy="24546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1126" name="Google Shape;1126;p36"/>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23: Title and text, 3 column, pattern — white">
  <p:cSld name="CUSTOM_23_1_1_1_1_1_1_2_3">
    <p:spTree>
      <p:nvGrpSpPr>
        <p:cNvPr id="1" name="Shape 1127"/>
        <p:cNvGrpSpPr/>
        <p:nvPr/>
      </p:nvGrpSpPr>
      <p:grpSpPr>
        <a:xfrm>
          <a:off x="0" y="0"/>
          <a:ext cx="0" cy="0"/>
          <a:chOff x="0" y="0"/>
          <a:chExt cx="0" cy="0"/>
        </a:xfrm>
      </p:grpSpPr>
      <p:pic>
        <p:nvPicPr>
          <p:cNvPr id="1128" name="Google Shape;1128;p37"/>
          <p:cNvPicPr preferRelativeResize="0"/>
          <p:nvPr/>
        </p:nvPicPr>
        <p:blipFill rotWithShape="1">
          <a:blip r:embed="rId2">
            <a:alphaModFix/>
          </a:blip>
          <a:srcRect r="67703"/>
          <a:stretch/>
        </p:blipFill>
        <p:spPr>
          <a:xfrm>
            <a:off x="0" y="0"/>
            <a:ext cx="2953224" cy="5143500"/>
          </a:xfrm>
          <a:prstGeom prst="rect">
            <a:avLst/>
          </a:prstGeom>
          <a:noFill/>
          <a:ln>
            <a:noFill/>
          </a:ln>
        </p:spPr>
      </p:pic>
      <p:sp>
        <p:nvSpPr>
          <p:cNvPr id="1129" name="Google Shape;1129;p37"/>
          <p:cNvSpPr txBox="1">
            <a:spLocks noGrp="1"/>
          </p:cNvSpPr>
          <p:nvPr>
            <p:ph type="body" idx="1"/>
          </p:nvPr>
        </p:nvSpPr>
        <p:spPr>
          <a:xfrm>
            <a:off x="3355850" y="323850"/>
            <a:ext cx="2515200" cy="45036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2000"/>
              <a:buNone/>
              <a:defRPr/>
            </a:lvl1pPr>
            <a:lvl2pPr marL="914400" lvl="1" indent="-228600" algn="l" rtl="0">
              <a:lnSpc>
                <a:spcPct val="115000"/>
              </a:lnSpc>
              <a:spcBef>
                <a:spcPts val="400"/>
              </a:spcBef>
              <a:spcAft>
                <a:spcPts val="0"/>
              </a:spcAft>
              <a:buSzPts val="2000"/>
              <a:buNone/>
              <a:defRPr/>
            </a:lvl2pPr>
            <a:lvl3pPr marL="1371600" lvl="2" indent="-228600" algn="l" rtl="0">
              <a:lnSpc>
                <a:spcPct val="115000"/>
              </a:lnSpc>
              <a:spcBef>
                <a:spcPts val="400"/>
              </a:spcBef>
              <a:spcAft>
                <a:spcPts val="0"/>
              </a:spcAft>
              <a:buSzPts val="2000"/>
              <a:buNone/>
              <a:defRPr/>
            </a:lvl3pPr>
            <a:lvl4pPr marL="1828800" lvl="3" indent="-228600" algn="l" rtl="0">
              <a:lnSpc>
                <a:spcPct val="115000"/>
              </a:lnSpc>
              <a:spcBef>
                <a:spcPts val="400"/>
              </a:spcBef>
              <a:spcAft>
                <a:spcPts val="0"/>
              </a:spcAft>
              <a:buSzPts val="2000"/>
              <a:buNone/>
              <a:defRPr/>
            </a:lvl4pPr>
            <a:lvl5pPr marL="2286000" lvl="4" indent="-228600" algn="l" rtl="0">
              <a:lnSpc>
                <a:spcPct val="115000"/>
              </a:lnSpc>
              <a:spcBef>
                <a:spcPts val="400"/>
              </a:spcBef>
              <a:spcAft>
                <a:spcPts val="0"/>
              </a:spcAft>
              <a:buSzPts val="2000"/>
              <a:buNone/>
              <a:defRPr/>
            </a:lvl5pPr>
            <a:lvl6pPr marL="2743200" lvl="5" indent="-228600" algn="l" rtl="0">
              <a:lnSpc>
                <a:spcPct val="115000"/>
              </a:lnSpc>
              <a:spcBef>
                <a:spcPts val="400"/>
              </a:spcBef>
              <a:spcAft>
                <a:spcPts val="0"/>
              </a:spcAft>
              <a:buSzPts val="2000"/>
              <a:buNone/>
              <a:defRPr/>
            </a:lvl6pPr>
            <a:lvl7pPr marL="3200400" lvl="6" indent="-228600" algn="l" rtl="0">
              <a:lnSpc>
                <a:spcPct val="115000"/>
              </a:lnSpc>
              <a:spcBef>
                <a:spcPts val="400"/>
              </a:spcBef>
              <a:spcAft>
                <a:spcPts val="0"/>
              </a:spcAft>
              <a:buSzPts val="2000"/>
              <a:buNone/>
              <a:defRPr/>
            </a:lvl7pPr>
            <a:lvl8pPr marL="3657600" lvl="7" indent="-228600" algn="l" rtl="0">
              <a:lnSpc>
                <a:spcPct val="115000"/>
              </a:lnSpc>
              <a:spcBef>
                <a:spcPts val="400"/>
              </a:spcBef>
              <a:spcAft>
                <a:spcPts val="0"/>
              </a:spcAft>
              <a:buSzPts val="2000"/>
              <a:buNone/>
              <a:defRPr/>
            </a:lvl8pPr>
            <a:lvl9pPr marL="4114800" lvl="8" indent="-228600" algn="l" rtl="0">
              <a:lnSpc>
                <a:spcPct val="115000"/>
              </a:lnSpc>
              <a:spcBef>
                <a:spcPts val="400"/>
              </a:spcBef>
              <a:spcAft>
                <a:spcPts val="400"/>
              </a:spcAft>
              <a:buSzPts val="2000"/>
              <a:buNone/>
              <a:defRPr/>
            </a:lvl9pPr>
          </a:lstStyle>
          <a:p>
            <a:endParaRPr/>
          </a:p>
        </p:txBody>
      </p:sp>
      <p:sp>
        <p:nvSpPr>
          <p:cNvPr id="1130" name="Google Shape;1130;p37"/>
          <p:cNvSpPr txBox="1">
            <a:spLocks noGrp="1"/>
          </p:cNvSpPr>
          <p:nvPr>
            <p:ph type="body" idx="2"/>
          </p:nvPr>
        </p:nvSpPr>
        <p:spPr>
          <a:xfrm>
            <a:off x="6180650" y="323850"/>
            <a:ext cx="2515200" cy="45036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2000"/>
              <a:buNone/>
              <a:defRPr/>
            </a:lvl1pPr>
            <a:lvl2pPr marL="914400" lvl="1" indent="-228600" algn="l" rtl="0">
              <a:lnSpc>
                <a:spcPct val="115000"/>
              </a:lnSpc>
              <a:spcBef>
                <a:spcPts val="400"/>
              </a:spcBef>
              <a:spcAft>
                <a:spcPts val="0"/>
              </a:spcAft>
              <a:buSzPts val="2000"/>
              <a:buNone/>
              <a:defRPr/>
            </a:lvl2pPr>
            <a:lvl3pPr marL="1371600" lvl="2" indent="-228600" algn="l" rtl="0">
              <a:lnSpc>
                <a:spcPct val="115000"/>
              </a:lnSpc>
              <a:spcBef>
                <a:spcPts val="400"/>
              </a:spcBef>
              <a:spcAft>
                <a:spcPts val="0"/>
              </a:spcAft>
              <a:buSzPts val="2000"/>
              <a:buNone/>
              <a:defRPr/>
            </a:lvl3pPr>
            <a:lvl4pPr marL="1828800" lvl="3" indent="-228600" algn="l" rtl="0">
              <a:lnSpc>
                <a:spcPct val="115000"/>
              </a:lnSpc>
              <a:spcBef>
                <a:spcPts val="400"/>
              </a:spcBef>
              <a:spcAft>
                <a:spcPts val="0"/>
              </a:spcAft>
              <a:buSzPts val="2000"/>
              <a:buNone/>
              <a:defRPr/>
            </a:lvl4pPr>
            <a:lvl5pPr marL="2286000" lvl="4" indent="-228600" algn="l" rtl="0">
              <a:lnSpc>
                <a:spcPct val="115000"/>
              </a:lnSpc>
              <a:spcBef>
                <a:spcPts val="400"/>
              </a:spcBef>
              <a:spcAft>
                <a:spcPts val="0"/>
              </a:spcAft>
              <a:buSzPts val="2000"/>
              <a:buNone/>
              <a:defRPr/>
            </a:lvl5pPr>
            <a:lvl6pPr marL="2743200" lvl="5" indent="-228600" algn="l" rtl="0">
              <a:lnSpc>
                <a:spcPct val="115000"/>
              </a:lnSpc>
              <a:spcBef>
                <a:spcPts val="400"/>
              </a:spcBef>
              <a:spcAft>
                <a:spcPts val="0"/>
              </a:spcAft>
              <a:buSzPts val="2000"/>
              <a:buNone/>
              <a:defRPr/>
            </a:lvl6pPr>
            <a:lvl7pPr marL="3200400" lvl="6" indent="-228600" algn="l" rtl="0">
              <a:lnSpc>
                <a:spcPct val="115000"/>
              </a:lnSpc>
              <a:spcBef>
                <a:spcPts val="400"/>
              </a:spcBef>
              <a:spcAft>
                <a:spcPts val="0"/>
              </a:spcAft>
              <a:buSzPts val="2000"/>
              <a:buNone/>
              <a:defRPr/>
            </a:lvl7pPr>
            <a:lvl8pPr marL="3657600" lvl="7" indent="-228600" algn="l" rtl="0">
              <a:lnSpc>
                <a:spcPct val="115000"/>
              </a:lnSpc>
              <a:spcBef>
                <a:spcPts val="400"/>
              </a:spcBef>
              <a:spcAft>
                <a:spcPts val="0"/>
              </a:spcAft>
              <a:buSzPts val="2000"/>
              <a:buNone/>
              <a:defRPr/>
            </a:lvl8pPr>
            <a:lvl9pPr marL="4114800" lvl="8" indent="-228600" algn="l" rtl="0">
              <a:lnSpc>
                <a:spcPct val="115000"/>
              </a:lnSpc>
              <a:spcBef>
                <a:spcPts val="400"/>
              </a:spcBef>
              <a:spcAft>
                <a:spcPts val="400"/>
              </a:spcAft>
              <a:buSzPts val="2000"/>
              <a:buNone/>
              <a:defRPr/>
            </a:lvl9pPr>
          </a:lstStyle>
          <a:p>
            <a:endParaRPr/>
          </a:p>
        </p:txBody>
      </p:sp>
      <p:sp>
        <p:nvSpPr>
          <p:cNvPr id="1131" name="Google Shape;1131;p37"/>
          <p:cNvSpPr txBox="1">
            <a:spLocks noGrp="1"/>
          </p:cNvSpPr>
          <p:nvPr>
            <p:ph type="title"/>
          </p:nvPr>
        </p:nvSpPr>
        <p:spPr>
          <a:xfrm>
            <a:off x="323550" y="315900"/>
            <a:ext cx="2515200" cy="5685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2400"/>
              <a:buFont typeface="Arial"/>
              <a:buNone/>
              <a:defRPr sz="2400"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800"/>
              </a:spcBef>
              <a:spcAft>
                <a:spcPts val="0"/>
              </a:spcAft>
              <a:buClr>
                <a:schemeClr val="dk1"/>
              </a:buClr>
              <a:buSzPts val="2400"/>
              <a:buFont typeface="Arial"/>
              <a:buNone/>
              <a:defRPr sz="2400" b="1">
                <a:solidFill>
                  <a:schemeClr val="dk1"/>
                </a:solidFill>
              </a:defRPr>
            </a:lvl2pPr>
            <a:lvl3pPr lvl="2" algn="l" rtl="0">
              <a:lnSpc>
                <a:spcPct val="90000"/>
              </a:lnSpc>
              <a:spcBef>
                <a:spcPts val="0"/>
              </a:spcBef>
              <a:spcAft>
                <a:spcPts val="0"/>
              </a:spcAft>
              <a:buClr>
                <a:schemeClr val="dk1"/>
              </a:buClr>
              <a:buSzPts val="2400"/>
              <a:buFont typeface="Arial"/>
              <a:buNone/>
              <a:defRPr sz="2400" b="1">
                <a:solidFill>
                  <a:schemeClr val="dk1"/>
                </a:solidFill>
              </a:defRPr>
            </a:lvl3pPr>
            <a:lvl4pPr lvl="3" algn="l" rtl="0">
              <a:lnSpc>
                <a:spcPct val="90000"/>
              </a:lnSpc>
              <a:spcBef>
                <a:spcPts val="0"/>
              </a:spcBef>
              <a:spcAft>
                <a:spcPts val="0"/>
              </a:spcAft>
              <a:buClr>
                <a:schemeClr val="dk1"/>
              </a:buClr>
              <a:buSzPts val="2400"/>
              <a:buFont typeface="Arial"/>
              <a:buNone/>
              <a:defRPr sz="2400" b="1">
                <a:solidFill>
                  <a:schemeClr val="dk1"/>
                </a:solidFill>
              </a:defRPr>
            </a:lvl4pPr>
            <a:lvl5pPr lvl="4" algn="l" rtl="0">
              <a:lnSpc>
                <a:spcPct val="90000"/>
              </a:lnSpc>
              <a:spcBef>
                <a:spcPts val="0"/>
              </a:spcBef>
              <a:spcAft>
                <a:spcPts val="0"/>
              </a:spcAft>
              <a:buClr>
                <a:schemeClr val="dk1"/>
              </a:buClr>
              <a:buSzPts val="2400"/>
              <a:buFont typeface="Arial"/>
              <a:buNone/>
              <a:defRPr sz="2400" b="1">
                <a:solidFill>
                  <a:schemeClr val="dk1"/>
                </a:solidFill>
              </a:defRPr>
            </a:lvl5pPr>
            <a:lvl6pPr lvl="5" algn="l" rtl="0">
              <a:lnSpc>
                <a:spcPct val="90000"/>
              </a:lnSpc>
              <a:spcBef>
                <a:spcPts val="0"/>
              </a:spcBef>
              <a:spcAft>
                <a:spcPts val="0"/>
              </a:spcAft>
              <a:buClr>
                <a:schemeClr val="dk1"/>
              </a:buClr>
              <a:buSzPts val="2400"/>
              <a:buFont typeface="Arial"/>
              <a:buNone/>
              <a:defRPr sz="2400" b="1">
                <a:solidFill>
                  <a:schemeClr val="dk1"/>
                </a:solidFill>
              </a:defRPr>
            </a:lvl6pPr>
            <a:lvl7pPr lvl="6" algn="l" rtl="0">
              <a:lnSpc>
                <a:spcPct val="90000"/>
              </a:lnSpc>
              <a:spcBef>
                <a:spcPts val="0"/>
              </a:spcBef>
              <a:spcAft>
                <a:spcPts val="0"/>
              </a:spcAft>
              <a:buClr>
                <a:schemeClr val="dk1"/>
              </a:buClr>
              <a:buSzPts val="2400"/>
              <a:buFont typeface="Arial"/>
              <a:buNone/>
              <a:defRPr sz="2400" b="1">
                <a:solidFill>
                  <a:schemeClr val="dk1"/>
                </a:solidFill>
              </a:defRPr>
            </a:lvl7pPr>
            <a:lvl8pPr lvl="7" algn="l" rtl="0">
              <a:lnSpc>
                <a:spcPct val="90000"/>
              </a:lnSpc>
              <a:spcBef>
                <a:spcPts val="0"/>
              </a:spcBef>
              <a:spcAft>
                <a:spcPts val="0"/>
              </a:spcAft>
              <a:buClr>
                <a:schemeClr val="dk1"/>
              </a:buClr>
              <a:buSzPts val="2400"/>
              <a:buFont typeface="Arial"/>
              <a:buNone/>
              <a:defRPr sz="2400" b="1">
                <a:solidFill>
                  <a:schemeClr val="dk1"/>
                </a:solidFill>
              </a:defRPr>
            </a:lvl8pPr>
            <a:lvl9pPr lvl="8" algn="l" rtl="0">
              <a:lnSpc>
                <a:spcPct val="90000"/>
              </a:lnSpc>
              <a:spcBef>
                <a:spcPts val="0"/>
              </a:spcBef>
              <a:spcAft>
                <a:spcPts val="0"/>
              </a:spcAft>
              <a:buClr>
                <a:schemeClr val="dk1"/>
              </a:buClr>
              <a:buSzPts val="2400"/>
              <a:buFont typeface="Arial"/>
              <a:buNone/>
              <a:defRPr sz="2400" b="1">
                <a:solidFill>
                  <a:schemeClr val="dk1"/>
                </a:solidFill>
              </a:defRPr>
            </a:lvl9pPr>
          </a:lstStyle>
          <a:p>
            <a:endParaRPr/>
          </a:p>
        </p:txBody>
      </p:sp>
      <p:sp>
        <p:nvSpPr>
          <p:cNvPr id="1132" name="Google Shape;1132;p3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23: Title and text, 2 column with divider — white">
  <p:cSld name="CUSTOM_23_1_1_2_1_1_1_1_2">
    <p:spTree>
      <p:nvGrpSpPr>
        <p:cNvPr id="1" name="Shape 1133"/>
        <p:cNvGrpSpPr/>
        <p:nvPr/>
      </p:nvGrpSpPr>
      <p:grpSpPr>
        <a:xfrm>
          <a:off x="0" y="0"/>
          <a:ext cx="0" cy="0"/>
          <a:chOff x="0" y="0"/>
          <a:chExt cx="0" cy="0"/>
        </a:xfrm>
      </p:grpSpPr>
      <p:sp>
        <p:nvSpPr>
          <p:cNvPr id="1134" name="Google Shape;1134;p38"/>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135" name="Google Shape;1135;p38"/>
          <p:cNvSpPr txBox="1">
            <a:spLocks noGrp="1"/>
          </p:cNvSpPr>
          <p:nvPr>
            <p:ph type="body" idx="1"/>
          </p:nvPr>
        </p:nvSpPr>
        <p:spPr>
          <a:xfrm>
            <a:off x="420625" y="1000075"/>
            <a:ext cx="4105500" cy="23466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1136" name="Google Shape;1136;p38"/>
          <p:cNvSpPr txBox="1">
            <a:spLocks noGrp="1"/>
          </p:cNvSpPr>
          <p:nvPr>
            <p:ph type="body" idx="2"/>
          </p:nvPr>
        </p:nvSpPr>
        <p:spPr>
          <a:xfrm>
            <a:off x="4617725" y="1000075"/>
            <a:ext cx="4188000" cy="23466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cxnSp>
        <p:nvCxnSpPr>
          <p:cNvPr id="1137" name="Google Shape;1137;p38"/>
          <p:cNvCxnSpPr/>
          <p:nvPr/>
        </p:nvCxnSpPr>
        <p:spPr>
          <a:xfrm>
            <a:off x="4576623" y="1153791"/>
            <a:ext cx="0" cy="2020500"/>
          </a:xfrm>
          <a:prstGeom prst="straightConnector1">
            <a:avLst/>
          </a:prstGeom>
          <a:noFill/>
          <a:ln w="38100" cap="flat" cmpd="sng">
            <a:solidFill>
              <a:schemeClr val="accent1"/>
            </a:solidFill>
            <a:prstDash val="solid"/>
            <a:round/>
            <a:headEnd type="none" w="med" len="med"/>
            <a:tailEnd type="none" w="med" len="med"/>
          </a:ln>
        </p:spPr>
      </p:cxnSp>
      <p:sp>
        <p:nvSpPr>
          <p:cNvPr id="1138" name="Google Shape;1138;p38"/>
          <p:cNvSpPr txBox="1">
            <a:spLocks noGrp="1"/>
          </p:cNvSpPr>
          <p:nvPr>
            <p:ph type="body" idx="3"/>
          </p:nvPr>
        </p:nvSpPr>
        <p:spPr>
          <a:xfrm>
            <a:off x="420625" y="3561650"/>
            <a:ext cx="8384700" cy="1266300"/>
          </a:xfrm>
          <a:prstGeom prst="rect">
            <a:avLst/>
          </a:prstGeom>
          <a:solidFill>
            <a:schemeClr val="lt2"/>
          </a:solidFill>
        </p:spPr>
        <p:txBody>
          <a:bodyPr spcFirstLastPara="1" wrap="square" lIns="91425" tIns="91425" rIns="91425" bIns="91425"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1139" name="Google Shape;1139;p38"/>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23: Title and text, with subtitle, 3 column — white">
  <p:cSld name="CUSTOM_23_1_1_1_1_1_1_1">
    <p:spTree>
      <p:nvGrpSpPr>
        <p:cNvPr id="1" name="Shape 1140"/>
        <p:cNvGrpSpPr/>
        <p:nvPr/>
      </p:nvGrpSpPr>
      <p:grpSpPr>
        <a:xfrm>
          <a:off x="0" y="0"/>
          <a:ext cx="0" cy="0"/>
          <a:chOff x="0" y="0"/>
          <a:chExt cx="0" cy="0"/>
        </a:xfrm>
      </p:grpSpPr>
      <p:sp>
        <p:nvSpPr>
          <p:cNvPr id="1141" name="Google Shape;1141;p39"/>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142" name="Google Shape;1142;p39"/>
          <p:cNvSpPr txBox="1">
            <a:spLocks noGrp="1"/>
          </p:cNvSpPr>
          <p:nvPr>
            <p:ph type="subTitle" idx="1"/>
          </p:nvPr>
        </p:nvSpPr>
        <p:spPr>
          <a:xfrm>
            <a:off x="424450" y="756623"/>
            <a:ext cx="8384700" cy="228600"/>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1600"/>
              <a:buNone/>
              <a:defRPr sz="1600" b="1">
                <a:solidFill>
                  <a:schemeClr val="lt1"/>
                </a:solidFill>
                <a:highlight>
                  <a:schemeClr val="dk1"/>
                </a:highlight>
              </a:defRPr>
            </a:lvl1pPr>
            <a:lvl2pPr lvl="1" rtl="0">
              <a:spcBef>
                <a:spcPts val="800"/>
              </a:spcBef>
              <a:spcAft>
                <a:spcPts val="0"/>
              </a:spcAft>
              <a:buSzPts val="2000"/>
              <a:buNone/>
              <a:defRPr/>
            </a:lvl2pPr>
            <a:lvl3pPr lvl="2" rtl="0">
              <a:spcBef>
                <a:spcPts val="800"/>
              </a:spcBef>
              <a:spcAft>
                <a:spcPts val="0"/>
              </a:spcAft>
              <a:buSzPts val="2000"/>
              <a:buNone/>
              <a:defRPr/>
            </a:lvl3pPr>
            <a:lvl4pPr lvl="3" rtl="0">
              <a:spcBef>
                <a:spcPts val="800"/>
              </a:spcBef>
              <a:spcAft>
                <a:spcPts val="0"/>
              </a:spcAft>
              <a:buSzPts val="2000"/>
              <a:buNone/>
              <a:defRPr/>
            </a:lvl4pPr>
            <a:lvl5pPr lvl="4" rtl="0">
              <a:spcBef>
                <a:spcPts val="800"/>
              </a:spcBef>
              <a:spcAft>
                <a:spcPts val="0"/>
              </a:spcAft>
              <a:buSzPts val="2000"/>
              <a:buNone/>
              <a:defRPr/>
            </a:lvl5pPr>
            <a:lvl6pPr lvl="5" rtl="0">
              <a:spcBef>
                <a:spcPts val="800"/>
              </a:spcBef>
              <a:spcAft>
                <a:spcPts val="0"/>
              </a:spcAft>
              <a:buSzPts val="2000"/>
              <a:buNone/>
              <a:defRPr/>
            </a:lvl6pPr>
            <a:lvl7pPr lvl="6" rtl="0">
              <a:spcBef>
                <a:spcPts val="800"/>
              </a:spcBef>
              <a:spcAft>
                <a:spcPts val="0"/>
              </a:spcAft>
              <a:buSzPts val="2000"/>
              <a:buNone/>
              <a:defRPr/>
            </a:lvl7pPr>
            <a:lvl8pPr lvl="7" rtl="0">
              <a:spcBef>
                <a:spcPts val="800"/>
              </a:spcBef>
              <a:spcAft>
                <a:spcPts val="0"/>
              </a:spcAft>
              <a:buSzPts val="2000"/>
              <a:buNone/>
              <a:defRPr/>
            </a:lvl8pPr>
            <a:lvl9pPr lvl="8" rtl="0">
              <a:spcBef>
                <a:spcPts val="800"/>
              </a:spcBef>
              <a:spcAft>
                <a:spcPts val="800"/>
              </a:spcAft>
              <a:buSzPts val="2000"/>
              <a:buNone/>
              <a:defRPr/>
            </a:lvl9pPr>
          </a:lstStyle>
          <a:p>
            <a:endParaRPr/>
          </a:p>
        </p:txBody>
      </p:sp>
      <p:sp>
        <p:nvSpPr>
          <p:cNvPr id="1143" name="Google Shape;1143;p39"/>
          <p:cNvSpPr txBox="1">
            <a:spLocks noGrp="1"/>
          </p:cNvSpPr>
          <p:nvPr>
            <p:ph type="body" idx="2"/>
          </p:nvPr>
        </p:nvSpPr>
        <p:spPr>
          <a:xfrm>
            <a:off x="420625" y="1237902"/>
            <a:ext cx="2718000" cy="3599400"/>
          </a:xfrm>
          <a:prstGeom prst="rect">
            <a:avLst/>
          </a:prstGeom>
        </p:spPr>
        <p:txBody>
          <a:bodyPr spcFirstLastPara="1" wrap="square" lIns="91425"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1144" name="Google Shape;1144;p39"/>
          <p:cNvSpPr txBox="1">
            <a:spLocks noGrp="1"/>
          </p:cNvSpPr>
          <p:nvPr>
            <p:ph type="body" idx="3"/>
          </p:nvPr>
        </p:nvSpPr>
        <p:spPr>
          <a:xfrm>
            <a:off x="3355850" y="1237902"/>
            <a:ext cx="2718000" cy="3599400"/>
          </a:xfrm>
          <a:prstGeom prst="rect">
            <a:avLst/>
          </a:prstGeom>
        </p:spPr>
        <p:txBody>
          <a:bodyPr spcFirstLastPara="1" wrap="square" lIns="182875"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1145" name="Google Shape;1145;p39"/>
          <p:cNvSpPr txBox="1">
            <a:spLocks noGrp="1"/>
          </p:cNvSpPr>
          <p:nvPr>
            <p:ph type="body" idx="4"/>
          </p:nvPr>
        </p:nvSpPr>
        <p:spPr>
          <a:xfrm>
            <a:off x="6291075" y="1237902"/>
            <a:ext cx="2514300" cy="35994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1146" name="Google Shape;1146;p39"/>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23: Title and text, 3 column with dividers — white">
  <p:cSld name="CUSTOM_22_1_1_1_1_1_1_2">
    <p:spTree>
      <p:nvGrpSpPr>
        <p:cNvPr id="1" name="Shape 1147"/>
        <p:cNvGrpSpPr/>
        <p:nvPr/>
      </p:nvGrpSpPr>
      <p:grpSpPr>
        <a:xfrm>
          <a:off x="0" y="0"/>
          <a:ext cx="0" cy="0"/>
          <a:chOff x="0" y="0"/>
          <a:chExt cx="0" cy="0"/>
        </a:xfrm>
      </p:grpSpPr>
      <p:sp>
        <p:nvSpPr>
          <p:cNvPr id="1148" name="Google Shape;1148;p40"/>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149" name="Google Shape;1149;p40"/>
          <p:cNvSpPr txBox="1">
            <a:spLocks noGrp="1"/>
          </p:cNvSpPr>
          <p:nvPr>
            <p:ph type="body" idx="1"/>
          </p:nvPr>
        </p:nvSpPr>
        <p:spPr>
          <a:xfrm>
            <a:off x="420625" y="1009300"/>
            <a:ext cx="2718000" cy="38187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1150" name="Google Shape;1150;p40"/>
          <p:cNvSpPr txBox="1">
            <a:spLocks noGrp="1"/>
          </p:cNvSpPr>
          <p:nvPr>
            <p:ph type="body" idx="2"/>
          </p:nvPr>
        </p:nvSpPr>
        <p:spPr>
          <a:xfrm>
            <a:off x="3355850" y="1009300"/>
            <a:ext cx="2718000" cy="3818700"/>
          </a:xfrm>
          <a:prstGeom prst="rect">
            <a:avLst/>
          </a:prstGeom>
        </p:spPr>
        <p:txBody>
          <a:bodyPr spcFirstLastPara="1" wrap="square" lIns="182875"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cxnSp>
        <p:nvCxnSpPr>
          <p:cNvPr id="1151" name="Google Shape;1151;p40"/>
          <p:cNvCxnSpPr/>
          <p:nvPr/>
        </p:nvCxnSpPr>
        <p:spPr>
          <a:xfrm>
            <a:off x="6244938" y="1189524"/>
            <a:ext cx="0" cy="3357900"/>
          </a:xfrm>
          <a:prstGeom prst="straightConnector1">
            <a:avLst/>
          </a:prstGeom>
          <a:noFill/>
          <a:ln w="38100" cap="flat" cmpd="sng">
            <a:solidFill>
              <a:schemeClr val="accent1"/>
            </a:solidFill>
            <a:prstDash val="solid"/>
            <a:round/>
            <a:headEnd type="none" w="med" len="med"/>
            <a:tailEnd type="none" w="med" len="med"/>
          </a:ln>
        </p:spPr>
      </p:cxnSp>
      <p:sp>
        <p:nvSpPr>
          <p:cNvPr id="1152" name="Google Shape;1152;p40"/>
          <p:cNvSpPr txBox="1">
            <a:spLocks noGrp="1"/>
          </p:cNvSpPr>
          <p:nvPr>
            <p:ph type="body" idx="3"/>
          </p:nvPr>
        </p:nvSpPr>
        <p:spPr>
          <a:xfrm>
            <a:off x="6291075" y="1009300"/>
            <a:ext cx="2514300" cy="38187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cxnSp>
        <p:nvCxnSpPr>
          <p:cNvPr id="1153" name="Google Shape;1153;p40"/>
          <p:cNvCxnSpPr/>
          <p:nvPr/>
        </p:nvCxnSpPr>
        <p:spPr>
          <a:xfrm>
            <a:off x="3306263" y="1189524"/>
            <a:ext cx="0" cy="3357900"/>
          </a:xfrm>
          <a:prstGeom prst="straightConnector1">
            <a:avLst/>
          </a:prstGeom>
          <a:noFill/>
          <a:ln w="38100" cap="flat" cmpd="sng">
            <a:solidFill>
              <a:schemeClr val="accent1"/>
            </a:solidFill>
            <a:prstDash val="solid"/>
            <a:round/>
            <a:headEnd type="none" w="med" len="med"/>
            <a:tailEnd type="none" w="med" len="med"/>
          </a:ln>
        </p:spPr>
      </p:cxnSp>
      <p:sp>
        <p:nvSpPr>
          <p:cNvPr id="1154" name="Google Shape;1154;p40"/>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23: Title and text, 3 column, pattern — black and white">
  <p:cSld name="CUSTOM_23_1_1_1_1_2_1_1_2">
    <p:spTree>
      <p:nvGrpSpPr>
        <p:cNvPr id="1" name="Shape 1155"/>
        <p:cNvGrpSpPr/>
        <p:nvPr/>
      </p:nvGrpSpPr>
      <p:grpSpPr>
        <a:xfrm>
          <a:off x="0" y="0"/>
          <a:ext cx="0" cy="0"/>
          <a:chOff x="0" y="0"/>
          <a:chExt cx="0" cy="0"/>
        </a:xfrm>
      </p:grpSpPr>
      <p:grpSp>
        <p:nvGrpSpPr>
          <p:cNvPr id="1156" name="Google Shape;1156;p41"/>
          <p:cNvGrpSpPr/>
          <p:nvPr/>
        </p:nvGrpSpPr>
        <p:grpSpPr>
          <a:xfrm>
            <a:off x="-3955242" y="2101698"/>
            <a:ext cx="6994446" cy="4415545"/>
            <a:chOff x="238125" y="602600"/>
            <a:chExt cx="7143750" cy="4509800"/>
          </a:xfrm>
        </p:grpSpPr>
        <p:sp>
          <p:nvSpPr>
            <p:cNvPr id="1157" name="Google Shape;1157;p41"/>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8" name="Google Shape;1158;p41"/>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9" name="Google Shape;1159;p41"/>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0" name="Google Shape;1160;p41"/>
            <p:cNvSpPr/>
            <p:nvPr/>
          </p:nvSpPr>
          <p:spPr>
            <a:xfrm>
              <a:off x="2189700" y="212415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1" name="Google Shape;1161;p41"/>
            <p:cNvSpPr/>
            <p:nvPr/>
          </p:nvSpPr>
          <p:spPr>
            <a:xfrm>
              <a:off x="2189700" y="212415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2" name="Google Shape;1162;p41"/>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3" name="Google Shape;1163;p41"/>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4" name="Google Shape;1164;p41"/>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5" name="Google Shape;1165;p41"/>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6" name="Google Shape;1166;p41"/>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7" name="Google Shape;1167;p41"/>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8" name="Google Shape;1168;p41"/>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9" name="Google Shape;1169;p41"/>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0" name="Google Shape;1170;p41"/>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1" name="Google Shape;1171;p41"/>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2" name="Google Shape;1172;p41"/>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3" name="Google Shape;1173;p41"/>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4" name="Google Shape;1174;p41"/>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5" name="Google Shape;1175;p41"/>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6" name="Google Shape;1176;p41"/>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7" name="Google Shape;1177;p41"/>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8" name="Google Shape;1178;p41"/>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9" name="Google Shape;1179;p41"/>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0" name="Google Shape;1180;p41"/>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1" name="Google Shape;1181;p41"/>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2" name="Google Shape;1182;p41"/>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3" name="Google Shape;1183;p41"/>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4" name="Google Shape;1184;p41"/>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5" name="Google Shape;1185;p41"/>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6" name="Google Shape;1186;p41"/>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7" name="Google Shape;1187;p41"/>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8" name="Google Shape;1188;p41"/>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9" name="Google Shape;1189;p41"/>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0" name="Google Shape;1190;p41"/>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1" name="Google Shape;1191;p41"/>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2" name="Google Shape;1192;p41"/>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3" name="Google Shape;1193;p41"/>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4" name="Google Shape;1194;p41"/>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5" name="Google Shape;1195;p41"/>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6" name="Google Shape;1196;p41"/>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7" name="Google Shape;1197;p41"/>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8" name="Google Shape;1198;p41"/>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9" name="Google Shape;1199;p41"/>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0" name="Google Shape;1200;p41"/>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1" name="Google Shape;1201;p41"/>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2" name="Google Shape;1202;p41"/>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3" name="Google Shape;1203;p41"/>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4" name="Google Shape;1204;p41"/>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5" name="Google Shape;1205;p41"/>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6" name="Google Shape;1206;p41"/>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7" name="Google Shape;1207;p41"/>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8" name="Google Shape;1208;p41"/>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9" name="Google Shape;1209;p41"/>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0" name="Google Shape;1210;p41"/>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1" name="Google Shape;1211;p41"/>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2" name="Google Shape;1212;p41"/>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3" name="Google Shape;1213;p41"/>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4" name="Google Shape;1214;p41"/>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5" name="Google Shape;1215;p41"/>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6" name="Google Shape;1216;p41"/>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7" name="Google Shape;1217;p41"/>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8" name="Google Shape;1218;p41"/>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9" name="Google Shape;1219;p41"/>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0" name="Google Shape;1220;p41"/>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1" name="Google Shape;1221;p41"/>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2" name="Google Shape;1222;p41"/>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3" name="Google Shape;1223;p41"/>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4" name="Google Shape;1224;p41"/>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5" name="Google Shape;1225;p41"/>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6" name="Google Shape;1226;p41"/>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7" name="Google Shape;1227;p41"/>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8" name="Google Shape;1228;p41"/>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9" name="Google Shape;1229;p41"/>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0" name="Google Shape;1230;p41"/>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1" name="Google Shape;1231;p41"/>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2" name="Google Shape;1232;p41"/>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3" name="Google Shape;1233;p41"/>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4" name="Google Shape;1234;p41"/>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5" name="Google Shape;1235;p41"/>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6" name="Google Shape;1236;p41"/>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7" name="Google Shape;1237;p41"/>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8" name="Google Shape;1238;p41"/>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9" name="Google Shape;1239;p41"/>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0" name="Google Shape;1240;p41"/>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1" name="Google Shape;1241;p41"/>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2" name="Google Shape;1242;p41"/>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3" name="Google Shape;1243;p41"/>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4" name="Google Shape;1244;p41"/>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5" name="Google Shape;1245;p41"/>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6" name="Google Shape;1246;p41"/>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7" name="Google Shape;1247;p41"/>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8" name="Google Shape;1248;p41"/>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9" name="Google Shape;1249;p41"/>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0" name="Google Shape;1250;p41"/>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1" name="Google Shape;1251;p41"/>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2" name="Google Shape;1252;p41"/>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3" name="Google Shape;1253;p41"/>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4" name="Google Shape;1254;p41"/>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5" name="Google Shape;1255;p41"/>
            <p:cNvSpPr/>
            <p:nvPr/>
          </p:nvSpPr>
          <p:spPr>
            <a:xfrm>
              <a:off x="3550000" y="213950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6" name="Google Shape;1256;p41"/>
            <p:cNvSpPr/>
            <p:nvPr/>
          </p:nvSpPr>
          <p:spPr>
            <a:xfrm>
              <a:off x="3550000" y="213950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7" name="Google Shape;1257;p41"/>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8" name="Google Shape;1258;p41"/>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9" name="Google Shape;1259;p41"/>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0" name="Google Shape;1260;p41"/>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1" name="Google Shape;1261;p41"/>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2" name="Google Shape;1262;p41"/>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3" name="Google Shape;1263;p41"/>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4" name="Google Shape;1264;p41"/>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5" name="Google Shape;1265;p41"/>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6" name="Google Shape;1266;p41"/>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7" name="Google Shape;1267;p41"/>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8" name="Google Shape;1268;p41"/>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9" name="Google Shape;1269;p41"/>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0" name="Google Shape;1270;p41"/>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1" name="Google Shape;1271;p41"/>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2" name="Google Shape;1272;p41"/>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3" name="Google Shape;1273;p41"/>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4" name="Google Shape;1274;p41"/>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5" name="Google Shape;1275;p41"/>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6" name="Google Shape;1276;p41"/>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7" name="Google Shape;1277;p41"/>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8" name="Google Shape;1278;p41"/>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9" name="Google Shape;1279;p41"/>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0" name="Google Shape;1280;p41"/>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1" name="Google Shape;1281;p41"/>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2" name="Google Shape;1282;p41"/>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3" name="Google Shape;1283;p41"/>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4" name="Google Shape;1284;p41"/>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5" name="Google Shape;1285;p41"/>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6" name="Google Shape;1286;p41"/>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7" name="Google Shape;1287;p41"/>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8" name="Google Shape;1288;p41"/>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9" name="Google Shape;1289;p41"/>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0" name="Google Shape;1290;p41"/>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1" name="Google Shape;1291;p41"/>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2" name="Google Shape;1292;p41"/>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3" name="Google Shape;1293;p41"/>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4" name="Google Shape;1294;p41"/>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5" name="Google Shape;1295;p41"/>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6" name="Google Shape;1296;p41"/>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7" name="Google Shape;1297;p41"/>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8" name="Google Shape;1298;p41"/>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9" name="Google Shape;1299;p41"/>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0" name="Google Shape;1300;p41"/>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1" name="Google Shape;1301;p41"/>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2" name="Google Shape;1302;p41"/>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3" name="Google Shape;1303;p41"/>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4" name="Google Shape;1304;p41"/>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5" name="Google Shape;1305;p41"/>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6" name="Google Shape;1306;p41"/>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7" name="Google Shape;1307;p41"/>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8" name="Google Shape;1308;p41"/>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9" name="Google Shape;1309;p41"/>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0" name="Google Shape;1310;p41"/>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1" name="Google Shape;1311;p41"/>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2" name="Google Shape;1312;p41"/>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3" name="Google Shape;1313;p41"/>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4" name="Google Shape;1314;p41"/>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5" name="Google Shape;1315;p41"/>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6" name="Google Shape;1316;p41"/>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7" name="Google Shape;1317;p41"/>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8" name="Google Shape;1318;p41"/>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9" name="Google Shape;1319;p41"/>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0" name="Google Shape;1320;p41"/>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1" name="Google Shape;1321;p41"/>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2" name="Google Shape;1322;p41"/>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3" name="Google Shape;1323;p41"/>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4" name="Google Shape;1324;p41"/>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5" name="Google Shape;1325;p41"/>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6" name="Google Shape;1326;p41"/>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7" name="Google Shape;1327;p41"/>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8" name="Google Shape;1328;p41"/>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9" name="Google Shape;1329;p41"/>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0" name="Google Shape;1330;p41"/>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1" name="Google Shape;1331;p41"/>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2" name="Google Shape;1332;p41"/>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3" name="Google Shape;1333;p41"/>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4" name="Google Shape;1334;p41"/>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5" name="Google Shape;1335;p41"/>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6" name="Google Shape;1336;p41"/>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7" name="Google Shape;1337;p41"/>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8" name="Google Shape;1338;p41"/>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9" name="Google Shape;1339;p41"/>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0" name="Google Shape;1340;p41"/>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1" name="Google Shape;1341;p41"/>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2" name="Google Shape;1342;p41"/>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3" name="Google Shape;1343;p41"/>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4" name="Google Shape;1344;p41"/>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5" name="Google Shape;1345;p41"/>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6" name="Google Shape;1346;p41"/>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7" name="Google Shape;1347;p41"/>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8" name="Google Shape;1348;p41"/>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9" name="Google Shape;1349;p41"/>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0" name="Google Shape;1350;p41"/>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1" name="Google Shape;1351;p41"/>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2" name="Google Shape;1352;p41"/>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3" name="Google Shape;1353;p41"/>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4" name="Google Shape;1354;p41"/>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5" name="Google Shape;1355;p41"/>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6" name="Google Shape;1356;p41"/>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7" name="Google Shape;1357;p41"/>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8" name="Google Shape;1358;p41"/>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9" name="Google Shape;1359;p41"/>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0" name="Google Shape;1360;p41"/>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1" name="Google Shape;1361;p41"/>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2" name="Google Shape;1362;p41"/>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3" name="Google Shape;1363;p41"/>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4" name="Google Shape;1364;p41"/>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5" name="Google Shape;1365;p41"/>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6" name="Google Shape;1366;p41"/>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7" name="Google Shape;1367;p41"/>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8" name="Google Shape;1368;p41"/>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9" name="Google Shape;1369;p41"/>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0" name="Google Shape;1370;p41"/>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1" name="Google Shape;1371;p41"/>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2" name="Google Shape;1372;p41"/>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3" name="Google Shape;1373;p41"/>
            <p:cNvSpPr/>
            <p:nvPr/>
          </p:nvSpPr>
          <p:spPr>
            <a:xfrm>
              <a:off x="5384200" y="5052050"/>
              <a:ext cx="25" cy="25"/>
            </a:xfrm>
            <a:custGeom>
              <a:avLst/>
              <a:gdLst/>
              <a:ahLst/>
              <a:cxnLst/>
              <a:rect l="l" t="t" r="r" b="b"/>
              <a:pathLst>
                <a:path w="1" h="1" extrusionOk="0">
                  <a:moveTo>
                    <a:pt x="1" y="1"/>
                  </a:moveTo>
                  <a:lnTo>
                    <a:pt x="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4" name="Google Shape;1374;p41"/>
            <p:cNvSpPr/>
            <p:nvPr/>
          </p:nvSpPr>
          <p:spPr>
            <a:xfrm>
              <a:off x="5384200" y="5052050"/>
              <a:ext cx="25" cy="25"/>
            </a:xfrm>
            <a:custGeom>
              <a:avLst/>
              <a:gdLst/>
              <a:ahLst/>
              <a:cxnLst/>
              <a:rect l="l" t="t" r="r" b="b"/>
              <a:pathLst>
                <a:path w="1" h="1" fill="none" extrusionOk="0">
                  <a:moveTo>
                    <a:pt x="1" y="1"/>
                  </a:moveTo>
                  <a:lnTo>
                    <a:pt x="1" y="1"/>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5" name="Google Shape;1375;p41"/>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6" name="Google Shape;1376;p41"/>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7" name="Google Shape;1377;p41"/>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8" name="Google Shape;1378;p41"/>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9" name="Google Shape;1379;p41"/>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0" name="Google Shape;1380;p41"/>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1" name="Google Shape;1381;p41"/>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2" name="Google Shape;1382;p41"/>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3" name="Google Shape;1383;p41"/>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4" name="Google Shape;1384;p41"/>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5" name="Google Shape;1385;p41"/>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6" name="Google Shape;1386;p41"/>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7" name="Google Shape;1387;p41"/>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8" name="Google Shape;1388;p41"/>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9" name="Google Shape;1389;p41"/>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0" name="Google Shape;1390;p41"/>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1" name="Google Shape;1391;p41"/>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2" name="Google Shape;1392;p41"/>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3" name="Google Shape;1393;p41"/>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4" name="Google Shape;1394;p41"/>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5" name="Google Shape;1395;p41"/>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6" name="Google Shape;1396;p41"/>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7" name="Google Shape;1397;p41"/>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8" name="Google Shape;1398;p41"/>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9" name="Google Shape;1399;p41"/>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0" name="Google Shape;1400;p41"/>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1" name="Google Shape;1401;p41"/>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2" name="Google Shape;1402;p41"/>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3" name="Google Shape;1403;p41"/>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4" name="Google Shape;1404;p41"/>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5" name="Google Shape;1405;p41"/>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6" name="Google Shape;1406;p41"/>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7" name="Google Shape;1407;p41"/>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8" name="Google Shape;1408;p41"/>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9" name="Google Shape;1409;p41"/>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0" name="Google Shape;1410;p41"/>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1" name="Google Shape;1411;p41"/>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2" name="Google Shape;1412;p41"/>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3" name="Google Shape;1413;p41"/>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4" name="Google Shape;1414;p41"/>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5" name="Google Shape;1415;p41"/>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6" name="Google Shape;1416;p41"/>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7" name="Google Shape;1417;p41"/>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8" name="Google Shape;1418;p41"/>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9" name="Google Shape;1419;p41"/>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0" name="Google Shape;1420;p41"/>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1" name="Google Shape;1421;p41"/>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2" name="Google Shape;1422;p41"/>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3" name="Google Shape;1423;p41"/>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4" name="Google Shape;1424;p41"/>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5" name="Google Shape;1425;p41"/>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6" name="Google Shape;1426;p41"/>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7" name="Google Shape;1427;p41"/>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8" name="Google Shape;1428;p41"/>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9" name="Google Shape;1429;p41"/>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0" name="Google Shape;1430;p41"/>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1" name="Google Shape;1431;p41"/>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2" name="Google Shape;1432;p41"/>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3" name="Google Shape;1433;p41"/>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4" name="Google Shape;1434;p41"/>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5" name="Google Shape;1435;p41"/>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6" name="Google Shape;1436;p41"/>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7" name="Google Shape;1437;p41"/>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8" name="Google Shape;1438;p41"/>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9" name="Google Shape;1439;p41"/>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0" name="Google Shape;1440;p41"/>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1" name="Google Shape;1441;p41"/>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2" name="Google Shape;1442;p41"/>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3" name="Google Shape;1443;p41"/>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4" name="Google Shape;1444;p41"/>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5" name="Google Shape;1445;p41"/>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6" name="Google Shape;1446;p41"/>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7" name="Google Shape;1447;p41"/>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8" name="Google Shape;1448;p41"/>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9" name="Google Shape;1449;p41"/>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0" name="Google Shape;1450;p41"/>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1" name="Google Shape;1451;p41"/>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2" name="Google Shape;1452;p41"/>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3" name="Google Shape;1453;p41"/>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4" name="Google Shape;1454;p41"/>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5" name="Google Shape;1455;p41"/>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6" name="Google Shape;1456;p41"/>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7" name="Google Shape;1457;p41"/>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8" name="Google Shape;1458;p41"/>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9" name="Google Shape;1459;p41"/>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0" name="Google Shape;1460;p41"/>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1" name="Google Shape;1461;p41"/>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2" name="Google Shape;1462;p41"/>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3" name="Google Shape;1463;p41"/>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4" name="Google Shape;1464;p41"/>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5" name="Google Shape;1465;p41"/>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6" name="Google Shape;1466;p41"/>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7" name="Google Shape;1467;p41"/>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8" name="Google Shape;1468;p41"/>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9" name="Google Shape;1469;p41"/>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0" name="Google Shape;1470;p41"/>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1" name="Google Shape;1471;p41"/>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2" name="Google Shape;1472;p41"/>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3" name="Google Shape;1473;p41"/>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4" name="Google Shape;1474;p41"/>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5" name="Google Shape;1475;p41"/>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6" name="Google Shape;1476;p41"/>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7" name="Google Shape;1477;p41"/>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8" name="Google Shape;1478;p41"/>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9" name="Google Shape;1479;p41"/>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0" name="Google Shape;1480;p41"/>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1" name="Google Shape;1481;p41"/>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2" name="Google Shape;1482;p41"/>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3" name="Google Shape;1483;p41"/>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4" name="Google Shape;1484;p41"/>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5" name="Google Shape;1485;p41"/>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6" name="Google Shape;1486;p41"/>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7" name="Google Shape;1487;p41"/>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8" name="Google Shape;1488;p41"/>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9" name="Google Shape;1489;p41"/>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0" name="Google Shape;1490;p41"/>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1" name="Google Shape;1491;p41"/>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2" name="Google Shape;1492;p41"/>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3" name="Google Shape;1493;p41"/>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4" name="Google Shape;1494;p41"/>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5" name="Google Shape;1495;p41"/>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6" name="Google Shape;1496;p41"/>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7" name="Google Shape;1497;p41"/>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8" name="Google Shape;1498;p41"/>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9" name="Google Shape;1499;p41"/>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0" name="Google Shape;1500;p41"/>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1" name="Google Shape;1501;p41"/>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2" name="Google Shape;1502;p41"/>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3" name="Google Shape;1503;p41"/>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4" name="Google Shape;1504;p41"/>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5" name="Google Shape;1505;p41"/>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6" name="Google Shape;1506;p41"/>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7" name="Google Shape;1507;p41"/>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8" name="Google Shape;1508;p41"/>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9" name="Google Shape;1509;p41"/>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0" name="Google Shape;1510;p41"/>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1" name="Google Shape;1511;p41"/>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2" name="Google Shape;1512;p41"/>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3" name="Google Shape;1513;p41"/>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4" name="Google Shape;1514;p41"/>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5" name="Google Shape;1515;p41"/>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6" name="Google Shape;1516;p41"/>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7" name="Google Shape;1517;p41"/>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8" name="Google Shape;1518;p41"/>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9" name="Google Shape;1519;p41"/>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0" name="Google Shape;1520;p41"/>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1" name="Google Shape;1521;p41"/>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2" name="Google Shape;1522;p41"/>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3" name="Google Shape;1523;p41"/>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4" name="Google Shape;1524;p41"/>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5" name="Google Shape;1525;p41"/>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6" name="Google Shape;1526;p41"/>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7" name="Google Shape;1527;p41"/>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8" name="Google Shape;1528;p41"/>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9" name="Google Shape;1529;p41"/>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0" name="Google Shape;1530;p41"/>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1" name="Google Shape;1531;p41"/>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2" name="Google Shape;1532;p41"/>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3" name="Google Shape;1533;p41"/>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4" name="Google Shape;1534;p41"/>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5" name="Google Shape;1535;p41"/>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6" name="Google Shape;1536;p41"/>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7" name="Google Shape;1537;p41"/>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8" name="Google Shape;1538;p41"/>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9" name="Google Shape;1539;p41"/>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0" name="Google Shape;1540;p41"/>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1" name="Google Shape;1541;p41"/>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2" name="Google Shape;1542;p41"/>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3" name="Google Shape;1543;p41"/>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4" name="Google Shape;1544;p41"/>
            <p:cNvSpPr/>
            <p:nvPr/>
          </p:nvSpPr>
          <p:spPr>
            <a:xfrm>
              <a:off x="1807950" y="4679075"/>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5" name="Google Shape;1545;p41"/>
            <p:cNvSpPr/>
            <p:nvPr/>
          </p:nvSpPr>
          <p:spPr>
            <a:xfrm>
              <a:off x="1807950" y="4679075"/>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6" name="Google Shape;1546;p41"/>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7" name="Google Shape;1547;p41"/>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8" name="Google Shape;1548;p41"/>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9" name="Google Shape;1549;p41"/>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0" name="Google Shape;1550;p41"/>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1" name="Google Shape;1551;p41"/>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2" name="Google Shape;1552;p41"/>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3" name="Google Shape;1553;p41"/>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4" name="Google Shape;1554;p41"/>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5" name="Google Shape;1555;p41"/>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6" name="Google Shape;1556;p41"/>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7" name="Google Shape;1557;p41"/>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8" name="Google Shape;1558;p41"/>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9" name="Google Shape;1559;p41"/>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0" name="Google Shape;1560;p41"/>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1" name="Google Shape;1561;p41"/>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2" name="Google Shape;1562;p41"/>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3" name="Google Shape;1563;p41"/>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4" name="Google Shape;1564;p41"/>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5" name="Google Shape;1565;p41"/>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6" name="Google Shape;1566;p41"/>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7" name="Google Shape;1567;p41"/>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8" name="Google Shape;1568;p41"/>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9" name="Google Shape;1569;p41"/>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0" name="Google Shape;1570;p41"/>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1" name="Google Shape;1571;p41"/>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2" name="Google Shape;1572;p41"/>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3" name="Google Shape;1573;p41"/>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4" name="Google Shape;1574;p41"/>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5" name="Google Shape;1575;p41"/>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6" name="Google Shape;1576;p41"/>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7" name="Google Shape;1577;p41"/>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8" name="Google Shape;1578;p41"/>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9" name="Google Shape;1579;p41"/>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0" name="Google Shape;1580;p41"/>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1" name="Google Shape;1581;p41"/>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2" name="Google Shape;1582;p41"/>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3" name="Google Shape;1583;p41"/>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4" name="Google Shape;1584;p41"/>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5" name="Google Shape;1585;p41"/>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6" name="Google Shape;1586;p41"/>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7" name="Google Shape;1587;p41"/>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8" name="Google Shape;1588;p41"/>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9" name="Google Shape;1589;p41"/>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0" name="Google Shape;1590;p41"/>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1" name="Google Shape;1591;p41"/>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2" name="Google Shape;1592;p41"/>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3" name="Google Shape;1593;p41"/>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4" name="Google Shape;1594;p41"/>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5" name="Google Shape;1595;p41"/>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6" name="Google Shape;1596;p41"/>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7" name="Google Shape;1597;p41"/>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8" name="Google Shape;1598;p41"/>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9" name="Google Shape;1599;p41"/>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0" name="Google Shape;1600;p41"/>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1" name="Google Shape;1601;p41"/>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2" name="Google Shape;1602;p41"/>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3" name="Google Shape;1603;p41"/>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4" name="Google Shape;1604;p41"/>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5" name="Google Shape;1605;p41"/>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6" name="Google Shape;1606;p41"/>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7" name="Google Shape;1607;p41"/>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8" name="Google Shape;1608;p41"/>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9" name="Google Shape;1609;p41"/>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0" name="Google Shape;1610;p41"/>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1" name="Google Shape;1611;p41"/>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2" name="Google Shape;1612;p41"/>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3" name="Google Shape;1613;p41"/>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4" name="Google Shape;1614;p41"/>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5" name="Google Shape;1615;p41"/>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6" name="Google Shape;1616;p41"/>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7" name="Google Shape;1617;p41"/>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8" name="Google Shape;1618;p41"/>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9" name="Google Shape;1619;p41"/>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0" name="Google Shape;1620;p41"/>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1" name="Google Shape;1621;p41"/>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2" name="Google Shape;1622;p41"/>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3" name="Google Shape;1623;p41"/>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4" name="Google Shape;1624;p41"/>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5" name="Google Shape;1625;p41"/>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6" name="Google Shape;1626;p41"/>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7" name="Google Shape;1627;p41"/>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8" name="Google Shape;1628;p41"/>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9" name="Google Shape;1629;p41"/>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0" name="Google Shape;1630;p41"/>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31" name="Google Shape;1631;p41"/>
          <p:cNvGrpSpPr/>
          <p:nvPr/>
        </p:nvGrpSpPr>
        <p:grpSpPr>
          <a:xfrm>
            <a:off x="5397752" y="-924485"/>
            <a:ext cx="4818459" cy="3041860"/>
            <a:chOff x="238125" y="602600"/>
            <a:chExt cx="7143750" cy="4509800"/>
          </a:xfrm>
        </p:grpSpPr>
        <p:sp>
          <p:nvSpPr>
            <p:cNvPr id="1632" name="Google Shape;1632;p41"/>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3" name="Google Shape;1633;p41"/>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4" name="Google Shape;1634;p41"/>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5" name="Google Shape;1635;p41"/>
            <p:cNvSpPr/>
            <p:nvPr/>
          </p:nvSpPr>
          <p:spPr>
            <a:xfrm>
              <a:off x="2189700" y="212415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6" name="Google Shape;1636;p41"/>
            <p:cNvSpPr/>
            <p:nvPr/>
          </p:nvSpPr>
          <p:spPr>
            <a:xfrm>
              <a:off x="2189700" y="212415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7" name="Google Shape;1637;p41"/>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8" name="Google Shape;1638;p41"/>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9" name="Google Shape;1639;p41"/>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0" name="Google Shape;1640;p41"/>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1" name="Google Shape;1641;p41"/>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2" name="Google Shape;1642;p41"/>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3" name="Google Shape;1643;p41"/>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4" name="Google Shape;1644;p41"/>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5" name="Google Shape;1645;p41"/>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6" name="Google Shape;1646;p41"/>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7" name="Google Shape;1647;p41"/>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8" name="Google Shape;1648;p41"/>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9" name="Google Shape;1649;p41"/>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0" name="Google Shape;1650;p41"/>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1" name="Google Shape;1651;p41"/>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2" name="Google Shape;1652;p41"/>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3" name="Google Shape;1653;p41"/>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4" name="Google Shape;1654;p41"/>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5" name="Google Shape;1655;p41"/>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6" name="Google Shape;1656;p41"/>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7" name="Google Shape;1657;p41"/>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8" name="Google Shape;1658;p41"/>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9" name="Google Shape;1659;p41"/>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0" name="Google Shape;1660;p41"/>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1" name="Google Shape;1661;p41"/>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2" name="Google Shape;1662;p41"/>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3" name="Google Shape;1663;p41"/>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4" name="Google Shape;1664;p41"/>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5" name="Google Shape;1665;p41"/>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6" name="Google Shape;1666;p41"/>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7" name="Google Shape;1667;p41"/>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8" name="Google Shape;1668;p41"/>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9" name="Google Shape;1669;p41"/>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0" name="Google Shape;1670;p41"/>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1" name="Google Shape;1671;p41"/>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2" name="Google Shape;1672;p41"/>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3" name="Google Shape;1673;p41"/>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4" name="Google Shape;1674;p41"/>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5" name="Google Shape;1675;p41"/>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6" name="Google Shape;1676;p41"/>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7" name="Google Shape;1677;p41"/>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8" name="Google Shape;1678;p41"/>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9" name="Google Shape;1679;p41"/>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0" name="Google Shape;1680;p41"/>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1" name="Google Shape;1681;p41"/>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2" name="Google Shape;1682;p41"/>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3" name="Google Shape;1683;p41"/>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4" name="Google Shape;1684;p41"/>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5" name="Google Shape;1685;p41"/>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6" name="Google Shape;1686;p41"/>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7" name="Google Shape;1687;p41"/>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8" name="Google Shape;1688;p41"/>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9" name="Google Shape;1689;p41"/>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0" name="Google Shape;1690;p41"/>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1" name="Google Shape;1691;p41"/>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2" name="Google Shape;1692;p41"/>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3" name="Google Shape;1693;p41"/>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4" name="Google Shape;1694;p41"/>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5" name="Google Shape;1695;p41"/>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6" name="Google Shape;1696;p41"/>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7" name="Google Shape;1697;p41"/>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8" name="Google Shape;1698;p41"/>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9" name="Google Shape;1699;p41"/>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0" name="Google Shape;1700;p41"/>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1" name="Google Shape;1701;p41"/>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2" name="Google Shape;1702;p41"/>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3" name="Google Shape;1703;p41"/>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4" name="Google Shape;1704;p41"/>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5" name="Google Shape;1705;p41"/>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6" name="Google Shape;1706;p41"/>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7" name="Google Shape;1707;p41"/>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8" name="Google Shape;1708;p41"/>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9" name="Google Shape;1709;p41"/>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0" name="Google Shape;1710;p41"/>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1" name="Google Shape;1711;p41"/>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2" name="Google Shape;1712;p41"/>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3" name="Google Shape;1713;p41"/>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4" name="Google Shape;1714;p41"/>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5" name="Google Shape;1715;p41"/>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6" name="Google Shape;1716;p41"/>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7" name="Google Shape;1717;p41"/>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8" name="Google Shape;1718;p41"/>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9" name="Google Shape;1719;p41"/>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0" name="Google Shape;1720;p41"/>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1" name="Google Shape;1721;p41"/>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2" name="Google Shape;1722;p41"/>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3" name="Google Shape;1723;p41"/>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4" name="Google Shape;1724;p41"/>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5" name="Google Shape;1725;p41"/>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6" name="Google Shape;1726;p41"/>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7" name="Google Shape;1727;p41"/>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8" name="Google Shape;1728;p41"/>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9" name="Google Shape;1729;p41"/>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0" name="Google Shape;1730;p41"/>
            <p:cNvSpPr/>
            <p:nvPr/>
          </p:nvSpPr>
          <p:spPr>
            <a:xfrm>
              <a:off x="3550000" y="213950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1" name="Google Shape;1731;p41"/>
            <p:cNvSpPr/>
            <p:nvPr/>
          </p:nvSpPr>
          <p:spPr>
            <a:xfrm>
              <a:off x="3550000" y="213950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2" name="Google Shape;1732;p41"/>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3" name="Google Shape;1733;p41"/>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4" name="Google Shape;1734;p41"/>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5" name="Google Shape;1735;p41"/>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6" name="Google Shape;1736;p41"/>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7" name="Google Shape;1737;p41"/>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8" name="Google Shape;1738;p41"/>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9" name="Google Shape;1739;p41"/>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0" name="Google Shape;1740;p41"/>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1" name="Google Shape;1741;p41"/>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2" name="Google Shape;1742;p41"/>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3" name="Google Shape;1743;p41"/>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4" name="Google Shape;1744;p41"/>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5" name="Google Shape;1745;p41"/>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6" name="Google Shape;1746;p41"/>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7" name="Google Shape;1747;p41"/>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8" name="Google Shape;1748;p41"/>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9" name="Google Shape;1749;p41"/>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0" name="Google Shape;1750;p41"/>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1" name="Google Shape;1751;p41"/>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2" name="Google Shape;1752;p41"/>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3" name="Google Shape;1753;p41"/>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4" name="Google Shape;1754;p41"/>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5" name="Google Shape;1755;p41"/>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6" name="Google Shape;1756;p41"/>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7" name="Google Shape;1757;p41"/>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8" name="Google Shape;1758;p41"/>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9" name="Google Shape;1759;p41"/>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0" name="Google Shape;1760;p41"/>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1" name="Google Shape;1761;p41"/>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2" name="Google Shape;1762;p41"/>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3" name="Google Shape;1763;p41"/>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4" name="Google Shape;1764;p41"/>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5" name="Google Shape;1765;p41"/>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6" name="Google Shape;1766;p41"/>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7" name="Google Shape;1767;p41"/>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8" name="Google Shape;1768;p41"/>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9" name="Google Shape;1769;p41"/>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0" name="Google Shape;1770;p41"/>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1" name="Google Shape;1771;p41"/>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2" name="Google Shape;1772;p41"/>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3" name="Google Shape;1773;p41"/>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4" name="Google Shape;1774;p41"/>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5" name="Google Shape;1775;p41"/>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6" name="Google Shape;1776;p41"/>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7" name="Google Shape;1777;p41"/>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8" name="Google Shape;1778;p41"/>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9" name="Google Shape;1779;p41"/>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0" name="Google Shape;1780;p41"/>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1" name="Google Shape;1781;p41"/>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2" name="Google Shape;1782;p41"/>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3" name="Google Shape;1783;p41"/>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4" name="Google Shape;1784;p41"/>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5" name="Google Shape;1785;p41"/>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6" name="Google Shape;1786;p41"/>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7" name="Google Shape;1787;p41"/>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8" name="Google Shape;1788;p41"/>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9" name="Google Shape;1789;p41"/>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0" name="Google Shape;1790;p41"/>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1" name="Google Shape;1791;p41"/>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2" name="Google Shape;1792;p41"/>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3" name="Google Shape;1793;p41"/>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4" name="Google Shape;1794;p41"/>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5" name="Google Shape;1795;p41"/>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6" name="Google Shape;1796;p41"/>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7" name="Google Shape;1797;p41"/>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8" name="Google Shape;1798;p41"/>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9" name="Google Shape;1799;p41"/>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0" name="Google Shape;1800;p41"/>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1" name="Google Shape;1801;p41"/>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2" name="Google Shape;1802;p41"/>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3" name="Google Shape;1803;p41"/>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4" name="Google Shape;1804;p41"/>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5" name="Google Shape;1805;p41"/>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6" name="Google Shape;1806;p41"/>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7" name="Google Shape;1807;p41"/>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8" name="Google Shape;1808;p41"/>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9" name="Google Shape;1809;p41"/>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0" name="Google Shape;1810;p41"/>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1" name="Google Shape;1811;p41"/>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2" name="Google Shape;1812;p41"/>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3" name="Google Shape;1813;p41"/>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4" name="Google Shape;1814;p41"/>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5" name="Google Shape;1815;p41"/>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6" name="Google Shape;1816;p41"/>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7" name="Google Shape;1817;p41"/>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8" name="Google Shape;1818;p41"/>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9" name="Google Shape;1819;p41"/>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0" name="Google Shape;1820;p41"/>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1" name="Google Shape;1821;p41"/>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2" name="Google Shape;1822;p41"/>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3" name="Google Shape;1823;p41"/>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4" name="Google Shape;1824;p41"/>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5" name="Google Shape;1825;p41"/>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6" name="Google Shape;1826;p41"/>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7" name="Google Shape;1827;p41"/>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8" name="Google Shape;1828;p41"/>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9" name="Google Shape;1829;p41"/>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0" name="Google Shape;1830;p41"/>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1" name="Google Shape;1831;p41"/>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2" name="Google Shape;1832;p41"/>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3" name="Google Shape;1833;p41"/>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4" name="Google Shape;1834;p41"/>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5" name="Google Shape;1835;p41"/>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6" name="Google Shape;1836;p41"/>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7" name="Google Shape;1837;p41"/>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8" name="Google Shape;1838;p41"/>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9" name="Google Shape;1839;p41"/>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0" name="Google Shape;1840;p41"/>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1" name="Google Shape;1841;p41"/>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2" name="Google Shape;1842;p41"/>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3" name="Google Shape;1843;p41"/>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4" name="Google Shape;1844;p41"/>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5" name="Google Shape;1845;p41"/>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6" name="Google Shape;1846;p41"/>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7" name="Google Shape;1847;p41"/>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8" name="Google Shape;1848;p41"/>
            <p:cNvSpPr/>
            <p:nvPr/>
          </p:nvSpPr>
          <p:spPr>
            <a:xfrm>
              <a:off x="5384200" y="5052050"/>
              <a:ext cx="25" cy="25"/>
            </a:xfrm>
            <a:custGeom>
              <a:avLst/>
              <a:gdLst/>
              <a:ahLst/>
              <a:cxnLst/>
              <a:rect l="l" t="t" r="r" b="b"/>
              <a:pathLst>
                <a:path w="1" h="1" extrusionOk="0">
                  <a:moveTo>
                    <a:pt x="1" y="1"/>
                  </a:moveTo>
                  <a:lnTo>
                    <a:pt x="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9" name="Google Shape;1849;p41"/>
            <p:cNvSpPr/>
            <p:nvPr/>
          </p:nvSpPr>
          <p:spPr>
            <a:xfrm>
              <a:off x="5384200" y="5052050"/>
              <a:ext cx="25" cy="25"/>
            </a:xfrm>
            <a:custGeom>
              <a:avLst/>
              <a:gdLst/>
              <a:ahLst/>
              <a:cxnLst/>
              <a:rect l="l" t="t" r="r" b="b"/>
              <a:pathLst>
                <a:path w="1" h="1" fill="none" extrusionOk="0">
                  <a:moveTo>
                    <a:pt x="1" y="1"/>
                  </a:moveTo>
                  <a:lnTo>
                    <a:pt x="1" y="1"/>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0" name="Google Shape;1850;p41"/>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1" name="Google Shape;1851;p41"/>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2" name="Google Shape;1852;p41"/>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3" name="Google Shape;1853;p41"/>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4" name="Google Shape;1854;p41"/>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5" name="Google Shape;1855;p41"/>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6" name="Google Shape;1856;p41"/>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7" name="Google Shape;1857;p41"/>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8" name="Google Shape;1858;p41"/>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9" name="Google Shape;1859;p41"/>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0" name="Google Shape;1860;p41"/>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1" name="Google Shape;1861;p41"/>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2" name="Google Shape;1862;p41"/>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3" name="Google Shape;1863;p41"/>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4" name="Google Shape;1864;p41"/>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5" name="Google Shape;1865;p41"/>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6" name="Google Shape;1866;p41"/>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7" name="Google Shape;1867;p41"/>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8" name="Google Shape;1868;p41"/>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9" name="Google Shape;1869;p41"/>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0" name="Google Shape;1870;p41"/>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1" name="Google Shape;1871;p41"/>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2" name="Google Shape;1872;p41"/>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3" name="Google Shape;1873;p41"/>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4" name="Google Shape;1874;p41"/>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5" name="Google Shape;1875;p41"/>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6" name="Google Shape;1876;p41"/>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7" name="Google Shape;1877;p41"/>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8" name="Google Shape;1878;p41"/>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9" name="Google Shape;1879;p41"/>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0" name="Google Shape;1880;p41"/>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1" name="Google Shape;1881;p41"/>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2" name="Google Shape;1882;p41"/>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3" name="Google Shape;1883;p41"/>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4" name="Google Shape;1884;p41"/>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5" name="Google Shape;1885;p41"/>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6" name="Google Shape;1886;p41"/>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7" name="Google Shape;1887;p41"/>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8" name="Google Shape;1888;p41"/>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9" name="Google Shape;1889;p41"/>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0" name="Google Shape;1890;p41"/>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1" name="Google Shape;1891;p41"/>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2" name="Google Shape;1892;p41"/>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3" name="Google Shape;1893;p41"/>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4" name="Google Shape;1894;p41"/>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5" name="Google Shape;1895;p41"/>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6" name="Google Shape;1896;p41"/>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7" name="Google Shape;1897;p41"/>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8" name="Google Shape;1898;p41"/>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9" name="Google Shape;1899;p41"/>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0" name="Google Shape;1900;p41"/>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1" name="Google Shape;1901;p41"/>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2" name="Google Shape;1902;p41"/>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3" name="Google Shape;1903;p41"/>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4" name="Google Shape;1904;p41"/>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5" name="Google Shape;1905;p41"/>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6" name="Google Shape;1906;p41"/>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7" name="Google Shape;1907;p41"/>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8" name="Google Shape;1908;p41"/>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9" name="Google Shape;1909;p41"/>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0" name="Google Shape;1910;p41"/>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1" name="Google Shape;1911;p41"/>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2" name="Google Shape;1912;p41"/>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3" name="Google Shape;1913;p41"/>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4" name="Google Shape;1914;p41"/>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5" name="Google Shape;1915;p41"/>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6" name="Google Shape;1916;p41"/>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7" name="Google Shape;1917;p41"/>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8" name="Google Shape;1918;p41"/>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9" name="Google Shape;1919;p41"/>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0" name="Google Shape;1920;p41"/>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1" name="Google Shape;1921;p41"/>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2" name="Google Shape;1922;p41"/>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3" name="Google Shape;1923;p41"/>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4" name="Google Shape;1924;p41"/>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5" name="Google Shape;1925;p41"/>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6" name="Google Shape;1926;p41"/>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7" name="Google Shape;1927;p41"/>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8" name="Google Shape;1928;p41"/>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9" name="Google Shape;1929;p41"/>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0" name="Google Shape;1930;p41"/>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1" name="Google Shape;1931;p41"/>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2" name="Google Shape;1932;p41"/>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3" name="Google Shape;1933;p41"/>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4" name="Google Shape;1934;p41"/>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5" name="Google Shape;1935;p41"/>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6" name="Google Shape;1936;p41"/>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7" name="Google Shape;1937;p41"/>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8" name="Google Shape;1938;p41"/>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9" name="Google Shape;1939;p41"/>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0" name="Google Shape;1940;p41"/>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1" name="Google Shape;1941;p41"/>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2" name="Google Shape;1942;p41"/>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3" name="Google Shape;1943;p41"/>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4" name="Google Shape;1944;p41"/>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5" name="Google Shape;1945;p41"/>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6" name="Google Shape;1946;p41"/>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7" name="Google Shape;1947;p41"/>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8" name="Google Shape;1948;p41"/>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9" name="Google Shape;1949;p41"/>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0" name="Google Shape;1950;p41"/>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1" name="Google Shape;1951;p41"/>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2" name="Google Shape;1952;p41"/>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3" name="Google Shape;1953;p41"/>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4" name="Google Shape;1954;p41"/>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5" name="Google Shape;1955;p41"/>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6" name="Google Shape;1956;p41"/>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7" name="Google Shape;1957;p41"/>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8" name="Google Shape;1958;p41"/>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9" name="Google Shape;1959;p41"/>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0" name="Google Shape;1960;p41"/>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1" name="Google Shape;1961;p41"/>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2" name="Google Shape;1962;p41"/>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3" name="Google Shape;1963;p41"/>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4" name="Google Shape;1964;p41"/>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5" name="Google Shape;1965;p41"/>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6" name="Google Shape;1966;p41"/>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7" name="Google Shape;1967;p41"/>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8" name="Google Shape;1968;p41"/>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9" name="Google Shape;1969;p41"/>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0" name="Google Shape;1970;p41"/>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1" name="Google Shape;1971;p41"/>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2" name="Google Shape;1972;p41"/>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3" name="Google Shape;1973;p41"/>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4" name="Google Shape;1974;p41"/>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5" name="Google Shape;1975;p41"/>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6" name="Google Shape;1976;p41"/>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7" name="Google Shape;1977;p41"/>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8" name="Google Shape;1978;p41"/>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9" name="Google Shape;1979;p41"/>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0" name="Google Shape;1980;p41"/>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1" name="Google Shape;1981;p41"/>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2" name="Google Shape;1982;p41"/>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3" name="Google Shape;1983;p41"/>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4" name="Google Shape;1984;p41"/>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5" name="Google Shape;1985;p41"/>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6" name="Google Shape;1986;p41"/>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7" name="Google Shape;1987;p41"/>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8" name="Google Shape;1988;p41"/>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9" name="Google Shape;1989;p41"/>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0" name="Google Shape;1990;p41"/>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1" name="Google Shape;1991;p41"/>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2" name="Google Shape;1992;p41"/>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3" name="Google Shape;1993;p41"/>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4" name="Google Shape;1994;p41"/>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5" name="Google Shape;1995;p41"/>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6" name="Google Shape;1996;p41"/>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7" name="Google Shape;1997;p41"/>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8" name="Google Shape;1998;p41"/>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9" name="Google Shape;1999;p41"/>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0" name="Google Shape;2000;p41"/>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1" name="Google Shape;2001;p41"/>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2" name="Google Shape;2002;p41"/>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3" name="Google Shape;2003;p41"/>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4" name="Google Shape;2004;p41"/>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5" name="Google Shape;2005;p41"/>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6" name="Google Shape;2006;p41"/>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7" name="Google Shape;2007;p41"/>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8" name="Google Shape;2008;p41"/>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9" name="Google Shape;2009;p41"/>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0" name="Google Shape;2010;p41"/>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1" name="Google Shape;2011;p41"/>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2" name="Google Shape;2012;p41"/>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3" name="Google Shape;2013;p41"/>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4" name="Google Shape;2014;p41"/>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5" name="Google Shape;2015;p41"/>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6" name="Google Shape;2016;p41"/>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7" name="Google Shape;2017;p41"/>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8" name="Google Shape;2018;p41"/>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9" name="Google Shape;2019;p41"/>
            <p:cNvSpPr/>
            <p:nvPr/>
          </p:nvSpPr>
          <p:spPr>
            <a:xfrm>
              <a:off x="1807950" y="4679075"/>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0" name="Google Shape;2020;p41"/>
            <p:cNvSpPr/>
            <p:nvPr/>
          </p:nvSpPr>
          <p:spPr>
            <a:xfrm>
              <a:off x="1807950" y="4679075"/>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1" name="Google Shape;2021;p41"/>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2" name="Google Shape;2022;p41"/>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3" name="Google Shape;2023;p41"/>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4" name="Google Shape;2024;p41"/>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5" name="Google Shape;2025;p41"/>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6" name="Google Shape;2026;p41"/>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7" name="Google Shape;2027;p41"/>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8" name="Google Shape;2028;p41"/>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9" name="Google Shape;2029;p41"/>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0" name="Google Shape;2030;p41"/>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1" name="Google Shape;2031;p41"/>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2" name="Google Shape;2032;p41"/>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3" name="Google Shape;2033;p41"/>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4" name="Google Shape;2034;p41"/>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5" name="Google Shape;2035;p41"/>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6" name="Google Shape;2036;p41"/>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7" name="Google Shape;2037;p41"/>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8" name="Google Shape;2038;p41"/>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9" name="Google Shape;2039;p41"/>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0" name="Google Shape;2040;p41"/>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1" name="Google Shape;2041;p41"/>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2" name="Google Shape;2042;p41"/>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3" name="Google Shape;2043;p41"/>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4" name="Google Shape;2044;p41"/>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5" name="Google Shape;2045;p41"/>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6" name="Google Shape;2046;p41"/>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7" name="Google Shape;2047;p41"/>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8" name="Google Shape;2048;p41"/>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9" name="Google Shape;2049;p41"/>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0" name="Google Shape;2050;p41"/>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1" name="Google Shape;2051;p41"/>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2" name="Google Shape;2052;p41"/>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3" name="Google Shape;2053;p41"/>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4" name="Google Shape;2054;p41"/>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5" name="Google Shape;2055;p41"/>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6" name="Google Shape;2056;p41"/>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7" name="Google Shape;2057;p41"/>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8" name="Google Shape;2058;p41"/>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9" name="Google Shape;2059;p41"/>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0" name="Google Shape;2060;p41"/>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1" name="Google Shape;2061;p41"/>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2" name="Google Shape;2062;p41"/>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3" name="Google Shape;2063;p41"/>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4" name="Google Shape;2064;p41"/>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5" name="Google Shape;2065;p41"/>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6" name="Google Shape;2066;p41"/>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7" name="Google Shape;2067;p41"/>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8" name="Google Shape;2068;p41"/>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9" name="Google Shape;2069;p41"/>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0" name="Google Shape;2070;p41"/>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1" name="Google Shape;2071;p41"/>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2" name="Google Shape;2072;p41"/>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3" name="Google Shape;2073;p41"/>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4" name="Google Shape;2074;p41"/>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5" name="Google Shape;2075;p41"/>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6" name="Google Shape;2076;p41"/>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7" name="Google Shape;2077;p41"/>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8" name="Google Shape;2078;p41"/>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9" name="Google Shape;2079;p41"/>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0" name="Google Shape;2080;p41"/>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1" name="Google Shape;2081;p41"/>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2" name="Google Shape;2082;p41"/>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3" name="Google Shape;2083;p41"/>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4" name="Google Shape;2084;p41"/>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5" name="Google Shape;2085;p41"/>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6" name="Google Shape;2086;p41"/>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7" name="Google Shape;2087;p41"/>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8" name="Google Shape;2088;p41"/>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9" name="Google Shape;2089;p41"/>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0" name="Google Shape;2090;p41"/>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1" name="Google Shape;2091;p41"/>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2" name="Google Shape;2092;p41"/>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3" name="Google Shape;2093;p41"/>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4" name="Google Shape;2094;p41"/>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5" name="Google Shape;2095;p41"/>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6" name="Google Shape;2096;p41"/>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7" name="Google Shape;2097;p41"/>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8" name="Google Shape;2098;p41"/>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9" name="Google Shape;2099;p41"/>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0" name="Google Shape;2100;p41"/>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1" name="Google Shape;2101;p41"/>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2" name="Google Shape;2102;p41"/>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3" name="Google Shape;2103;p41"/>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4" name="Google Shape;2104;p41"/>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5" name="Google Shape;2105;p41"/>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106" name="Google Shape;2106;p41"/>
          <p:cNvSpPr txBox="1">
            <a:spLocks noGrp="1"/>
          </p:cNvSpPr>
          <p:nvPr>
            <p:ph type="body" idx="1"/>
          </p:nvPr>
        </p:nvSpPr>
        <p:spPr>
          <a:xfrm>
            <a:off x="6305375" y="884250"/>
            <a:ext cx="2500200" cy="3990900"/>
          </a:xfrm>
          <a:prstGeom prst="rect">
            <a:avLst/>
          </a:prstGeom>
          <a:solidFill>
            <a:schemeClr val="dk1"/>
          </a:solidFill>
        </p:spPr>
        <p:txBody>
          <a:bodyPr spcFirstLastPara="1" wrap="square" lIns="182875" tIns="91425" rIns="91425" bIns="91425" anchor="t" anchorCtr="0">
            <a:noAutofit/>
          </a:bodyPr>
          <a:lstStyle>
            <a:lvl1pPr marL="457200" lvl="0" indent="-355600" rtl="0">
              <a:spcBef>
                <a:spcPts val="0"/>
              </a:spcBef>
              <a:spcAft>
                <a:spcPts val="0"/>
              </a:spcAft>
              <a:buSzPts val="2000"/>
              <a:buChar char="●"/>
              <a:defRPr>
                <a:solidFill>
                  <a:schemeClr val="lt1"/>
                </a:solidFill>
              </a:defRPr>
            </a:lvl1pPr>
            <a:lvl2pPr marL="914400" lvl="1" indent="-355600" rtl="0">
              <a:spcBef>
                <a:spcPts val="400"/>
              </a:spcBef>
              <a:spcAft>
                <a:spcPts val="0"/>
              </a:spcAft>
              <a:buSzPts val="2000"/>
              <a:buChar char="○"/>
              <a:defRPr>
                <a:solidFill>
                  <a:schemeClr val="lt1"/>
                </a:solidFill>
              </a:defRPr>
            </a:lvl2pPr>
            <a:lvl3pPr marL="1371600" lvl="2" indent="-355600" rtl="0">
              <a:spcBef>
                <a:spcPts val="400"/>
              </a:spcBef>
              <a:spcAft>
                <a:spcPts val="0"/>
              </a:spcAft>
              <a:buSzPts val="2000"/>
              <a:buChar char="■"/>
              <a:defRPr>
                <a:solidFill>
                  <a:schemeClr val="lt1"/>
                </a:solidFill>
              </a:defRPr>
            </a:lvl3pPr>
            <a:lvl4pPr marL="1828800" lvl="3" indent="-355600" rtl="0">
              <a:spcBef>
                <a:spcPts val="400"/>
              </a:spcBef>
              <a:spcAft>
                <a:spcPts val="0"/>
              </a:spcAft>
              <a:buSzPts val="2000"/>
              <a:buChar char="●"/>
              <a:defRPr>
                <a:solidFill>
                  <a:schemeClr val="lt1"/>
                </a:solidFill>
              </a:defRPr>
            </a:lvl4pPr>
            <a:lvl5pPr marL="2286000" lvl="4" indent="-355600" rtl="0">
              <a:spcBef>
                <a:spcPts val="400"/>
              </a:spcBef>
              <a:spcAft>
                <a:spcPts val="0"/>
              </a:spcAft>
              <a:buSzPts val="2000"/>
              <a:buChar char="○"/>
              <a:defRPr>
                <a:solidFill>
                  <a:schemeClr val="lt1"/>
                </a:solidFill>
              </a:defRPr>
            </a:lvl5pPr>
            <a:lvl6pPr marL="2743200" lvl="5" indent="-355600" rtl="0">
              <a:spcBef>
                <a:spcPts val="400"/>
              </a:spcBef>
              <a:spcAft>
                <a:spcPts val="0"/>
              </a:spcAft>
              <a:buSzPts val="2000"/>
              <a:buChar char="■"/>
              <a:defRPr>
                <a:solidFill>
                  <a:schemeClr val="lt1"/>
                </a:solidFill>
              </a:defRPr>
            </a:lvl6pPr>
            <a:lvl7pPr marL="3200400" lvl="6" indent="-355600" rtl="0">
              <a:spcBef>
                <a:spcPts val="400"/>
              </a:spcBef>
              <a:spcAft>
                <a:spcPts val="0"/>
              </a:spcAft>
              <a:buSzPts val="2000"/>
              <a:buChar char="●"/>
              <a:defRPr>
                <a:solidFill>
                  <a:schemeClr val="lt1"/>
                </a:solidFill>
              </a:defRPr>
            </a:lvl7pPr>
            <a:lvl8pPr marL="3657600" lvl="7" indent="-355600" rtl="0">
              <a:spcBef>
                <a:spcPts val="400"/>
              </a:spcBef>
              <a:spcAft>
                <a:spcPts val="0"/>
              </a:spcAft>
              <a:buSzPts val="2000"/>
              <a:buChar char="○"/>
              <a:defRPr>
                <a:solidFill>
                  <a:schemeClr val="lt1"/>
                </a:solidFill>
              </a:defRPr>
            </a:lvl8pPr>
            <a:lvl9pPr marL="4114800" lvl="8" indent="-355600" rtl="0">
              <a:spcBef>
                <a:spcPts val="400"/>
              </a:spcBef>
              <a:spcAft>
                <a:spcPts val="400"/>
              </a:spcAft>
              <a:buSzPts val="2000"/>
              <a:buChar char="■"/>
              <a:defRPr>
                <a:solidFill>
                  <a:schemeClr val="lt1"/>
                </a:solidFill>
              </a:defRPr>
            </a:lvl9pPr>
          </a:lstStyle>
          <a:p>
            <a:endParaRPr/>
          </a:p>
        </p:txBody>
      </p:sp>
      <p:sp>
        <p:nvSpPr>
          <p:cNvPr id="2107" name="Google Shape;2107;p41"/>
          <p:cNvSpPr txBox="1">
            <a:spLocks noGrp="1"/>
          </p:cNvSpPr>
          <p:nvPr>
            <p:ph type="body" idx="2"/>
          </p:nvPr>
        </p:nvSpPr>
        <p:spPr>
          <a:xfrm>
            <a:off x="3367550" y="882800"/>
            <a:ext cx="2829300" cy="4017600"/>
          </a:xfrm>
          <a:prstGeom prst="rect">
            <a:avLst/>
          </a:prstGeom>
          <a:solidFill>
            <a:schemeClr val="dk1"/>
          </a:solidFill>
        </p:spPr>
        <p:txBody>
          <a:bodyPr spcFirstLastPara="1" wrap="square" lIns="182875" tIns="91425" rIns="91425" bIns="91425" anchor="t" anchorCtr="0">
            <a:noAutofit/>
          </a:bodyPr>
          <a:lstStyle>
            <a:lvl1pPr marL="457200" lvl="0" indent="-355600" rtl="0">
              <a:spcBef>
                <a:spcPts val="0"/>
              </a:spcBef>
              <a:spcAft>
                <a:spcPts val="0"/>
              </a:spcAft>
              <a:buSzPts val="2000"/>
              <a:buChar char="●"/>
              <a:defRPr>
                <a:solidFill>
                  <a:schemeClr val="lt1"/>
                </a:solidFill>
              </a:defRPr>
            </a:lvl1pPr>
            <a:lvl2pPr marL="914400" lvl="1" indent="-355600" rtl="0">
              <a:spcBef>
                <a:spcPts val="400"/>
              </a:spcBef>
              <a:spcAft>
                <a:spcPts val="0"/>
              </a:spcAft>
              <a:buSzPts val="2000"/>
              <a:buChar char="○"/>
              <a:defRPr>
                <a:solidFill>
                  <a:schemeClr val="lt1"/>
                </a:solidFill>
              </a:defRPr>
            </a:lvl2pPr>
            <a:lvl3pPr marL="1371600" lvl="2" indent="-355600" rtl="0">
              <a:spcBef>
                <a:spcPts val="400"/>
              </a:spcBef>
              <a:spcAft>
                <a:spcPts val="0"/>
              </a:spcAft>
              <a:buSzPts val="2000"/>
              <a:buChar char="■"/>
              <a:defRPr>
                <a:solidFill>
                  <a:schemeClr val="lt1"/>
                </a:solidFill>
              </a:defRPr>
            </a:lvl3pPr>
            <a:lvl4pPr marL="1828800" lvl="3" indent="-355600" rtl="0">
              <a:spcBef>
                <a:spcPts val="400"/>
              </a:spcBef>
              <a:spcAft>
                <a:spcPts val="0"/>
              </a:spcAft>
              <a:buSzPts val="2000"/>
              <a:buChar char="●"/>
              <a:defRPr>
                <a:solidFill>
                  <a:schemeClr val="lt1"/>
                </a:solidFill>
              </a:defRPr>
            </a:lvl4pPr>
            <a:lvl5pPr marL="2286000" lvl="4" indent="-355600" rtl="0">
              <a:spcBef>
                <a:spcPts val="400"/>
              </a:spcBef>
              <a:spcAft>
                <a:spcPts val="0"/>
              </a:spcAft>
              <a:buSzPts val="2000"/>
              <a:buChar char="○"/>
              <a:defRPr>
                <a:solidFill>
                  <a:schemeClr val="lt1"/>
                </a:solidFill>
              </a:defRPr>
            </a:lvl5pPr>
            <a:lvl6pPr marL="2743200" lvl="5" indent="-355600" rtl="0">
              <a:spcBef>
                <a:spcPts val="400"/>
              </a:spcBef>
              <a:spcAft>
                <a:spcPts val="0"/>
              </a:spcAft>
              <a:buSzPts val="2000"/>
              <a:buChar char="■"/>
              <a:defRPr>
                <a:solidFill>
                  <a:schemeClr val="lt1"/>
                </a:solidFill>
              </a:defRPr>
            </a:lvl6pPr>
            <a:lvl7pPr marL="3200400" lvl="6" indent="-355600" rtl="0">
              <a:spcBef>
                <a:spcPts val="400"/>
              </a:spcBef>
              <a:spcAft>
                <a:spcPts val="0"/>
              </a:spcAft>
              <a:buSzPts val="2000"/>
              <a:buChar char="●"/>
              <a:defRPr>
                <a:solidFill>
                  <a:schemeClr val="lt1"/>
                </a:solidFill>
              </a:defRPr>
            </a:lvl7pPr>
            <a:lvl8pPr marL="3657600" lvl="7" indent="-355600" rtl="0">
              <a:spcBef>
                <a:spcPts val="400"/>
              </a:spcBef>
              <a:spcAft>
                <a:spcPts val="0"/>
              </a:spcAft>
              <a:buSzPts val="2000"/>
              <a:buChar char="○"/>
              <a:defRPr>
                <a:solidFill>
                  <a:schemeClr val="lt1"/>
                </a:solidFill>
              </a:defRPr>
            </a:lvl8pPr>
            <a:lvl9pPr marL="4114800" lvl="8" indent="-355600" rtl="0">
              <a:spcBef>
                <a:spcPts val="400"/>
              </a:spcBef>
              <a:spcAft>
                <a:spcPts val="400"/>
              </a:spcAft>
              <a:buSzPts val="2000"/>
              <a:buChar char="■"/>
              <a:defRPr>
                <a:solidFill>
                  <a:schemeClr val="lt1"/>
                </a:solidFill>
              </a:defRPr>
            </a:lvl9pPr>
          </a:lstStyle>
          <a:p>
            <a:endParaRPr/>
          </a:p>
        </p:txBody>
      </p:sp>
      <p:sp>
        <p:nvSpPr>
          <p:cNvPr id="2108" name="Google Shape;2108;p41"/>
          <p:cNvSpPr txBox="1">
            <a:spLocks noGrp="1"/>
          </p:cNvSpPr>
          <p:nvPr>
            <p:ph type="body" idx="3"/>
          </p:nvPr>
        </p:nvSpPr>
        <p:spPr>
          <a:xfrm>
            <a:off x="424100" y="882800"/>
            <a:ext cx="2816700" cy="4041000"/>
          </a:xfrm>
          <a:prstGeom prst="rect">
            <a:avLst/>
          </a:prstGeom>
          <a:solidFill>
            <a:schemeClr val="dk1"/>
          </a:solidFill>
        </p:spPr>
        <p:txBody>
          <a:bodyPr spcFirstLastPara="1" wrap="square" lIns="182875" tIns="91425" rIns="91425" bIns="91425" anchor="t" anchorCtr="0">
            <a:noAutofit/>
          </a:bodyPr>
          <a:lstStyle>
            <a:lvl1pPr marL="457200" lvl="0" indent="-355600" rtl="0">
              <a:spcBef>
                <a:spcPts val="0"/>
              </a:spcBef>
              <a:spcAft>
                <a:spcPts val="0"/>
              </a:spcAft>
              <a:buSzPts val="2000"/>
              <a:buChar char="●"/>
              <a:defRPr>
                <a:solidFill>
                  <a:schemeClr val="lt1"/>
                </a:solidFill>
              </a:defRPr>
            </a:lvl1pPr>
            <a:lvl2pPr marL="914400" lvl="1" indent="-355600" rtl="0">
              <a:spcBef>
                <a:spcPts val="400"/>
              </a:spcBef>
              <a:spcAft>
                <a:spcPts val="0"/>
              </a:spcAft>
              <a:buSzPts val="2000"/>
              <a:buChar char="○"/>
              <a:defRPr>
                <a:solidFill>
                  <a:schemeClr val="lt1"/>
                </a:solidFill>
              </a:defRPr>
            </a:lvl2pPr>
            <a:lvl3pPr marL="1371600" lvl="2" indent="-355600" rtl="0">
              <a:spcBef>
                <a:spcPts val="400"/>
              </a:spcBef>
              <a:spcAft>
                <a:spcPts val="0"/>
              </a:spcAft>
              <a:buSzPts val="2000"/>
              <a:buChar char="■"/>
              <a:defRPr>
                <a:solidFill>
                  <a:schemeClr val="lt1"/>
                </a:solidFill>
              </a:defRPr>
            </a:lvl3pPr>
            <a:lvl4pPr marL="1828800" lvl="3" indent="-355600" rtl="0">
              <a:spcBef>
                <a:spcPts val="400"/>
              </a:spcBef>
              <a:spcAft>
                <a:spcPts val="0"/>
              </a:spcAft>
              <a:buSzPts val="2000"/>
              <a:buChar char="●"/>
              <a:defRPr>
                <a:solidFill>
                  <a:schemeClr val="lt1"/>
                </a:solidFill>
              </a:defRPr>
            </a:lvl4pPr>
            <a:lvl5pPr marL="2286000" lvl="4" indent="-355600" rtl="0">
              <a:spcBef>
                <a:spcPts val="400"/>
              </a:spcBef>
              <a:spcAft>
                <a:spcPts val="0"/>
              </a:spcAft>
              <a:buSzPts val="2000"/>
              <a:buChar char="○"/>
              <a:defRPr>
                <a:solidFill>
                  <a:schemeClr val="lt1"/>
                </a:solidFill>
              </a:defRPr>
            </a:lvl5pPr>
            <a:lvl6pPr marL="2743200" lvl="5" indent="-355600" rtl="0">
              <a:spcBef>
                <a:spcPts val="400"/>
              </a:spcBef>
              <a:spcAft>
                <a:spcPts val="0"/>
              </a:spcAft>
              <a:buSzPts val="2000"/>
              <a:buChar char="■"/>
              <a:defRPr>
                <a:solidFill>
                  <a:schemeClr val="lt1"/>
                </a:solidFill>
              </a:defRPr>
            </a:lvl6pPr>
            <a:lvl7pPr marL="3200400" lvl="6" indent="-355600" rtl="0">
              <a:spcBef>
                <a:spcPts val="400"/>
              </a:spcBef>
              <a:spcAft>
                <a:spcPts val="0"/>
              </a:spcAft>
              <a:buSzPts val="2000"/>
              <a:buChar char="●"/>
              <a:defRPr>
                <a:solidFill>
                  <a:schemeClr val="lt1"/>
                </a:solidFill>
              </a:defRPr>
            </a:lvl7pPr>
            <a:lvl8pPr marL="3657600" lvl="7" indent="-355600" rtl="0">
              <a:spcBef>
                <a:spcPts val="400"/>
              </a:spcBef>
              <a:spcAft>
                <a:spcPts val="0"/>
              </a:spcAft>
              <a:buSzPts val="2000"/>
              <a:buChar char="○"/>
              <a:defRPr>
                <a:solidFill>
                  <a:schemeClr val="lt1"/>
                </a:solidFill>
              </a:defRPr>
            </a:lvl8pPr>
            <a:lvl9pPr marL="4114800" lvl="8" indent="-355600" rtl="0">
              <a:spcBef>
                <a:spcPts val="400"/>
              </a:spcBef>
              <a:spcAft>
                <a:spcPts val="400"/>
              </a:spcAft>
              <a:buSzPts val="2000"/>
              <a:buChar char="■"/>
              <a:defRPr>
                <a:solidFill>
                  <a:schemeClr val="lt1"/>
                </a:solidFill>
              </a:defRPr>
            </a:lvl9pPr>
          </a:lstStyle>
          <a:p>
            <a:endParaRPr/>
          </a:p>
        </p:txBody>
      </p:sp>
      <p:sp>
        <p:nvSpPr>
          <p:cNvPr id="2109" name="Google Shape;2109;p41"/>
          <p:cNvSpPr txBox="1">
            <a:spLocks noGrp="1"/>
          </p:cNvSpPr>
          <p:nvPr>
            <p:ph type="title"/>
          </p:nvPr>
        </p:nvSpPr>
        <p:spPr>
          <a:xfrm>
            <a:off x="424100" y="310100"/>
            <a:ext cx="8295000" cy="5727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110" name="Google Shape;2110;p41"/>
          <p:cNvSpPr/>
          <p:nvPr/>
        </p:nvSpPr>
        <p:spPr>
          <a:xfrm>
            <a:off x="2243500" y="-3263275"/>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1" name="Google Shape;2111;p41"/>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2" name="Google Shape;2112;p41"/>
          <p:cNvSpPr/>
          <p:nvPr/>
        </p:nvSpPr>
        <p:spPr>
          <a:xfrm>
            <a:off x="-5113275" y="5143500"/>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3" name="Google Shape;2113;p41"/>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4" name="Google Shape;2114;p41"/>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solidFill>
                  <a:schemeClr val="lt1"/>
                </a:solidFill>
              </a:defRPr>
            </a:lvl1pPr>
            <a:lvl2pPr lvl="1">
              <a:buNone/>
              <a:defRPr>
                <a:solidFill>
                  <a:schemeClr val="lt1"/>
                </a:solidFill>
              </a:defRPr>
            </a:lvl2pPr>
            <a:lvl3pPr lvl="2">
              <a:buNone/>
              <a:defRPr>
                <a:solidFill>
                  <a:schemeClr val="lt1"/>
                </a:solidFill>
              </a:defRPr>
            </a:lvl3pPr>
            <a:lvl4pPr lvl="3">
              <a:buNone/>
              <a:defRPr>
                <a:solidFill>
                  <a:schemeClr val="lt1"/>
                </a:solidFill>
              </a:defRPr>
            </a:lvl4pPr>
            <a:lvl5pPr lvl="4">
              <a:buNone/>
              <a:defRPr>
                <a:solidFill>
                  <a:schemeClr val="lt1"/>
                </a:solidFill>
              </a:defRPr>
            </a:lvl5pPr>
            <a:lvl6pPr lvl="5">
              <a:buNone/>
              <a:defRPr>
                <a:solidFill>
                  <a:schemeClr val="lt1"/>
                </a:solidFill>
              </a:defRPr>
            </a:lvl6pPr>
            <a:lvl7pPr lvl="6">
              <a:buNone/>
              <a:defRPr>
                <a:solidFill>
                  <a:schemeClr val="lt1"/>
                </a:solidFill>
              </a:defRPr>
            </a:lvl7pPr>
            <a:lvl8pPr lvl="7">
              <a:buNone/>
              <a:defRPr>
                <a:solidFill>
                  <a:schemeClr val="lt1"/>
                </a:solidFill>
              </a:defRPr>
            </a:lvl8pPr>
            <a:lvl9pPr lvl="8">
              <a:buNone/>
              <a:defRPr>
                <a:solidFill>
                  <a:schemeClr val="lt1"/>
                </a:solidFill>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23: *Presentation title slide with subtitle">
  <p:cSld name="CUSTOM_20">
    <p:spTree>
      <p:nvGrpSpPr>
        <p:cNvPr id="1" name="Shape 22"/>
        <p:cNvGrpSpPr/>
        <p:nvPr/>
      </p:nvGrpSpPr>
      <p:grpSpPr>
        <a:xfrm>
          <a:off x="0" y="0"/>
          <a:ext cx="0" cy="0"/>
          <a:chOff x="0" y="0"/>
          <a:chExt cx="0" cy="0"/>
        </a:xfrm>
      </p:grpSpPr>
      <p:sp>
        <p:nvSpPr>
          <p:cNvPr id="23" name="Google Shape;23;p5"/>
          <p:cNvSpPr txBox="1">
            <a:spLocks noGrp="1"/>
          </p:cNvSpPr>
          <p:nvPr>
            <p:ph type="ctrTitle"/>
          </p:nvPr>
        </p:nvSpPr>
        <p:spPr>
          <a:xfrm>
            <a:off x="420625" y="1254825"/>
            <a:ext cx="8411700" cy="2869800"/>
          </a:xfrm>
          <a:prstGeom prst="rect">
            <a:avLst/>
          </a:prstGeom>
        </p:spPr>
        <p:txBody>
          <a:bodyPr spcFirstLastPara="1" wrap="square" lIns="0" tIns="0" rIns="0" bIns="0" anchor="b" anchorCtr="0">
            <a:normAutofit/>
          </a:bodyPr>
          <a:lstStyle>
            <a:lvl1pPr lvl="0" rtl="0">
              <a:lnSpc>
                <a:spcPct val="90000"/>
              </a:lnSpc>
              <a:spcBef>
                <a:spcPts val="0"/>
              </a:spcBef>
              <a:spcAft>
                <a:spcPts val="0"/>
              </a:spcAft>
              <a:buSzPts val="4800"/>
              <a:buNone/>
              <a:defRPr sz="4800"/>
            </a:lvl1pPr>
            <a:lvl2pPr lvl="1" algn="ctr" rtl="0">
              <a:spcBef>
                <a:spcPts val="0"/>
              </a:spcBef>
              <a:spcAft>
                <a:spcPts val="0"/>
              </a:spcAft>
              <a:buSzPts val="4800"/>
              <a:buNone/>
              <a:defRPr sz="4800"/>
            </a:lvl2pPr>
            <a:lvl3pPr lvl="2" algn="ctr" rtl="0">
              <a:spcBef>
                <a:spcPts val="800"/>
              </a:spcBef>
              <a:spcAft>
                <a:spcPts val="0"/>
              </a:spcAft>
              <a:buSzPts val="4800"/>
              <a:buNone/>
              <a:defRPr sz="4800"/>
            </a:lvl3pPr>
            <a:lvl4pPr lvl="3" algn="ctr" rtl="0">
              <a:spcBef>
                <a:spcPts val="800"/>
              </a:spcBef>
              <a:spcAft>
                <a:spcPts val="0"/>
              </a:spcAft>
              <a:buSzPts val="4800"/>
              <a:buNone/>
              <a:defRPr sz="4800"/>
            </a:lvl4pPr>
            <a:lvl5pPr lvl="4" algn="ctr" rtl="0">
              <a:spcBef>
                <a:spcPts val="800"/>
              </a:spcBef>
              <a:spcAft>
                <a:spcPts val="0"/>
              </a:spcAft>
              <a:buSzPts val="4800"/>
              <a:buNone/>
              <a:defRPr sz="4800"/>
            </a:lvl5pPr>
            <a:lvl6pPr lvl="5" algn="ctr" rtl="0">
              <a:spcBef>
                <a:spcPts val="800"/>
              </a:spcBef>
              <a:spcAft>
                <a:spcPts val="0"/>
              </a:spcAft>
              <a:buSzPts val="4800"/>
              <a:buNone/>
              <a:defRPr sz="4800"/>
            </a:lvl6pPr>
            <a:lvl7pPr lvl="6" algn="ctr" rtl="0">
              <a:spcBef>
                <a:spcPts val="800"/>
              </a:spcBef>
              <a:spcAft>
                <a:spcPts val="0"/>
              </a:spcAft>
              <a:buSzPts val="4800"/>
              <a:buNone/>
              <a:defRPr sz="4800"/>
            </a:lvl7pPr>
            <a:lvl8pPr lvl="7" algn="ctr" rtl="0">
              <a:spcBef>
                <a:spcPts val="800"/>
              </a:spcBef>
              <a:spcAft>
                <a:spcPts val="0"/>
              </a:spcAft>
              <a:buSzPts val="4800"/>
              <a:buNone/>
              <a:defRPr sz="4800"/>
            </a:lvl8pPr>
            <a:lvl9pPr lvl="8" algn="ctr" rtl="0">
              <a:spcBef>
                <a:spcPts val="800"/>
              </a:spcBef>
              <a:spcAft>
                <a:spcPts val="800"/>
              </a:spcAft>
              <a:buSzPts val="4800"/>
              <a:buNone/>
              <a:defRPr sz="4800"/>
            </a:lvl9pPr>
          </a:lstStyle>
          <a:p>
            <a:endParaRPr/>
          </a:p>
        </p:txBody>
      </p:sp>
      <p:sp>
        <p:nvSpPr>
          <p:cNvPr id="24" name="Google Shape;24;p5"/>
          <p:cNvSpPr txBox="1">
            <a:spLocks noGrp="1"/>
          </p:cNvSpPr>
          <p:nvPr>
            <p:ph type="subTitle" idx="1"/>
          </p:nvPr>
        </p:nvSpPr>
        <p:spPr>
          <a:xfrm>
            <a:off x="420600" y="4227350"/>
            <a:ext cx="8411700" cy="600600"/>
          </a:xfrm>
          <a:prstGeom prst="rect">
            <a:avLst/>
          </a:prstGeom>
        </p:spPr>
        <p:txBody>
          <a:bodyPr spcFirstLastPara="1" wrap="square" lIns="0" tIns="0" rIns="0" bIns="0" anchor="t" anchorCtr="0">
            <a:spAutoFit/>
          </a:bodyPr>
          <a:lstStyle>
            <a:lvl1pPr lvl="0" rtl="0">
              <a:lnSpc>
                <a:spcPct val="100000"/>
              </a:lnSpc>
              <a:spcBef>
                <a:spcPts val="0"/>
              </a:spcBef>
              <a:spcAft>
                <a:spcPts val="0"/>
              </a:spcAft>
              <a:buClr>
                <a:schemeClr val="lt1"/>
              </a:buClr>
              <a:buSzPts val="2400"/>
              <a:buNone/>
              <a:defRPr sz="2400" b="1">
                <a:solidFill>
                  <a:schemeClr val="lt1"/>
                </a:solidFill>
                <a:highlight>
                  <a:schemeClr val="dk1"/>
                </a:highlight>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pic>
        <p:nvPicPr>
          <p:cNvPr id="25" name="Google Shape;25;p5" descr="ASU_Horiz_RGB_Digital_MaroonGold.png"/>
          <p:cNvPicPr preferRelativeResize="0"/>
          <p:nvPr/>
        </p:nvPicPr>
        <p:blipFill rotWithShape="1">
          <a:blip r:embed="rId2">
            <a:alphaModFix/>
          </a:blip>
          <a:srcRect l="3993" t="13045" r="2039" b="14158"/>
          <a:stretch/>
        </p:blipFill>
        <p:spPr>
          <a:xfrm>
            <a:off x="320050" y="184550"/>
            <a:ext cx="3767325" cy="810000"/>
          </a:xfrm>
          <a:prstGeom prst="rect">
            <a:avLst/>
          </a:prstGeom>
          <a:noFill/>
          <a:ln>
            <a:noFill/>
          </a:ln>
        </p:spPr>
      </p:pic>
      <p:sp>
        <p:nvSpPr>
          <p:cNvPr id="26" name="Google Shape;26;p5"/>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23: Title and text, with subtitle, 4 column — white">
  <p:cSld name="CUSTOM_22_1_1_1_1_1_1_1_1">
    <p:spTree>
      <p:nvGrpSpPr>
        <p:cNvPr id="1" name="Shape 2115"/>
        <p:cNvGrpSpPr/>
        <p:nvPr/>
      </p:nvGrpSpPr>
      <p:grpSpPr>
        <a:xfrm>
          <a:off x="0" y="0"/>
          <a:ext cx="0" cy="0"/>
          <a:chOff x="0" y="0"/>
          <a:chExt cx="0" cy="0"/>
        </a:xfrm>
      </p:grpSpPr>
      <p:sp>
        <p:nvSpPr>
          <p:cNvPr id="2116" name="Google Shape;2116;p42"/>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117" name="Google Shape;2117;p42"/>
          <p:cNvSpPr txBox="1">
            <a:spLocks noGrp="1"/>
          </p:cNvSpPr>
          <p:nvPr>
            <p:ph type="subTitle" idx="1"/>
          </p:nvPr>
        </p:nvSpPr>
        <p:spPr>
          <a:xfrm>
            <a:off x="424450" y="756623"/>
            <a:ext cx="8384700" cy="228600"/>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1600"/>
              <a:buNone/>
              <a:defRPr sz="1600" b="1">
                <a:solidFill>
                  <a:schemeClr val="lt1"/>
                </a:solidFill>
                <a:highlight>
                  <a:schemeClr val="dk1"/>
                </a:highlight>
              </a:defRPr>
            </a:lvl1pPr>
            <a:lvl2pPr lvl="1" rtl="0">
              <a:spcBef>
                <a:spcPts val="800"/>
              </a:spcBef>
              <a:spcAft>
                <a:spcPts val="0"/>
              </a:spcAft>
              <a:buSzPts val="2000"/>
              <a:buNone/>
              <a:defRPr/>
            </a:lvl2pPr>
            <a:lvl3pPr lvl="2" rtl="0">
              <a:spcBef>
                <a:spcPts val="800"/>
              </a:spcBef>
              <a:spcAft>
                <a:spcPts val="0"/>
              </a:spcAft>
              <a:buSzPts val="2000"/>
              <a:buNone/>
              <a:defRPr/>
            </a:lvl3pPr>
            <a:lvl4pPr lvl="3" rtl="0">
              <a:spcBef>
                <a:spcPts val="800"/>
              </a:spcBef>
              <a:spcAft>
                <a:spcPts val="0"/>
              </a:spcAft>
              <a:buSzPts val="2000"/>
              <a:buNone/>
              <a:defRPr/>
            </a:lvl4pPr>
            <a:lvl5pPr lvl="4" rtl="0">
              <a:spcBef>
                <a:spcPts val="800"/>
              </a:spcBef>
              <a:spcAft>
                <a:spcPts val="0"/>
              </a:spcAft>
              <a:buSzPts val="2000"/>
              <a:buNone/>
              <a:defRPr/>
            </a:lvl5pPr>
            <a:lvl6pPr lvl="5" rtl="0">
              <a:spcBef>
                <a:spcPts val="800"/>
              </a:spcBef>
              <a:spcAft>
                <a:spcPts val="0"/>
              </a:spcAft>
              <a:buSzPts val="2000"/>
              <a:buNone/>
              <a:defRPr/>
            </a:lvl6pPr>
            <a:lvl7pPr lvl="6" rtl="0">
              <a:spcBef>
                <a:spcPts val="800"/>
              </a:spcBef>
              <a:spcAft>
                <a:spcPts val="0"/>
              </a:spcAft>
              <a:buSzPts val="2000"/>
              <a:buNone/>
              <a:defRPr/>
            </a:lvl7pPr>
            <a:lvl8pPr lvl="7" rtl="0">
              <a:spcBef>
                <a:spcPts val="800"/>
              </a:spcBef>
              <a:spcAft>
                <a:spcPts val="0"/>
              </a:spcAft>
              <a:buSzPts val="2000"/>
              <a:buNone/>
              <a:defRPr/>
            </a:lvl8pPr>
            <a:lvl9pPr lvl="8" rtl="0">
              <a:spcBef>
                <a:spcPts val="800"/>
              </a:spcBef>
              <a:spcAft>
                <a:spcPts val="800"/>
              </a:spcAft>
              <a:buSzPts val="2000"/>
              <a:buNone/>
              <a:defRPr/>
            </a:lvl9pPr>
          </a:lstStyle>
          <a:p>
            <a:endParaRPr/>
          </a:p>
        </p:txBody>
      </p:sp>
      <p:sp>
        <p:nvSpPr>
          <p:cNvPr id="2118" name="Google Shape;2118;p42"/>
          <p:cNvSpPr txBox="1">
            <a:spLocks noGrp="1"/>
          </p:cNvSpPr>
          <p:nvPr>
            <p:ph type="body" idx="2"/>
          </p:nvPr>
        </p:nvSpPr>
        <p:spPr>
          <a:xfrm>
            <a:off x="420625" y="1152475"/>
            <a:ext cx="1993500" cy="36756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2119" name="Google Shape;2119;p42"/>
          <p:cNvSpPr txBox="1">
            <a:spLocks noGrp="1"/>
          </p:cNvSpPr>
          <p:nvPr>
            <p:ph type="body" idx="3"/>
          </p:nvPr>
        </p:nvSpPr>
        <p:spPr>
          <a:xfrm>
            <a:off x="2498575" y="1152475"/>
            <a:ext cx="2032500" cy="3675600"/>
          </a:xfrm>
          <a:prstGeom prst="rect">
            <a:avLst/>
          </a:prstGeom>
        </p:spPr>
        <p:txBody>
          <a:bodyPr spcFirstLastPara="1" wrap="square" lIns="182875"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2120" name="Google Shape;2120;p42"/>
          <p:cNvSpPr txBox="1">
            <a:spLocks noGrp="1"/>
          </p:cNvSpPr>
          <p:nvPr>
            <p:ph type="body" idx="4"/>
          </p:nvPr>
        </p:nvSpPr>
        <p:spPr>
          <a:xfrm>
            <a:off x="4692750" y="1152475"/>
            <a:ext cx="1993500" cy="3675600"/>
          </a:xfrm>
          <a:prstGeom prst="rect">
            <a:avLst/>
          </a:prstGeom>
        </p:spPr>
        <p:txBody>
          <a:bodyPr spcFirstLastPara="1" wrap="square" lIns="182875"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2121" name="Google Shape;2121;p42"/>
          <p:cNvSpPr txBox="1">
            <a:spLocks noGrp="1"/>
          </p:cNvSpPr>
          <p:nvPr>
            <p:ph type="body" idx="5"/>
          </p:nvPr>
        </p:nvSpPr>
        <p:spPr>
          <a:xfrm>
            <a:off x="6770690" y="1152475"/>
            <a:ext cx="2073300" cy="36756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2122" name="Google Shape;2122;p42"/>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23: Title and text, 4 column with dividers — white">
  <p:cSld name="CUSTOM_23_1_1_1_1_1_1_1_1">
    <p:spTree>
      <p:nvGrpSpPr>
        <p:cNvPr id="1" name="Shape 2123"/>
        <p:cNvGrpSpPr/>
        <p:nvPr/>
      </p:nvGrpSpPr>
      <p:grpSpPr>
        <a:xfrm>
          <a:off x="0" y="0"/>
          <a:ext cx="0" cy="0"/>
          <a:chOff x="0" y="0"/>
          <a:chExt cx="0" cy="0"/>
        </a:xfrm>
      </p:grpSpPr>
      <p:sp>
        <p:nvSpPr>
          <p:cNvPr id="2124" name="Google Shape;2124;p43"/>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125" name="Google Shape;2125;p43"/>
          <p:cNvSpPr txBox="1">
            <a:spLocks noGrp="1"/>
          </p:cNvSpPr>
          <p:nvPr>
            <p:ph type="body" idx="1"/>
          </p:nvPr>
        </p:nvSpPr>
        <p:spPr>
          <a:xfrm>
            <a:off x="420625" y="994550"/>
            <a:ext cx="1993500" cy="38334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2126" name="Google Shape;2126;p43"/>
          <p:cNvSpPr txBox="1">
            <a:spLocks noGrp="1"/>
          </p:cNvSpPr>
          <p:nvPr>
            <p:ph type="body" idx="2"/>
          </p:nvPr>
        </p:nvSpPr>
        <p:spPr>
          <a:xfrm>
            <a:off x="2498577" y="994550"/>
            <a:ext cx="2032500" cy="3833400"/>
          </a:xfrm>
          <a:prstGeom prst="rect">
            <a:avLst/>
          </a:prstGeom>
        </p:spPr>
        <p:txBody>
          <a:bodyPr spcFirstLastPara="1" wrap="square" lIns="182875"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cxnSp>
        <p:nvCxnSpPr>
          <p:cNvPr id="2127" name="Google Shape;2127;p43"/>
          <p:cNvCxnSpPr/>
          <p:nvPr/>
        </p:nvCxnSpPr>
        <p:spPr>
          <a:xfrm>
            <a:off x="2478218" y="1245696"/>
            <a:ext cx="0" cy="3300900"/>
          </a:xfrm>
          <a:prstGeom prst="straightConnector1">
            <a:avLst/>
          </a:prstGeom>
          <a:noFill/>
          <a:ln w="38100" cap="flat" cmpd="sng">
            <a:solidFill>
              <a:schemeClr val="accent1"/>
            </a:solidFill>
            <a:prstDash val="solid"/>
            <a:round/>
            <a:headEnd type="none" w="med" len="med"/>
            <a:tailEnd type="none" w="med" len="med"/>
          </a:ln>
        </p:spPr>
      </p:cxnSp>
      <p:cxnSp>
        <p:nvCxnSpPr>
          <p:cNvPr id="2128" name="Google Shape;2128;p43"/>
          <p:cNvCxnSpPr/>
          <p:nvPr/>
        </p:nvCxnSpPr>
        <p:spPr>
          <a:xfrm>
            <a:off x="4621048" y="1245696"/>
            <a:ext cx="0" cy="3300900"/>
          </a:xfrm>
          <a:prstGeom prst="straightConnector1">
            <a:avLst/>
          </a:prstGeom>
          <a:noFill/>
          <a:ln w="38100" cap="flat" cmpd="sng">
            <a:solidFill>
              <a:schemeClr val="accent1"/>
            </a:solidFill>
            <a:prstDash val="solid"/>
            <a:round/>
            <a:headEnd type="none" w="med" len="med"/>
            <a:tailEnd type="none" w="med" len="med"/>
          </a:ln>
        </p:spPr>
      </p:cxnSp>
      <p:sp>
        <p:nvSpPr>
          <p:cNvPr id="2129" name="Google Shape;2129;p43"/>
          <p:cNvSpPr txBox="1">
            <a:spLocks noGrp="1"/>
          </p:cNvSpPr>
          <p:nvPr>
            <p:ph type="body" idx="3"/>
          </p:nvPr>
        </p:nvSpPr>
        <p:spPr>
          <a:xfrm>
            <a:off x="4692755" y="994550"/>
            <a:ext cx="1993500" cy="3833400"/>
          </a:xfrm>
          <a:prstGeom prst="rect">
            <a:avLst/>
          </a:prstGeom>
        </p:spPr>
        <p:txBody>
          <a:bodyPr spcFirstLastPara="1" wrap="square" lIns="182875"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2130" name="Google Shape;2130;p43"/>
          <p:cNvSpPr txBox="1">
            <a:spLocks noGrp="1"/>
          </p:cNvSpPr>
          <p:nvPr>
            <p:ph type="body" idx="4"/>
          </p:nvPr>
        </p:nvSpPr>
        <p:spPr>
          <a:xfrm>
            <a:off x="6770698" y="994550"/>
            <a:ext cx="2073300" cy="38334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cxnSp>
        <p:nvCxnSpPr>
          <p:cNvPr id="2131" name="Google Shape;2131;p43"/>
          <p:cNvCxnSpPr/>
          <p:nvPr/>
        </p:nvCxnSpPr>
        <p:spPr>
          <a:xfrm>
            <a:off x="6750348" y="1245696"/>
            <a:ext cx="0" cy="3300900"/>
          </a:xfrm>
          <a:prstGeom prst="straightConnector1">
            <a:avLst/>
          </a:prstGeom>
          <a:noFill/>
          <a:ln w="38100" cap="flat" cmpd="sng">
            <a:solidFill>
              <a:schemeClr val="accent1"/>
            </a:solidFill>
            <a:prstDash val="solid"/>
            <a:round/>
            <a:headEnd type="none" w="med" len="med"/>
            <a:tailEnd type="none" w="med" len="med"/>
          </a:ln>
        </p:spPr>
      </p:cxnSp>
      <p:sp>
        <p:nvSpPr>
          <p:cNvPr id="2132" name="Google Shape;2132;p43"/>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23: Title and text, 2x2 with dividers — white">
  <p:cSld name="CUSTOM_23_1_1_1_1_1_1_2_2">
    <p:spTree>
      <p:nvGrpSpPr>
        <p:cNvPr id="1" name="Shape 2133"/>
        <p:cNvGrpSpPr/>
        <p:nvPr/>
      </p:nvGrpSpPr>
      <p:grpSpPr>
        <a:xfrm>
          <a:off x="0" y="0"/>
          <a:ext cx="0" cy="0"/>
          <a:chOff x="0" y="0"/>
          <a:chExt cx="0" cy="0"/>
        </a:xfrm>
      </p:grpSpPr>
      <p:sp>
        <p:nvSpPr>
          <p:cNvPr id="2134" name="Google Shape;2134;p44"/>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135" name="Google Shape;2135;p44"/>
          <p:cNvSpPr txBox="1">
            <a:spLocks noGrp="1"/>
          </p:cNvSpPr>
          <p:nvPr>
            <p:ph type="body" idx="1"/>
          </p:nvPr>
        </p:nvSpPr>
        <p:spPr>
          <a:xfrm>
            <a:off x="420625" y="994550"/>
            <a:ext cx="4105500" cy="18066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2136" name="Google Shape;2136;p44"/>
          <p:cNvSpPr txBox="1">
            <a:spLocks noGrp="1"/>
          </p:cNvSpPr>
          <p:nvPr>
            <p:ph type="body" idx="2"/>
          </p:nvPr>
        </p:nvSpPr>
        <p:spPr>
          <a:xfrm>
            <a:off x="4617725" y="994550"/>
            <a:ext cx="4188000" cy="18066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cxnSp>
        <p:nvCxnSpPr>
          <p:cNvPr id="2137" name="Google Shape;2137;p44"/>
          <p:cNvCxnSpPr/>
          <p:nvPr/>
        </p:nvCxnSpPr>
        <p:spPr>
          <a:xfrm>
            <a:off x="4576623" y="1112895"/>
            <a:ext cx="0" cy="1555800"/>
          </a:xfrm>
          <a:prstGeom prst="straightConnector1">
            <a:avLst/>
          </a:prstGeom>
          <a:noFill/>
          <a:ln w="38100" cap="flat" cmpd="sng">
            <a:solidFill>
              <a:schemeClr val="accent1"/>
            </a:solidFill>
            <a:prstDash val="solid"/>
            <a:round/>
            <a:headEnd type="none" w="med" len="med"/>
            <a:tailEnd type="none" w="med" len="med"/>
          </a:ln>
        </p:spPr>
      </p:cxnSp>
      <p:sp>
        <p:nvSpPr>
          <p:cNvPr id="2138" name="Google Shape;2138;p44"/>
          <p:cNvSpPr txBox="1">
            <a:spLocks noGrp="1"/>
          </p:cNvSpPr>
          <p:nvPr>
            <p:ph type="body" idx="3"/>
          </p:nvPr>
        </p:nvSpPr>
        <p:spPr>
          <a:xfrm>
            <a:off x="420625" y="3021326"/>
            <a:ext cx="4105500" cy="18066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2139" name="Google Shape;2139;p44"/>
          <p:cNvSpPr txBox="1">
            <a:spLocks noGrp="1"/>
          </p:cNvSpPr>
          <p:nvPr>
            <p:ph type="body" idx="4"/>
          </p:nvPr>
        </p:nvSpPr>
        <p:spPr>
          <a:xfrm>
            <a:off x="4617725" y="3021326"/>
            <a:ext cx="4188000" cy="18066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cxnSp>
        <p:nvCxnSpPr>
          <p:cNvPr id="2140" name="Google Shape;2140;p44"/>
          <p:cNvCxnSpPr/>
          <p:nvPr/>
        </p:nvCxnSpPr>
        <p:spPr>
          <a:xfrm>
            <a:off x="4576623" y="3139672"/>
            <a:ext cx="0" cy="1555800"/>
          </a:xfrm>
          <a:prstGeom prst="straightConnector1">
            <a:avLst/>
          </a:prstGeom>
          <a:noFill/>
          <a:ln w="38100" cap="flat" cmpd="sng">
            <a:solidFill>
              <a:schemeClr val="accent1"/>
            </a:solidFill>
            <a:prstDash val="solid"/>
            <a:round/>
            <a:headEnd type="none" w="med" len="med"/>
            <a:tailEnd type="none" w="med" len="med"/>
          </a:ln>
        </p:spPr>
      </p:cxnSp>
      <p:sp>
        <p:nvSpPr>
          <p:cNvPr id="2141" name="Google Shape;2141;p44"/>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23: Title, text and image layout options divider &gt;&gt;&gt; choose from following templates →">
  <p:cSld name="CUSTOM_22_1_1_1_1_1_1_2_1">
    <p:bg>
      <p:bgPr>
        <a:solidFill>
          <a:schemeClr val="lt2"/>
        </a:solidFill>
        <a:effectLst/>
      </p:bgPr>
    </p:bg>
    <p:spTree>
      <p:nvGrpSpPr>
        <p:cNvPr id="1" name="Shape 2142"/>
        <p:cNvGrpSpPr/>
        <p:nvPr/>
      </p:nvGrpSpPr>
      <p:grpSpPr>
        <a:xfrm>
          <a:off x="0" y="0"/>
          <a:ext cx="0" cy="0"/>
          <a:chOff x="0" y="0"/>
          <a:chExt cx="0" cy="0"/>
        </a:xfrm>
      </p:grpSpPr>
      <p:sp>
        <p:nvSpPr>
          <p:cNvPr id="2143" name="Google Shape;2143;p45"/>
          <p:cNvSpPr txBox="1"/>
          <p:nvPr/>
        </p:nvSpPr>
        <p:spPr>
          <a:xfrm>
            <a:off x="2411725" y="1065053"/>
            <a:ext cx="6288300" cy="299220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7200" b="1">
                <a:solidFill>
                  <a:srgbClr val="FFFFFF"/>
                </a:solidFill>
                <a:highlight>
                  <a:schemeClr val="dk1"/>
                </a:highlight>
              </a:rPr>
              <a:t>Title, text and image layout options</a:t>
            </a:r>
            <a:endParaRPr sz="7200" b="1" dirty="0">
              <a:solidFill>
                <a:srgbClr val="FFFFFF"/>
              </a:solidFill>
              <a:highlight>
                <a:schemeClr val="dk1"/>
              </a:highlight>
            </a:endParaRPr>
          </a:p>
        </p:txBody>
      </p:sp>
      <p:sp>
        <p:nvSpPr>
          <p:cNvPr id="2144" name="Google Shape;2144;p45"/>
          <p:cNvSpPr/>
          <p:nvPr/>
        </p:nvSpPr>
        <p:spPr>
          <a:xfrm>
            <a:off x="0" y="0"/>
            <a:ext cx="2168400" cy="5143500"/>
          </a:xfrm>
          <a:prstGeom prst="rightArrowCallout">
            <a:avLst>
              <a:gd name="adj1" fmla="val 25000"/>
              <a:gd name="adj2" fmla="val 25000"/>
              <a:gd name="adj3" fmla="val 25000"/>
              <a:gd name="adj4" fmla="val 6497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5" name="Google Shape;2145;p45"/>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23: Title, text, photo, 1 column">
  <p:cSld name="CUSTOM_23_1_1_1_1_1_1_2_1">
    <p:spTree>
      <p:nvGrpSpPr>
        <p:cNvPr id="1" name="Shape 2146"/>
        <p:cNvGrpSpPr/>
        <p:nvPr/>
      </p:nvGrpSpPr>
      <p:grpSpPr>
        <a:xfrm>
          <a:off x="0" y="0"/>
          <a:ext cx="0" cy="0"/>
          <a:chOff x="0" y="0"/>
          <a:chExt cx="0" cy="0"/>
        </a:xfrm>
      </p:grpSpPr>
      <p:sp>
        <p:nvSpPr>
          <p:cNvPr id="2147" name="Google Shape;2147;p46"/>
          <p:cNvSpPr>
            <a:spLocks noGrp="1"/>
          </p:cNvSpPr>
          <p:nvPr>
            <p:ph type="pic" idx="2"/>
          </p:nvPr>
        </p:nvSpPr>
        <p:spPr>
          <a:xfrm>
            <a:off x="9225" y="-9225"/>
            <a:ext cx="9144000" cy="2429400"/>
          </a:xfrm>
          <a:prstGeom prst="rect">
            <a:avLst/>
          </a:prstGeom>
          <a:noFill/>
          <a:ln>
            <a:noFill/>
          </a:ln>
        </p:spPr>
        <p:txBody>
          <a:bodyPr/>
          <a:lstStyle/>
          <a:p>
            <a:endParaRPr lang="en-US"/>
          </a:p>
        </p:txBody>
      </p:sp>
      <p:pic>
        <p:nvPicPr>
          <p:cNvPr id="2148" name="Google Shape;2148;p46"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
        <p:nvSpPr>
          <p:cNvPr id="2149" name="Google Shape;2149;p46"/>
          <p:cNvSpPr txBox="1">
            <a:spLocks noGrp="1"/>
          </p:cNvSpPr>
          <p:nvPr>
            <p:ph type="title"/>
          </p:nvPr>
        </p:nvSpPr>
        <p:spPr>
          <a:xfrm>
            <a:off x="1384050" y="1725450"/>
            <a:ext cx="6412800" cy="3102600"/>
          </a:xfrm>
          <a:prstGeom prst="rect">
            <a:avLst/>
          </a:prstGeom>
          <a:solidFill>
            <a:schemeClr val="lt1"/>
          </a:solidFill>
          <a:ln>
            <a:noFill/>
          </a:ln>
        </p:spPr>
        <p:txBody>
          <a:bodyPr spcFirstLastPara="1" wrap="square" lIns="182875" tIns="228600" rIns="228600" bIns="228600"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150" name="Google Shape;2150;p46"/>
          <p:cNvSpPr txBox="1">
            <a:spLocks noGrp="1"/>
          </p:cNvSpPr>
          <p:nvPr>
            <p:ph type="body" idx="1"/>
          </p:nvPr>
        </p:nvSpPr>
        <p:spPr>
          <a:xfrm>
            <a:off x="1572775" y="2482075"/>
            <a:ext cx="5971200" cy="23460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151" name="Google Shape;2151;p46"/>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23: Title, text, photo, left">
  <p:cSld name="CUSTOM_23_1_1_1_1_2_1_1_1">
    <p:spTree>
      <p:nvGrpSpPr>
        <p:cNvPr id="1" name="Shape 2152"/>
        <p:cNvGrpSpPr/>
        <p:nvPr/>
      </p:nvGrpSpPr>
      <p:grpSpPr>
        <a:xfrm>
          <a:off x="0" y="0"/>
          <a:ext cx="0" cy="0"/>
          <a:chOff x="0" y="0"/>
          <a:chExt cx="0" cy="0"/>
        </a:xfrm>
      </p:grpSpPr>
      <p:sp>
        <p:nvSpPr>
          <p:cNvPr id="2153" name="Google Shape;2153;p47"/>
          <p:cNvSpPr txBox="1">
            <a:spLocks noGrp="1"/>
          </p:cNvSpPr>
          <p:nvPr>
            <p:ph type="title"/>
          </p:nvPr>
        </p:nvSpPr>
        <p:spPr>
          <a:xfrm>
            <a:off x="420625" y="320050"/>
            <a:ext cx="4206300" cy="5670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154" name="Google Shape;2154;p47"/>
          <p:cNvSpPr txBox="1">
            <a:spLocks noGrp="1"/>
          </p:cNvSpPr>
          <p:nvPr>
            <p:ph type="body" idx="1"/>
          </p:nvPr>
        </p:nvSpPr>
        <p:spPr>
          <a:xfrm>
            <a:off x="420900" y="1356375"/>
            <a:ext cx="3776100" cy="34716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155" name="Google Shape;2155;p47"/>
          <p:cNvSpPr>
            <a:spLocks noGrp="1"/>
          </p:cNvSpPr>
          <p:nvPr>
            <p:ph type="pic" idx="2"/>
          </p:nvPr>
        </p:nvSpPr>
        <p:spPr>
          <a:xfrm>
            <a:off x="5038350" y="0"/>
            <a:ext cx="4105800" cy="5143500"/>
          </a:xfrm>
          <a:prstGeom prst="rect">
            <a:avLst/>
          </a:prstGeom>
          <a:noFill/>
          <a:ln>
            <a:noFill/>
          </a:ln>
        </p:spPr>
        <p:txBody>
          <a:bodyPr/>
          <a:lstStyle/>
          <a:p>
            <a:endParaRPr lang="en-US"/>
          </a:p>
        </p:txBody>
      </p:sp>
      <p:sp>
        <p:nvSpPr>
          <p:cNvPr id="2156" name="Google Shape;2156;p4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23: Title, text, photo, right">
  <p:cSld name="CUSTOM_23_1_1_2_1_1_1_1_1">
    <p:spTree>
      <p:nvGrpSpPr>
        <p:cNvPr id="1" name="Shape 2157"/>
        <p:cNvGrpSpPr/>
        <p:nvPr/>
      </p:nvGrpSpPr>
      <p:grpSpPr>
        <a:xfrm>
          <a:off x="0" y="0"/>
          <a:ext cx="0" cy="0"/>
          <a:chOff x="0" y="0"/>
          <a:chExt cx="0" cy="0"/>
        </a:xfrm>
      </p:grpSpPr>
      <p:sp>
        <p:nvSpPr>
          <p:cNvPr id="2158" name="Google Shape;2158;p48"/>
          <p:cNvSpPr txBox="1">
            <a:spLocks noGrp="1"/>
          </p:cNvSpPr>
          <p:nvPr>
            <p:ph type="title"/>
          </p:nvPr>
        </p:nvSpPr>
        <p:spPr>
          <a:xfrm>
            <a:off x="5038350" y="320050"/>
            <a:ext cx="3767400" cy="5670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159" name="Google Shape;2159;p48"/>
          <p:cNvSpPr>
            <a:spLocks noGrp="1"/>
          </p:cNvSpPr>
          <p:nvPr>
            <p:ph type="pic" idx="2"/>
          </p:nvPr>
        </p:nvSpPr>
        <p:spPr>
          <a:xfrm>
            <a:off x="0" y="0"/>
            <a:ext cx="4572000" cy="5143500"/>
          </a:xfrm>
          <a:prstGeom prst="rect">
            <a:avLst/>
          </a:prstGeom>
          <a:noFill/>
          <a:ln>
            <a:noFill/>
          </a:ln>
        </p:spPr>
        <p:txBody>
          <a:bodyPr/>
          <a:lstStyle/>
          <a:p>
            <a:endParaRPr lang="en-US"/>
          </a:p>
        </p:txBody>
      </p:sp>
      <p:sp>
        <p:nvSpPr>
          <p:cNvPr id="2160" name="Google Shape;2160;p48"/>
          <p:cNvSpPr txBox="1">
            <a:spLocks noGrp="1"/>
          </p:cNvSpPr>
          <p:nvPr>
            <p:ph type="body" idx="1"/>
          </p:nvPr>
        </p:nvSpPr>
        <p:spPr>
          <a:xfrm>
            <a:off x="5038275" y="1420950"/>
            <a:ext cx="3767400" cy="34071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161" name="Google Shape;2161;p48"/>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23: Title, text, photo, left — gold">
  <p:cSld name="CUSTOM_22_1_1_1_1_1_1_1_1_1">
    <p:spTree>
      <p:nvGrpSpPr>
        <p:cNvPr id="1" name="Shape 2162"/>
        <p:cNvGrpSpPr/>
        <p:nvPr/>
      </p:nvGrpSpPr>
      <p:grpSpPr>
        <a:xfrm>
          <a:off x="0" y="0"/>
          <a:ext cx="0" cy="0"/>
          <a:chOff x="0" y="0"/>
          <a:chExt cx="0" cy="0"/>
        </a:xfrm>
      </p:grpSpPr>
      <p:sp>
        <p:nvSpPr>
          <p:cNvPr id="2163" name="Google Shape;2163;p49"/>
          <p:cNvSpPr txBox="1">
            <a:spLocks noGrp="1"/>
          </p:cNvSpPr>
          <p:nvPr>
            <p:ph type="title"/>
          </p:nvPr>
        </p:nvSpPr>
        <p:spPr>
          <a:xfrm>
            <a:off x="420625" y="320050"/>
            <a:ext cx="3776400" cy="944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164" name="Google Shape;2164;p49"/>
          <p:cNvSpPr/>
          <p:nvPr/>
        </p:nvSpPr>
        <p:spPr>
          <a:xfrm>
            <a:off x="4572000" y="-50"/>
            <a:ext cx="45720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65" name="Google Shape;2165;p49"/>
          <p:cNvSpPr txBox="1">
            <a:spLocks noGrp="1"/>
          </p:cNvSpPr>
          <p:nvPr>
            <p:ph type="body" idx="1"/>
          </p:nvPr>
        </p:nvSpPr>
        <p:spPr>
          <a:xfrm>
            <a:off x="420900" y="1356375"/>
            <a:ext cx="3776400" cy="34716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166" name="Google Shape;2166;p49"/>
          <p:cNvSpPr>
            <a:spLocks noGrp="1"/>
          </p:cNvSpPr>
          <p:nvPr>
            <p:ph type="pic" idx="2"/>
          </p:nvPr>
        </p:nvSpPr>
        <p:spPr>
          <a:xfrm>
            <a:off x="5038350" y="484924"/>
            <a:ext cx="3767100" cy="4160100"/>
          </a:xfrm>
          <a:prstGeom prst="rect">
            <a:avLst/>
          </a:prstGeom>
          <a:noFill/>
          <a:ln>
            <a:noFill/>
          </a:ln>
        </p:spPr>
        <p:txBody>
          <a:bodyPr/>
          <a:lstStyle/>
          <a:p>
            <a:endParaRPr lang="en-US"/>
          </a:p>
        </p:txBody>
      </p:sp>
      <p:sp>
        <p:nvSpPr>
          <p:cNvPr id="2167" name="Google Shape;2167;p49"/>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23: Title, text, photo, right — gold">
  <p:cSld name="CUSTOM_23_1_1_1_1_1_1_1_1_1">
    <p:spTree>
      <p:nvGrpSpPr>
        <p:cNvPr id="1" name="Shape 2168"/>
        <p:cNvGrpSpPr/>
        <p:nvPr/>
      </p:nvGrpSpPr>
      <p:grpSpPr>
        <a:xfrm>
          <a:off x="0" y="0"/>
          <a:ext cx="0" cy="0"/>
          <a:chOff x="0" y="0"/>
          <a:chExt cx="0" cy="0"/>
        </a:xfrm>
      </p:grpSpPr>
      <p:sp>
        <p:nvSpPr>
          <p:cNvPr id="2169" name="Google Shape;2169;p50"/>
          <p:cNvSpPr txBox="1">
            <a:spLocks noGrp="1"/>
          </p:cNvSpPr>
          <p:nvPr>
            <p:ph type="title"/>
          </p:nvPr>
        </p:nvSpPr>
        <p:spPr>
          <a:xfrm>
            <a:off x="5038350" y="886975"/>
            <a:ext cx="3776400" cy="6540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170" name="Google Shape;2170;p50"/>
          <p:cNvSpPr/>
          <p:nvPr/>
        </p:nvSpPr>
        <p:spPr>
          <a:xfrm>
            <a:off x="0" y="2350"/>
            <a:ext cx="45264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71" name="Google Shape;2171;p50"/>
          <p:cNvSpPr txBox="1">
            <a:spLocks noGrp="1"/>
          </p:cNvSpPr>
          <p:nvPr>
            <p:ph type="body" idx="1"/>
          </p:nvPr>
        </p:nvSpPr>
        <p:spPr>
          <a:xfrm>
            <a:off x="5029250" y="1679325"/>
            <a:ext cx="3776400" cy="31488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800"/>
              </a:spcBef>
              <a:spcAft>
                <a:spcPts val="0"/>
              </a:spcAft>
              <a:buSzPts val="1200"/>
              <a:buChar char="○"/>
              <a:defRPr sz="1200"/>
            </a:lvl2pPr>
            <a:lvl3pPr marL="1371600" lvl="2" indent="-304800" rtl="0">
              <a:spcBef>
                <a:spcPts val="800"/>
              </a:spcBef>
              <a:spcAft>
                <a:spcPts val="0"/>
              </a:spcAft>
              <a:buSzPts val="1200"/>
              <a:buChar char="■"/>
              <a:defRPr sz="1200"/>
            </a:lvl3pPr>
            <a:lvl4pPr marL="1828800" lvl="3" indent="-304800" rtl="0">
              <a:spcBef>
                <a:spcPts val="800"/>
              </a:spcBef>
              <a:spcAft>
                <a:spcPts val="0"/>
              </a:spcAft>
              <a:buSzPts val="1200"/>
              <a:buChar char="●"/>
              <a:defRPr sz="1200"/>
            </a:lvl4pPr>
            <a:lvl5pPr marL="2286000" lvl="4" indent="-304800" rtl="0">
              <a:spcBef>
                <a:spcPts val="800"/>
              </a:spcBef>
              <a:spcAft>
                <a:spcPts val="0"/>
              </a:spcAft>
              <a:buSzPts val="1200"/>
              <a:buChar char="○"/>
              <a:defRPr sz="1200"/>
            </a:lvl5pPr>
            <a:lvl6pPr marL="2743200" lvl="5" indent="-304800" rtl="0">
              <a:spcBef>
                <a:spcPts val="800"/>
              </a:spcBef>
              <a:spcAft>
                <a:spcPts val="0"/>
              </a:spcAft>
              <a:buSzPts val="1200"/>
              <a:buChar char="■"/>
              <a:defRPr sz="1200"/>
            </a:lvl6pPr>
            <a:lvl7pPr marL="3200400" lvl="6" indent="-304800" rtl="0">
              <a:spcBef>
                <a:spcPts val="800"/>
              </a:spcBef>
              <a:spcAft>
                <a:spcPts val="0"/>
              </a:spcAft>
              <a:buSzPts val="1200"/>
              <a:buChar char="●"/>
              <a:defRPr sz="1200"/>
            </a:lvl7pPr>
            <a:lvl8pPr marL="3657600" lvl="7" indent="-304800" rtl="0">
              <a:spcBef>
                <a:spcPts val="800"/>
              </a:spcBef>
              <a:spcAft>
                <a:spcPts val="0"/>
              </a:spcAft>
              <a:buSzPts val="1200"/>
              <a:buChar char="○"/>
              <a:defRPr sz="1200"/>
            </a:lvl8pPr>
            <a:lvl9pPr marL="4114800" lvl="8" indent="-304800" rtl="0">
              <a:spcBef>
                <a:spcPts val="800"/>
              </a:spcBef>
              <a:spcAft>
                <a:spcPts val="800"/>
              </a:spcAft>
              <a:buSzPts val="1200"/>
              <a:buChar char="■"/>
              <a:defRPr sz="1200"/>
            </a:lvl9pPr>
          </a:lstStyle>
          <a:p>
            <a:endParaRPr/>
          </a:p>
        </p:txBody>
      </p:sp>
      <p:sp>
        <p:nvSpPr>
          <p:cNvPr id="2172" name="Google Shape;2172;p50"/>
          <p:cNvSpPr>
            <a:spLocks noGrp="1"/>
          </p:cNvSpPr>
          <p:nvPr>
            <p:ph type="pic" idx="2"/>
          </p:nvPr>
        </p:nvSpPr>
        <p:spPr>
          <a:xfrm>
            <a:off x="420625" y="724025"/>
            <a:ext cx="3666900" cy="3921600"/>
          </a:xfrm>
          <a:prstGeom prst="rect">
            <a:avLst/>
          </a:prstGeom>
          <a:noFill/>
          <a:ln>
            <a:noFill/>
          </a:ln>
        </p:spPr>
        <p:txBody>
          <a:bodyPr/>
          <a:lstStyle/>
          <a:p>
            <a:endParaRPr lang="en-US"/>
          </a:p>
        </p:txBody>
      </p:sp>
      <p:sp>
        <p:nvSpPr>
          <p:cNvPr id="2173" name="Google Shape;2173;p50"/>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23: Title, text, photo, right — gold">
  <p:cSld name="CUSTOM_23_1_1_1_1_1_1_1_1_2">
    <p:spTree>
      <p:nvGrpSpPr>
        <p:cNvPr id="1" name="Shape 2174"/>
        <p:cNvGrpSpPr/>
        <p:nvPr/>
      </p:nvGrpSpPr>
      <p:grpSpPr>
        <a:xfrm>
          <a:off x="0" y="0"/>
          <a:ext cx="0" cy="0"/>
          <a:chOff x="0" y="0"/>
          <a:chExt cx="0" cy="0"/>
        </a:xfrm>
      </p:grpSpPr>
      <p:sp>
        <p:nvSpPr>
          <p:cNvPr id="2175" name="Google Shape;2175;p51"/>
          <p:cNvSpPr/>
          <p:nvPr/>
        </p:nvSpPr>
        <p:spPr>
          <a:xfrm>
            <a:off x="3776475" y="-2275"/>
            <a:ext cx="51552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76" name="Google Shape;2176;p51"/>
          <p:cNvSpPr txBox="1">
            <a:spLocks noGrp="1"/>
          </p:cNvSpPr>
          <p:nvPr>
            <p:ph type="title"/>
          </p:nvPr>
        </p:nvSpPr>
        <p:spPr>
          <a:xfrm>
            <a:off x="4617725" y="619075"/>
            <a:ext cx="4078200" cy="6540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177" name="Google Shape;2177;p51"/>
          <p:cNvSpPr txBox="1">
            <a:spLocks noGrp="1"/>
          </p:cNvSpPr>
          <p:nvPr>
            <p:ph type="body" idx="1"/>
          </p:nvPr>
        </p:nvSpPr>
        <p:spPr>
          <a:xfrm>
            <a:off x="4608650" y="1420975"/>
            <a:ext cx="4078200" cy="34071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178" name="Google Shape;2178;p51"/>
          <p:cNvSpPr>
            <a:spLocks noGrp="1"/>
          </p:cNvSpPr>
          <p:nvPr>
            <p:ph type="pic" idx="2"/>
          </p:nvPr>
        </p:nvSpPr>
        <p:spPr>
          <a:xfrm>
            <a:off x="420625" y="724025"/>
            <a:ext cx="2935200" cy="3921600"/>
          </a:xfrm>
          <a:prstGeom prst="rect">
            <a:avLst/>
          </a:prstGeom>
          <a:noFill/>
          <a:ln>
            <a:noFill/>
          </a:ln>
        </p:spPr>
        <p:txBody>
          <a:bodyPr/>
          <a:lstStyle/>
          <a:p>
            <a:endParaRPr lang="en-US"/>
          </a:p>
        </p:txBody>
      </p:sp>
      <p:sp>
        <p:nvSpPr>
          <p:cNvPr id="2179" name="Google Shape;2179;p51"/>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23: *Presentation title slide with preheader">
  <p:cSld name="CUSTOM_19">
    <p:spTree>
      <p:nvGrpSpPr>
        <p:cNvPr id="1" name="Shape 27"/>
        <p:cNvGrpSpPr/>
        <p:nvPr/>
      </p:nvGrpSpPr>
      <p:grpSpPr>
        <a:xfrm>
          <a:off x="0" y="0"/>
          <a:ext cx="0" cy="0"/>
          <a:chOff x="0" y="0"/>
          <a:chExt cx="0" cy="0"/>
        </a:xfrm>
      </p:grpSpPr>
      <p:sp>
        <p:nvSpPr>
          <p:cNvPr id="28" name="Google Shape;28;p6"/>
          <p:cNvSpPr txBox="1">
            <a:spLocks noGrp="1"/>
          </p:cNvSpPr>
          <p:nvPr>
            <p:ph type="ctrTitle"/>
          </p:nvPr>
        </p:nvSpPr>
        <p:spPr>
          <a:xfrm>
            <a:off x="420625" y="1150944"/>
            <a:ext cx="8411700" cy="810000"/>
          </a:xfrm>
          <a:prstGeom prst="rect">
            <a:avLst/>
          </a:prstGeom>
        </p:spPr>
        <p:txBody>
          <a:bodyPr spcFirstLastPara="1" wrap="square" lIns="0" tIns="0" rIns="0" bIns="0" anchor="t" anchorCtr="0">
            <a:spAutoFit/>
          </a:bodyPr>
          <a:lstStyle>
            <a:lvl1pPr lvl="0" rtl="0">
              <a:lnSpc>
                <a:spcPct val="90000"/>
              </a:lnSpc>
              <a:spcBef>
                <a:spcPts val="0"/>
              </a:spcBef>
              <a:spcAft>
                <a:spcPts val="0"/>
              </a:spcAft>
              <a:buSzPts val="4800"/>
              <a:buNone/>
              <a:defRPr sz="4800"/>
            </a:lvl1pPr>
            <a:lvl2pPr lvl="1" algn="ctr" rtl="0">
              <a:spcBef>
                <a:spcPts val="0"/>
              </a:spcBef>
              <a:spcAft>
                <a:spcPts val="0"/>
              </a:spcAft>
              <a:buSzPts val="4800"/>
              <a:buNone/>
              <a:defRPr sz="4800"/>
            </a:lvl2pPr>
            <a:lvl3pPr lvl="2" algn="ctr" rtl="0">
              <a:spcBef>
                <a:spcPts val="800"/>
              </a:spcBef>
              <a:spcAft>
                <a:spcPts val="0"/>
              </a:spcAft>
              <a:buSzPts val="4800"/>
              <a:buNone/>
              <a:defRPr sz="4800"/>
            </a:lvl3pPr>
            <a:lvl4pPr lvl="3" algn="ctr" rtl="0">
              <a:spcBef>
                <a:spcPts val="800"/>
              </a:spcBef>
              <a:spcAft>
                <a:spcPts val="0"/>
              </a:spcAft>
              <a:buSzPts val="4800"/>
              <a:buNone/>
              <a:defRPr sz="4800"/>
            </a:lvl4pPr>
            <a:lvl5pPr lvl="4" algn="ctr" rtl="0">
              <a:spcBef>
                <a:spcPts val="800"/>
              </a:spcBef>
              <a:spcAft>
                <a:spcPts val="0"/>
              </a:spcAft>
              <a:buSzPts val="4800"/>
              <a:buNone/>
              <a:defRPr sz="4800"/>
            </a:lvl5pPr>
            <a:lvl6pPr lvl="5" algn="ctr" rtl="0">
              <a:spcBef>
                <a:spcPts val="800"/>
              </a:spcBef>
              <a:spcAft>
                <a:spcPts val="0"/>
              </a:spcAft>
              <a:buSzPts val="4800"/>
              <a:buNone/>
              <a:defRPr sz="4800"/>
            </a:lvl6pPr>
            <a:lvl7pPr lvl="6" algn="ctr" rtl="0">
              <a:spcBef>
                <a:spcPts val="800"/>
              </a:spcBef>
              <a:spcAft>
                <a:spcPts val="0"/>
              </a:spcAft>
              <a:buSzPts val="4800"/>
              <a:buNone/>
              <a:defRPr sz="4800"/>
            </a:lvl7pPr>
            <a:lvl8pPr lvl="7" algn="ctr" rtl="0">
              <a:spcBef>
                <a:spcPts val="800"/>
              </a:spcBef>
              <a:spcAft>
                <a:spcPts val="0"/>
              </a:spcAft>
              <a:buSzPts val="4800"/>
              <a:buNone/>
              <a:defRPr sz="4800"/>
            </a:lvl8pPr>
            <a:lvl9pPr lvl="8" algn="ctr" rtl="0">
              <a:spcBef>
                <a:spcPts val="800"/>
              </a:spcBef>
              <a:spcAft>
                <a:spcPts val="800"/>
              </a:spcAft>
              <a:buSzPts val="4800"/>
              <a:buNone/>
              <a:defRPr sz="4800"/>
            </a:lvl9pPr>
          </a:lstStyle>
          <a:p>
            <a:endParaRPr/>
          </a:p>
        </p:txBody>
      </p:sp>
      <p:sp>
        <p:nvSpPr>
          <p:cNvPr id="29" name="Google Shape;29;p6"/>
          <p:cNvSpPr txBox="1">
            <a:spLocks noGrp="1"/>
          </p:cNvSpPr>
          <p:nvPr>
            <p:ph type="subTitle" idx="1"/>
          </p:nvPr>
        </p:nvSpPr>
        <p:spPr>
          <a:xfrm>
            <a:off x="420625" y="886975"/>
            <a:ext cx="8411700" cy="257100"/>
          </a:xfrm>
          <a:prstGeom prst="rect">
            <a:avLst/>
          </a:prstGeom>
        </p:spPr>
        <p:txBody>
          <a:bodyPr spcFirstLastPara="1" wrap="square" lIns="0" tIns="0" rIns="0" bIns="0" anchor="t" anchorCtr="0">
            <a:spAutoFit/>
          </a:bodyPr>
          <a:lstStyle>
            <a:lvl1pPr lvl="0" rtl="0">
              <a:lnSpc>
                <a:spcPct val="100000"/>
              </a:lnSpc>
              <a:spcBef>
                <a:spcPts val="0"/>
              </a:spcBef>
              <a:spcAft>
                <a:spcPts val="0"/>
              </a:spcAft>
              <a:buSzPts val="1600"/>
              <a:buNone/>
              <a:defRPr sz="1600" b="1">
                <a:highlight>
                  <a:schemeClr val="accent1"/>
                </a:highlight>
              </a:defRPr>
            </a:lvl1pPr>
            <a:lvl2pPr lvl="1" algn="ctr" rtl="0">
              <a:lnSpc>
                <a:spcPct val="100000"/>
              </a:lnSpc>
              <a:spcBef>
                <a:spcPts val="0"/>
              </a:spcBef>
              <a:spcAft>
                <a:spcPts val="0"/>
              </a:spcAft>
              <a:buSzPts val="2800"/>
              <a:buNone/>
              <a:defRPr sz="2800">
                <a:highlight>
                  <a:schemeClr val="accent1"/>
                </a:highlight>
              </a:defRPr>
            </a:lvl2pPr>
            <a:lvl3pPr lvl="2" algn="ctr" rtl="0">
              <a:lnSpc>
                <a:spcPct val="100000"/>
              </a:lnSpc>
              <a:spcBef>
                <a:spcPts val="0"/>
              </a:spcBef>
              <a:spcAft>
                <a:spcPts val="0"/>
              </a:spcAft>
              <a:buSzPts val="2800"/>
              <a:buNone/>
              <a:defRPr sz="2800">
                <a:highlight>
                  <a:schemeClr val="accent1"/>
                </a:highlight>
              </a:defRPr>
            </a:lvl3pPr>
            <a:lvl4pPr lvl="3" algn="ctr" rtl="0">
              <a:lnSpc>
                <a:spcPct val="100000"/>
              </a:lnSpc>
              <a:spcBef>
                <a:spcPts val="0"/>
              </a:spcBef>
              <a:spcAft>
                <a:spcPts val="0"/>
              </a:spcAft>
              <a:buSzPts val="2800"/>
              <a:buNone/>
              <a:defRPr sz="2800">
                <a:highlight>
                  <a:schemeClr val="accent1"/>
                </a:highlight>
              </a:defRPr>
            </a:lvl4pPr>
            <a:lvl5pPr lvl="4" algn="ctr" rtl="0">
              <a:lnSpc>
                <a:spcPct val="100000"/>
              </a:lnSpc>
              <a:spcBef>
                <a:spcPts val="0"/>
              </a:spcBef>
              <a:spcAft>
                <a:spcPts val="0"/>
              </a:spcAft>
              <a:buSzPts val="2800"/>
              <a:buNone/>
              <a:defRPr sz="2800">
                <a:highlight>
                  <a:schemeClr val="accent1"/>
                </a:highlight>
              </a:defRPr>
            </a:lvl5pPr>
            <a:lvl6pPr lvl="5" algn="ctr" rtl="0">
              <a:lnSpc>
                <a:spcPct val="100000"/>
              </a:lnSpc>
              <a:spcBef>
                <a:spcPts val="0"/>
              </a:spcBef>
              <a:spcAft>
                <a:spcPts val="0"/>
              </a:spcAft>
              <a:buSzPts val="2800"/>
              <a:buNone/>
              <a:defRPr sz="2800">
                <a:highlight>
                  <a:schemeClr val="accent1"/>
                </a:highlight>
              </a:defRPr>
            </a:lvl6pPr>
            <a:lvl7pPr lvl="6" algn="ctr" rtl="0">
              <a:lnSpc>
                <a:spcPct val="100000"/>
              </a:lnSpc>
              <a:spcBef>
                <a:spcPts val="0"/>
              </a:spcBef>
              <a:spcAft>
                <a:spcPts val="0"/>
              </a:spcAft>
              <a:buSzPts val="2800"/>
              <a:buNone/>
              <a:defRPr sz="2800">
                <a:highlight>
                  <a:schemeClr val="accent1"/>
                </a:highlight>
              </a:defRPr>
            </a:lvl7pPr>
            <a:lvl8pPr lvl="7" algn="ctr" rtl="0">
              <a:lnSpc>
                <a:spcPct val="100000"/>
              </a:lnSpc>
              <a:spcBef>
                <a:spcPts val="0"/>
              </a:spcBef>
              <a:spcAft>
                <a:spcPts val="0"/>
              </a:spcAft>
              <a:buSzPts val="2800"/>
              <a:buNone/>
              <a:defRPr sz="2800">
                <a:highlight>
                  <a:schemeClr val="accent1"/>
                </a:highlight>
              </a:defRPr>
            </a:lvl8pPr>
            <a:lvl9pPr lvl="8" algn="ctr" rtl="0">
              <a:lnSpc>
                <a:spcPct val="100000"/>
              </a:lnSpc>
              <a:spcBef>
                <a:spcPts val="0"/>
              </a:spcBef>
              <a:spcAft>
                <a:spcPts val="0"/>
              </a:spcAft>
              <a:buSzPts val="2800"/>
              <a:buNone/>
              <a:defRPr sz="2800">
                <a:highlight>
                  <a:schemeClr val="accent1"/>
                </a:highlight>
              </a:defRPr>
            </a:lvl9pPr>
          </a:lstStyle>
          <a:p>
            <a:endParaRPr/>
          </a:p>
        </p:txBody>
      </p:sp>
      <p:pic>
        <p:nvPicPr>
          <p:cNvPr id="30" name="Google Shape;30;p6" descr="ASU_Horiz_RGB_Digital_MaroonGold.png"/>
          <p:cNvPicPr preferRelativeResize="0"/>
          <p:nvPr/>
        </p:nvPicPr>
        <p:blipFill rotWithShape="1">
          <a:blip r:embed="rId2">
            <a:alphaModFix/>
          </a:blip>
          <a:srcRect l="3993" t="13045" r="2039" b="14158"/>
          <a:stretch/>
        </p:blipFill>
        <p:spPr>
          <a:xfrm>
            <a:off x="310823" y="4137962"/>
            <a:ext cx="3767325" cy="810000"/>
          </a:xfrm>
          <a:prstGeom prst="rect">
            <a:avLst/>
          </a:prstGeom>
          <a:noFill/>
          <a:ln>
            <a:noFill/>
          </a:ln>
        </p:spPr>
      </p:pic>
      <p:sp>
        <p:nvSpPr>
          <p:cNvPr id="31" name="Google Shape;31;p6"/>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23: Title, text, photo, for list or steps">
  <p:cSld name="CUSTOM_22_1_1_1_1_1_1_2_1_1">
    <p:spTree>
      <p:nvGrpSpPr>
        <p:cNvPr id="1" name="Shape 2180"/>
        <p:cNvGrpSpPr/>
        <p:nvPr/>
      </p:nvGrpSpPr>
      <p:grpSpPr>
        <a:xfrm>
          <a:off x="0" y="0"/>
          <a:ext cx="0" cy="0"/>
          <a:chOff x="0" y="0"/>
          <a:chExt cx="0" cy="0"/>
        </a:xfrm>
      </p:grpSpPr>
      <p:sp>
        <p:nvSpPr>
          <p:cNvPr id="2181" name="Google Shape;2181;p52"/>
          <p:cNvSpPr/>
          <p:nvPr/>
        </p:nvSpPr>
        <p:spPr>
          <a:xfrm>
            <a:off x="3776475" y="-2275"/>
            <a:ext cx="51552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2" name="Google Shape;2182;p52"/>
          <p:cNvSpPr txBox="1">
            <a:spLocks noGrp="1"/>
          </p:cNvSpPr>
          <p:nvPr>
            <p:ph type="title"/>
          </p:nvPr>
        </p:nvSpPr>
        <p:spPr>
          <a:xfrm>
            <a:off x="4617725" y="619075"/>
            <a:ext cx="4078200" cy="654000"/>
          </a:xfrm>
          <a:prstGeom prst="rect">
            <a:avLst/>
          </a:prstGeom>
        </p:spPr>
        <p:txBody>
          <a:bodyPr spcFirstLastPara="1" wrap="square" lIns="0" tIns="0" rIns="0" bIns="0" anchor="t" anchorCtr="0">
            <a:norm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183" name="Google Shape;2183;p52"/>
          <p:cNvSpPr txBox="1">
            <a:spLocks noGrp="1"/>
          </p:cNvSpPr>
          <p:nvPr>
            <p:ph type="body" idx="1"/>
          </p:nvPr>
        </p:nvSpPr>
        <p:spPr>
          <a:xfrm>
            <a:off x="4608650" y="1420975"/>
            <a:ext cx="4078200" cy="6090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800"/>
              </a:spcBef>
              <a:spcAft>
                <a:spcPts val="0"/>
              </a:spcAft>
              <a:buSzPts val="1200"/>
              <a:buChar char="○"/>
              <a:defRPr sz="1200"/>
            </a:lvl2pPr>
            <a:lvl3pPr marL="1371600" lvl="2" indent="-304800" rtl="0">
              <a:spcBef>
                <a:spcPts val="800"/>
              </a:spcBef>
              <a:spcAft>
                <a:spcPts val="0"/>
              </a:spcAft>
              <a:buSzPts val="1200"/>
              <a:buChar char="■"/>
              <a:defRPr sz="1200"/>
            </a:lvl3pPr>
            <a:lvl4pPr marL="1828800" lvl="3" indent="-304800" rtl="0">
              <a:spcBef>
                <a:spcPts val="800"/>
              </a:spcBef>
              <a:spcAft>
                <a:spcPts val="0"/>
              </a:spcAft>
              <a:buSzPts val="1200"/>
              <a:buChar char="●"/>
              <a:defRPr sz="1200"/>
            </a:lvl4pPr>
            <a:lvl5pPr marL="2286000" lvl="4" indent="-304800" rtl="0">
              <a:spcBef>
                <a:spcPts val="800"/>
              </a:spcBef>
              <a:spcAft>
                <a:spcPts val="0"/>
              </a:spcAft>
              <a:buSzPts val="1200"/>
              <a:buChar char="○"/>
              <a:defRPr sz="1200"/>
            </a:lvl5pPr>
            <a:lvl6pPr marL="2743200" lvl="5" indent="-304800" rtl="0">
              <a:spcBef>
                <a:spcPts val="800"/>
              </a:spcBef>
              <a:spcAft>
                <a:spcPts val="0"/>
              </a:spcAft>
              <a:buSzPts val="1200"/>
              <a:buChar char="■"/>
              <a:defRPr sz="1200"/>
            </a:lvl6pPr>
            <a:lvl7pPr marL="3200400" lvl="6" indent="-304800" rtl="0">
              <a:spcBef>
                <a:spcPts val="800"/>
              </a:spcBef>
              <a:spcAft>
                <a:spcPts val="0"/>
              </a:spcAft>
              <a:buSzPts val="1200"/>
              <a:buChar char="●"/>
              <a:defRPr sz="1200"/>
            </a:lvl7pPr>
            <a:lvl8pPr marL="3657600" lvl="7" indent="-304800" rtl="0">
              <a:spcBef>
                <a:spcPts val="800"/>
              </a:spcBef>
              <a:spcAft>
                <a:spcPts val="0"/>
              </a:spcAft>
              <a:buSzPts val="1200"/>
              <a:buChar char="○"/>
              <a:defRPr sz="1200"/>
            </a:lvl8pPr>
            <a:lvl9pPr marL="4114800" lvl="8" indent="-304800" rtl="0">
              <a:spcBef>
                <a:spcPts val="800"/>
              </a:spcBef>
              <a:spcAft>
                <a:spcPts val="800"/>
              </a:spcAft>
              <a:buSzPts val="1200"/>
              <a:buChar char="■"/>
              <a:defRPr sz="1200"/>
            </a:lvl9pPr>
          </a:lstStyle>
          <a:p>
            <a:endParaRPr/>
          </a:p>
        </p:txBody>
      </p:sp>
      <p:sp>
        <p:nvSpPr>
          <p:cNvPr id="2184" name="Google Shape;2184;p52"/>
          <p:cNvSpPr>
            <a:spLocks noGrp="1"/>
          </p:cNvSpPr>
          <p:nvPr>
            <p:ph type="pic" idx="2"/>
          </p:nvPr>
        </p:nvSpPr>
        <p:spPr>
          <a:xfrm>
            <a:off x="420625" y="724025"/>
            <a:ext cx="2935200" cy="3921600"/>
          </a:xfrm>
          <a:prstGeom prst="rect">
            <a:avLst/>
          </a:prstGeom>
          <a:noFill/>
          <a:ln>
            <a:noFill/>
          </a:ln>
        </p:spPr>
        <p:txBody>
          <a:bodyPr/>
          <a:lstStyle/>
          <a:p>
            <a:endParaRPr lang="en-US"/>
          </a:p>
        </p:txBody>
      </p:sp>
      <p:sp>
        <p:nvSpPr>
          <p:cNvPr id="2185" name="Google Shape;2185;p52"/>
          <p:cNvSpPr txBox="1">
            <a:spLocks noGrp="1"/>
          </p:cNvSpPr>
          <p:nvPr>
            <p:ph type="body" idx="3"/>
          </p:nvPr>
        </p:nvSpPr>
        <p:spPr>
          <a:xfrm>
            <a:off x="4617725" y="2124300"/>
            <a:ext cx="300000" cy="300000"/>
          </a:xfrm>
          <a:prstGeom prst="rect">
            <a:avLst/>
          </a:prstGeom>
        </p:spPr>
        <p:txBody>
          <a:bodyPr spcFirstLastPara="1" wrap="square" lIns="0" tIns="0" rIns="0" bIns="0" anchor="ctr" anchorCtr="0">
            <a:noAutofit/>
          </a:bodyPr>
          <a:lstStyle>
            <a:lvl1pPr marL="457200" lvl="0" indent="-279400" algn="ctr" rtl="0">
              <a:lnSpc>
                <a:spcPct val="100000"/>
              </a:lnSpc>
              <a:spcBef>
                <a:spcPts val="0"/>
              </a:spcBef>
              <a:spcAft>
                <a:spcPts val="0"/>
              </a:spcAft>
              <a:buSzPts val="800"/>
              <a:buChar char="●"/>
              <a:defRPr sz="800" b="1"/>
            </a:lvl1pPr>
            <a:lvl2pPr marL="914400" lvl="1" indent="-279400" algn="ctr" rtl="0">
              <a:lnSpc>
                <a:spcPct val="100000"/>
              </a:lnSpc>
              <a:spcBef>
                <a:spcPts val="800"/>
              </a:spcBef>
              <a:spcAft>
                <a:spcPts val="0"/>
              </a:spcAft>
              <a:buSzPts val="800"/>
              <a:buChar char="○"/>
              <a:defRPr sz="800" b="1"/>
            </a:lvl2pPr>
            <a:lvl3pPr marL="1371600" lvl="2" indent="-279400" algn="ctr" rtl="0">
              <a:lnSpc>
                <a:spcPct val="100000"/>
              </a:lnSpc>
              <a:spcBef>
                <a:spcPts val="800"/>
              </a:spcBef>
              <a:spcAft>
                <a:spcPts val="0"/>
              </a:spcAft>
              <a:buSzPts val="800"/>
              <a:buChar char="■"/>
              <a:defRPr sz="800" b="1"/>
            </a:lvl3pPr>
            <a:lvl4pPr marL="1828800" lvl="3" indent="-279400" algn="ctr" rtl="0">
              <a:lnSpc>
                <a:spcPct val="100000"/>
              </a:lnSpc>
              <a:spcBef>
                <a:spcPts val="800"/>
              </a:spcBef>
              <a:spcAft>
                <a:spcPts val="0"/>
              </a:spcAft>
              <a:buSzPts val="800"/>
              <a:buChar char="●"/>
              <a:defRPr sz="800" b="1"/>
            </a:lvl4pPr>
            <a:lvl5pPr marL="2286000" lvl="4" indent="-279400" algn="ctr" rtl="0">
              <a:lnSpc>
                <a:spcPct val="100000"/>
              </a:lnSpc>
              <a:spcBef>
                <a:spcPts val="800"/>
              </a:spcBef>
              <a:spcAft>
                <a:spcPts val="0"/>
              </a:spcAft>
              <a:buSzPts val="800"/>
              <a:buChar char="○"/>
              <a:defRPr sz="800" b="1"/>
            </a:lvl5pPr>
            <a:lvl6pPr marL="2743200" lvl="5" indent="-279400" algn="ctr" rtl="0">
              <a:lnSpc>
                <a:spcPct val="100000"/>
              </a:lnSpc>
              <a:spcBef>
                <a:spcPts val="800"/>
              </a:spcBef>
              <a:spcAft>
                <a:spcPts val="0"/>
              </a:spcAft>
              <a:buSzPts val="800"/>
              <a:buChar char="■"/>
              <a:defRPr sz="800" b="1"/>
            </a:lvl6pPr>
            <a:lvl7pPr marL="3200400" lvl="6" indent="-279400" algn="ctr" rtl="0">
              <a:lnSpc>
                <a:spcPct val="100000"/>
              </a:lnSpc>
              <a:spcBef>
                <a:spcPts val="800"/>
              </a:spcBef>
              <a:spcAft>
                <a:spcPts val="0"/>
              </a:spcAft>
              <a:buSzPts val="800"/>
              <a:buChar char="●"/>
              <a:defRPr sz="800" b="1"/>
            </a:lvl7pPr>
            <a:lvl8pPr marL="3657600" lvl="7" indent="-279400" algn="ctr" rtl="0">
              <a:lnSpc>
                <a:spcPct val="100000"/>
              </a:lnSpc>
              <a:spcBef>
                <a:spcPts val="800"/>
              </a:spcBef>
              <a:spcAft>
                <a:spcPts val="0"/>
              </a:spcAft>
              <a:buSzPts val="800"/>
              <a:buChar char="○"/>
              <a:defRPr sz="800" b="1"/>
            </a:lvl8pPr>
            <a:lvl9pPr marL="4114800" lvl="8" indent="-279400" algn="ctr" rtl="0">
              <a:lnSpc>
                <a:spcPct val="100000"/>
              </a:lnSpc>
              <a:spcBef>
                <a:spcPts val="800"/>
              </a:spcBef>
              <a:spcAft>
                <a:spcPts val="800"/>
              </a:spcAft>
              <a:buSzPts val="800"/>
              <a:buChar char="■"/>
              <a:defRPr sz="800" b="1"/>
            </a:lvl9pPr>
          </a:lstStyle>
          <a:p>
            <a:endParaRPr/>
          </a:p>
        </p:txBody>
      </p:sp>
      <p:sp>
        <p:nvSpPr>
          <p:cNvPr id="2186" name="Google Shape;2186;p52"/>
          <p:cNvSpPr/>
          <p:nvPr/>
        </p:nvSpPr>
        <p:spPr>
          <a:xfrm>
            <a:off x="4617734" y="2127658"/>
            <a:ext cx="300000" cy="300000"/>
          </a:xfrm>
          <a:prstGeom prst="ellipse">
            <a:avLst/>
          </a:prstGeom>
          <a:solidFill>
            <a:srgbClr val="FFFFFF"/>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None/>
            </a:pPr>
            <a:endParaRPr sz="1400" b="0" i="0" u="none" dirty="0">
              <a:solidFill>
                <a:srgbClr val="191919"/>
              </a:solidFill>
              <a:latin typeface="Calibri"/>
              <a:ea typeface="Calibri"/>
              <a:cs typeface="Calibri"/>
              <a:sym typeface="Calibri"/>
            </a:endParaRPr>
          </a:p>
        </p:txBody>
      </p:sp>
      <p:sp>
        <p:nvSpPr>
          <p:cNvPr id="2187" name="Google Shape;2187;p52"/>
          <p:cNvSpPr txBox="1">
            <a:spLocks noGrp="1"/>
          </p:cNvSpPr>
          <p:nvPr>
            <p:ph type="subTitle" idx="4"/>
          </p:nvPr>
        </p:nvSpPr>
        <p:spPr>
          <a:xfrm>
            <a:off x="5084025" y="2147551"/>
            <a:ext cx="3621300" cy="133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200"/>
              <a:buNone/>
              <a:defRPr sz="1200" b="1"/>
            </a:lvl1pPr>
            <a:lvl2pPr lvl="1" rtl="0">
              <a:lnSpc>
                <a:spcPct val="100000"/>
              </a:lnSpc>
              <a:spcBef>
                <a:spcPts val="0"/>
              </a:spcBef>
              <a:spcAft>
                <a:spcPts val="0"/>
              </a:spcAft>
              <a:buSzPts val="2000"/>
              <a:buNone/>
              <a:defRPr/>
            </a:lvl2pPr>
            <a:lvl3pPr lvl="2" rtl="0">
              <a:lnSpc>
                <a:spcPct val="100000"/>
              </a:lnSpc>
              <a:spcBef>
                <a:spcPts val="0"/>
              </a:spcBef>
              <a:spcAft>
                <a:spcPts val="0"/>
              </a:spcAft>
              <a:buSzPts val="2000"/>
              <a:buNone/>
              <a:defRPr/>
            </a:lvl3pPr>
            <a:lvl4pPr lvl="3" rtl="0">
              <a:lnSpc>
                <a:spcPct val="100000"/>
              </a:lnSpc>
              <a:spcBef>
                <a:spcPts val="0"/>
              </a:spcBef>
              <a:spcAft>
                <a:spcPts val="0"/>
              </a:spcAft>
              <a:buSzPts val="2000"/>
              <a:buNone/>
              <a:defRPr/>
            </a:lvl4pPr>
            <a:lvl5pPr lvl="4" rtl="0">
              <a:lnSpc>
                <a:spcPct val="100000"/>
              </a:lnSpc>
              <a:spcBef>
                <a:spcPts val="0"/>
              </a:spcBef>
              <a:spcAft>
                <a:spcPts val="0"/>
              </a:spcAft>
              <a:buSzPts val="2000"/>
              <a:buNone/>
              <a:defRPr/>
            </a:lvl5pPr>
            <a:lvl6pPr lvl="5" rtl="0">
              <a:lnSpc>
                <a:spcPct val="100000"/>
              </a:lnSpc>
              <a:spcBef>
                <a:spcPts val="0"/>
              </a:spcBef>
              <a:spcAft>
                <a:spcPts val="0"/>
              </a:spcAft>
              <a:buSzPts val="2000"/>
              <a:buNone/>
              <a:defRPr/>
            </a:lvl6pPr>
            <a:lvl7pPr lvl="6" rtl="0">
              <a:lnSpc>
                <a:spcPct val="100000"/>
              </a:lnSpc>
              <a:spcBef>
                <a:spcPts val="0"/>
              </a:spcBef>
              <a:spcAft>
                <a:spcPts val="0"/>
              </a:spcAft>
              <a:buSzPts val="2000"/>
              <a:buNone/>
              <a:defRPr/>
            </a:lvl7pPr>
            <a:lvl8pPr lvl="7" rtl="0">
              <a:lnSpc>
                <a:spcPct val="100000"/>
              </a:lnSpc>
              <a:spcBef>
                <a:spcPts val="0"/>
              </a:spcBef>
              <a:spcAft>
                <a:spcPts val="0"/>
              </a:spcAft>
              <a:buSzPts val="2000"/>
              <a:buNone/>
              <a:defRPr/>
            </a:lvl8pPr>
            <a:lvl9pPr lvl="8" rtl="0">
              <a:lnSpc>
                <a:spcPct val="100000"/>
              </a:lnSpc>
              <a:spcBef>
                <a:spcPts val="0"/>
              </a:spcBef>
              <a:spcAft>
                <a:spcPts val="0"/>
              </a:spcAft>
              <a:buSzPts val="2000"/>
              <a:buNone/>
              <a:defRPr/>
            </a:lvl9pPr>
          </a:lstStyle>
          <a:p>
            <a:endParaRPr/>
          </a:p>
        </p:txBody>
      </p:sp>
      <p:sp>
        <p:nvSpPr>
          <p:cNvPr id="2188" name="Google Shape;2188;p52"/>
          <p:cNvSpPr txBox="1">
            <a:spLocks noGrp="1"/>
          </p:cNvSpPr>
          <p:nvPr>
            <p:ph type="body" idx="5"/>
          </p:nvPr>
        </p:nvSpPr>
        <p:spPr>
          <a:xfrm>
            <a:off x="5093325" y="2368977"/>
            <a:ext cx="3602700" cy="133500"/>
          </a:xfrm>
          <a:prstGeom prst="rect">
            <a:avLst/>
          </a:prstGeom>
        </p:spPr>
        <p:txBody>
          <a:bodyPr spcFirstLastPara="1" wrap="square" lIns="0" tIns="0" rIns="0" bIns="0" anchor="t" anchorCtr="0">
            <a:noAutofit/>
          </a:bodyPr>
          <a:lstStyle>
            <a:lvl1pPr marL="457200" lvl="0" indent="-279400" rtl="0">
              <a:lnSpc>
                <a:spcPct val="100000"/>
              </a:lnSpc>
              <a:spcBef>
                <a:spcPts val="0"/>
              </a:spcBef>
              <a:spcAft>
                <a:spcPts val="0"/>
              </a:spcAft>
              <a:buSzPts val="800"/>
              <a:buChar char="●"/>
              <a:defRPr sz="800"/>
            </a:lvl1pPr>
            <a:lvl2pPr marL="914400" lvl="1" indent="-279400" rtl="0">
              <a:lnSpc>
                <a:spcPct val="100000"/>
              </a:lnSpc>
              <a:spcBef>
                <a:spcPts val="0"/>
              </a:spcBef>
              <a:spcAft>
                <a:spcPts val="0"/>
              </a:spcAft>
              <a:buSzPts val="800"/>
              <a:buChar char="○"/>
              <a:defRPr sz="800"/>
            </a:lvl2pPr>
            <a:lvl3pPr marL="1371600" lvl="2" indent="-279400" rtl="0">
              <a:lnSpc>
                <a:spcPct val="100000"/>
              </a:lnSpc>
              <a:spcBef>
                <a:spcPts val="0"/>
              </a:spcBef>
              <a:spcAft>
                <a:spcPts val="0"/>
              </a:spcAft>
              <a:buSzPts val="800"/>
              <a:buChar char="■"/>
              <a:defRPr sz="800"/>
            </a:lvl3pPr>
            <a:lvl4pPr marL="1828800" lvl="3" indent="-279400" rtl="0">
              <a:lnSpc>
                <a:spcPct val="100000"/>
              </a:lnSpc>
              <a:spcBef>
                <a:spcPts val="0"/>
              </a:spcBef>
              <a:spcAft>
                <a:spcPts val="0"/>
              </a:spcAft>
              <a:buSzPts val="800"/>
              <a:buChar char="●"/>
              <a:defRPr sz="800"/>
            </a:lvl4pPr>
            <a:lvl5pPr marL="2286000" lvl="4" indent="-279400" rtl="0">
              <a:lnSpc>
                <a:spcPct val="100000"/>
              </a:lnSpc>
              <a:spcBef>
                <a:spcPts val="0"/>
              </a:spcBef>
              <a:spcAft>
                <a:spcPts val="0"/>
              </a:spcAft>
              <a:buSzPts val="800"/>
              <a:buChar char="○"/>
              <a:defRPr sz="800"/>
            </a:lvl5pPr>
            <a:lvl6pPr marL="2743200" lvl="5" indent="-279400" rtl="0">
              <a:lnSpc>
                <a:spcPct val="100000"/>
              </a:lnSpc>
              <a:spcBef>
                <a:spcPts val="0"/>
              </a:spcBef>
              <a:spcAft>
                <a:spcPts val="0"/>
              </a:spcAft>
              <a:buSzPts val="800"/>
              <a:buChar char="■"/>
              <a:defRPr sz="800"/>
            </a:lvl6pPr>
            <a:lvl7pPr marL="3200400" lvl="6" indent="-279400" rtl="0">
              <a:lnSpc>
                <a:spcPct val="100000"/>
              </a:lnSpc>
              <a:spcBef>
                <a:spcPts val="0"/>
              </a:spcBef>
              <a:spcAft>
                <a:spcPts val="0"/>
              </a:spcAft>
              <a:buSzPts val="800"/>
              <a:buChar char="●"/>
              <a:defRPr sz="800"/>
            </a:lvl7pPr>
            <a:lvl8pPr marL="3657600" lvl="7" indent="-279400" rtl="0">
              <a:lnSpc>
                <a:spcPct val="100000"/>
              </a:lnSpc>
              <a:spcBef>
                <a:spcPts val="0"/>
              </a:spcBef>
              <a:spcAft>
                <a:spcPts val="0"/>
              </a:spcAft>
              <a:buSzPts val="800"/>
              <a:buChar char="○"/>
              <a:defRPr sz="800"/>
            </a:lvl8pPr>
            <a:lvl9pPr marL="4114800" lvl="8" indent="-279400" rtl="0">
              <a:lnSpc>
                <a:spcPct val="100000"/>
              </a:lnSpc>
              <a:spcBef>
                <a:spcPts val="0"/>
              </a:spcBef>
              <a:spcAft>
                <a:spcPts val="0"/>
              </a:spcAft>
              <a:buSzPts val="800"/>
              <a:buChar char="■"/>
              <a:defRPr sz="800"/>
            </a:lvl9pPr>
          </a:lstStyle>
          <a:p>
            <a:endParaRPr/>
          </a:p>
        </p:txBody>
      </p:sp>
      <p:sp>
        <p:nvSpPr>
          <p:cNvPr id="2189" name="Google Shape;2189;p52"/>
          <p:cNvSpPr txBox="1">
            <a:spLocks noGrp="1"/>
          </p:cNvSpPr>
          <p:nvPr>
            <p:ph type="body" idx="6"/>
          </p:nvPr>
        </p:nvSpPr>
        <p:spPr>
          <a:xfrm>
            <a:off x="4613025" y="2710375"/>
            <a:ext cx="300000" cy="300000"/>
          </a:xfrm>
          <a:prstGeom prst="rect">
            <a:avLst/>
          </a:prstGeom>
        </p:spPr>
        <p:txBody>
          <a:bodyPr spcFirstLastPara="1" wrap="square" lIns="0" tIns="0" rIns="0" bIns="0" anchor="ctr" anchorCtr="0">
            <a:noAutofit/>
          </a:bodyPr>
          <a:lstStyle>
            <a:lvl1pPr marL="457200" lvl="0" indent="-279400" algn="ctr" rtl="0">
              <a:lnSpc>
                <a:spcPct val="100000"/>
              </a:lnSpc>
              <a:spcBef>
                <a:spcPts val="0"/>
              </a:spcBef>
              <a:spcAft>
                <a:spcPts val="0"/>
              </a:spcAft>
              <a:buSzPts val="800"/>
              <a:buChar char="●"/>
              <a:defRPr sz="800" b="1"/>
            </a:lvl1pPr>
            <a:lvl2pPr marL="914400" lvl="1" indent="-279400" algn="ctr" rtl="0">
              <a:lnSpc>
                <a:spcPct val="100000"/>
              </a:lnSpc>
              <a:spcBef>
                <a:spcPts val="800"/>
              </a:spcBef>
              <a:spcAft>
                <a:spcPts val="0"/>
              </a:spcAft>
              <a:buSzPts val="800"/>
              <a:buChar char="○"/>
              <a:defRPr sz="800" b="1"/>
            </a:lvl2pPr>
            <a:lvl3pPr marL="1371600" lvl="2" indent="-279400" algn="ctr" rtl="0">
              <a:lnSpc>
                <a:spcPct val="100000"/>
              </a:lnSpc>
              <a:spcBef>
                <a:spcPts val="800"/>
              </a:spcBef>
              <a:spcAft>
                <a:spcPts val="0"/>
              </a:spcAft>
              <a:buSzPts val="800"/>
              <a:buChar char="■"/>
              <a:defRPr sz="800" b="1"/>
            </a:lvl3pPr>
            <a:lvl4pPr marL="1828800" lvl="3" indent="-279400" algn="ctr" rtl="0">
              <a:lnSpc>
                <a:spcPct val="100000"/>
              </a:lnSpc>
              <a:spcBef>
                <a:spcPts val="800"/>
              </a:spcBef>
              <a:spcAft>
                <a:spcPts val="0"/>
              </a:spcAft>
              <a:buSzPts val="800"/>
              <a:buChar char="●"/>
              <a:defRPr sz="800" b="1"/>
            </a:lvl4pPr>
            <a:lvl5pPr marL="2286000" lvl="4" indent="-279400" algn="ctr" rtl="0">
              <a:lnSpc>
                <a:spcPct val="100000"/>
              </a:lnSpc>
              <a:spcBef>
                <a:spcPts val="800"/>
              </a:spcBef>
              <a:spcAft>
                <a:spcPts val="0"/>
              </a:spcAft>
              <a:buSzPts val="800"/>
              <a:buChar char="○"/>
              <a:defRPr sz="800" b="1"/>
            </a:lvl5pPr>
            <a:lvl6pPr marL="2743200" lvl="5" indent="-279400" algn="ctr" rtl="0">
              <a:lnSpc>
                <a:spcPct val="100000"/>
              </a:lnSpc>
              <a:spcBef>
                <a:spcPts val="800"/>
              </a:spcBef>
              <a:spcAft>
                <a:spcPts val="0"/>
              </a:spcAft>
              <a:buSzPts val="800"/>
              <a:buChar char="■"/>
              <a:defRPr sz="800" b="1"/>
            </a:lvl6pPr>
            <a:lvl7pPr marL="3200400" lvl="6" indent="-279400" algn="ctr" rtl="0">
              <a:lnSpc>
                <a:spcPct val="100000"/>
              </a:lnSpc>
              <a:spcBef>
                <a:spcPts val="800"/>
              </a:spcBef>
              <a:spcAft>
                <a:spcPts val="0"/>
              </a:spcAft>
              <a:buSzPts val="800"/>
              <a:buChar char="●"/>
              <a:defRPr sz="800" b="1"/>
            </a:lvl7pPr>
            <a:lvl8pPr marL="3657600" lvl="7" indent="-279400" algn="ctr" rtl="0">
              <a:lnSpc>
                <a:spcPct val="100000"/>
              </a:lnSpc>
              <a:spcBef>
                <a:spcPts val="800"/>
              </a:spcBef>
              <a:spcAft>
                <a:spcPts val="0"/>
              </a:spcAft>
              <a:buSzPts val="800"/>
              <a:buChar char="○"/>
              <a:defRPr sz="800" b="1"/>
            </a:lvl8pPr>
            <a:lvl9pPr marL="4114800" lvl="8" indent="-279400" algn="ctr" rtl="0">
              <a:lnSpc>
                <a:spcPct val="100000"/>
              </a:lnSpc>
              <a:spcBef>
                <a:spcPts val="800"/>
              </a:spcBef>
              <a:spcAft>
                <a:spcPts val="800"/>
              </a:spcAft>
              <a:buSzPts val="800"/>
              <a:buChar char="■"/>
              <a:defRPr sz="800" b="1"/>
            </a:lvl9pPr>
          </a:lstStyle>
          <a:p>
            <a:endParaRPr/>
          </a:p>
        </p:txBody>
      </p:sp>
      <p:sp>
        <p:nvSpPr>
          <p:cNvPr id="2190" name="Google Shape;2190;p52"/>
          <p:cNvSpPr/>
          <p:nvPr/>
        </p:nvSpPr>
        <p:spPr>
          <a:xfrm>
            <a:off x="4613034" y="2713733"/>
            <a:ext cx="300000" cy="300000"/>
          </a:xfrm>
          <a:prstGeom prst="ellipse">
            <a:avLst/>
          </a:prstGeom>
          <a:solidFill>
            <a:srgbClr val="FFFFFF"/>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None/>
            </a:pPr>
            <a:endParaRPr sz="1400" b="0" i="0" u="none" dirty="0">
              <a:solidFill>
                <a:srgbClr val="191919"/>
              </a:solidFill>
              <a:latin typeface="Calibri"/>
              <a:ea typeface="Calibri"/>
              <a:cs typeface="Calibri"/>
              <a:sym typeface="Calibri"/>
            </a:endParaRPr>
          </a:p>
        </p:txBody>
      </p:sp>
      <p:sp>
        <p:nvSpPr>
          <p:cNvPr id="2191" name="Google Shape;2191;p52"/>
          <p:cNvSpPr txBox="1">
            <a:spLocks noGrp="1"/>
          </p:cNvSpPr>
          <p:nvPr>
            <p:ph type="subTitle" idx="7"/>
          </p:nvPr>
        </p:nvSpPr>
        <p:spPr>
          <a:xfrm>
            <a:off x="5079325" y="2733626"/>
            <a:ext cx="3621300" cy="133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200"/>
              <a:buNone/>
              <a:defRPr sz="1200" b="1"/>
            </a:lvl1pPr>
            <a:lvl2pPr lvl="1" rtl="0">
              <a:lnSpc>
                <a:spcPct val="100000"/>
              </a:lnSpc>
              <a:spcBef>
                <a:spcPts val="0"/>
              </a:spcBef>
              <a:spcAft>
                <a:spcPts val="0"/>
              </a:spcAft>
              <a:buSzPts val="2000"/>
              <a:buNone/>
              <a:defRPr/>
            </a:lvl2pPr>
            <a:lvl3pPr lvl="2" rtl="0">
              <a:lnSpc>
                <a:spcPct val="100000"/>
              </a:lnSpc>
              <a:spcBef>
                <a:spcPts val="0"/>
              </a:spcBef>
              <a:spcAft>
                <a:spcPts val="0"/>
              </a:spcAft>
              <a:buSzPts val="2000"/>
              <a:buNone/>
              <a:defRPr/>
            </a:lvl3pPr>
            <a:lvl4pPr lvl="3" rtl="0">
              <a:lnSpc>
                <a:spcPct val="100000"/>
              </a:lnSpc>
              <a:spcBef>
                <a:spcPts val="0"/>
              </a:spcBef>
              <a:spcAft>
                <a:spcPts val="0"/>
              </a:spcAft>
              <a:buSzPts val="2000"/>
              <a:buNone/>
              <a:defRPr/>
            </a:lvl4pPr>
            <a:lvl5pPr lvl="4" rtl="0">
              <a:lnSpc>
                <a:spcPct val="100000"/>
              </a:lnSpc>
              <a:spcBef>
                <a:spcPts val="0"/>
              </a:spcBef>
              <a:spcAft>
                <a:spcPts val="0"/>
              </a:spcAft>
              <a:buSzPts val="2000"/>
              <a:buNone/>
              <a:defRPr/>
            </a:lvl5pPr>
            <a:lvl6pPr lvl="5" rtl="0">
              <a:lnSpc>
                <a:spcPct val="100000"/>
              </a:lnSpc>
              <a:spcBef>
                <a:spcPts val="0"/>
              </a:spcBef>
              <a:spcAft>
                <a:spcPts val="0"/>
              </a:spcAft>
              <a:buSzPts val="2000"/>
              <a:buNone/>
              <a:defRPr/>
            </a:lvl6pPr>
            <a:lvl7pPr lvl="6" rtl="0">
              <a:lnSpc>
                <a:spcPct val="100000"/>
              </a:lnSpc>
              <a:spcBef>
                <a:spcPts val="0"/>
              </a:spcBef>
              <a:spcAft>
                <a:spcPts val="0"/>
              </a:spcAft>
              <a:buSzPts val="2000"/>
              <a:buNone/>
              <a:defRPr/>
            </a:lvl7pPr>
            <a:lvl8pPr lvl="7" rtl="0">
              <a:lnSpc>
                <a:spcPct val="100000"/>
              </a:lnSpc>
              <a:spcBef>
                <a:spcPts val="0"/>
              </a:spcBef>
              <a:spcAft>
                <a:spcPts val="0"/>
              </a:spcAft>
              <a:buSzPts val="2000"/>
              <a:buNone/>
              <a:defRPr/>
            </a:lvl8pPr>
            <a:lvl9pPr lvl="8" rtl="0">
              <a:lnSpc>
                <a:spcPct val="100000"/>
              </a:lnSpc>
              <a:spcBef>
                <a:spcPts val="0"/>
              </a:spcBef>
              <a:spcAft>
                <a:spcPts val="0"/>
              </a:spcAft>
              <a:buSzPts val="2000"/>
              <a:buNone/>
              <a:defRPr/>
            </a:lvl9pPr>
          </a:lstStyle>
          <a:p>
            <a:endParaRPr/>
          </a:p>
        </p:txBody>
      </p:sp>
      <p:sp>
        <p:nvSpPr>
          <p:cNvPr id="2192" name="Google Shape;2192;p52"/>
          <p:cNvSpPr txBox="1">
            <a:spLocks noGrp="1"/>
          </p:cNvSpPr>
          <p:nvPr>
            <p:ph type="body" idx="8"/>
          </p:nvPr>
        </p:nvSpPr>
        <p:spPr>
          <a:xfrm>
            <a:off x="5088625" y="2955052"/>
            <a:ext cx="3602700" cy="133500"/>
          </a:xfrm>
          <a:prstGeom prst="rect">
            <a:avLst/>
          </a:prstGeom>
        </p:spPr>
        <p:txBody>
          <a:bodyPr spcFirstLastPara="1" wrap="square" lIns="0" tIns="0" rIns="0" bIns="0" anchor="t" anchorCtr="0">
            <a:noAutofit/>
          </a:bodyPr>
          <a:lstStyle>
            <a:lvl1pPr marL="457200" lvl="0" indent="-279400" rtl="0">
              <a:lnSpc>
                <a:spcPct val="100000"/>
              </a:lnSpc>
              <a:spcBef>
                <a:spcPts val="0"/>
              </a:spcBef>
              <a:spcAft>
                <a:spcPts val="0"/>
              </a:spcAft>
              <a:buSzPts val="800"/>
              <a:buChar char="●"/>
              <a:defRPr sz="800"/>
            </a:lvl1pPr>
            <a:lvl2pPr marL="914400" lvl="1" indent="-279400" rtl="0">
              <a:lnSpc>
                <a:spcPct val="100000"/>
              </a:lnSpc>
              <a:spcBef>
                <a:spcPts val="0"/>
              </a:spcBef>
              <a:spcAft>
                <a:spcPts val="0"/>
              </a:spcAft>
              <a:buSzPts val="800"/>
              <a:buChar char="○"/>
              <a:defRPr sz="800"/>
            </a:lvl2pPr>
            <a:lvl3pPr marL="1371600" lvl="2" indent="-279400" rtl="0">
              <a:lnSpc>
                <a:spcPct val="100000"/>
              </a:lnSpc>
              <a:spcBef>
                <a:spcPts val="0"/>
              </a:spcBef>
              <a:spcAft>
                <a:spcPts val="0"/>
              </a:spcAft>
              <a:buSzPts val="800"/>
              <a:buChar char="■"/>
              <a:defRPr sz="800"/>
            </a:lvl3pPr>
            <a:lvl4pPr marL="1828800" lvl="3" indent="-279400" rtl="0">
              <a:lnSpc>
                <a:spcPct val="100000"/>
              </a:lnSpc>
              <a:spcBef>
                <a:spcPts val="0"/>
              </a:spcBef>
              <a:spcAft>
                <a:spcPts val="0"/>
              </a:spcAft>
              <a:buSzPts val="800"/>
              <a:buChar char="●"/>
              <a:defRPr sz="800"/>
            </a:lvl4pPr>
            <a:lvl5pPr marL="2286000" lvl="4" indent="-279400" rtl="0">
              <a:lnSpc>
                <a:spcPct val="100000"/>
              </a:lnSpc>
              <a:spcBef>
                <a:spcPts val="0"/>
              </a:spcBef>
              <a:spcAft>
                <a:spcPts val="0"/>
              </a:spcAft>
              <a:buSzPts val="800"/>
              <a:buChar char="○"/>
              <a:defRPr sz="800"/>
            </a:lvl5pPr>
            <a:lvl6pPr marL="2743200" lvl="5" indent="-279400" rtl="0">
              <a:lnSpc>
                <a:spcPct val="100000"/>
              </a:lnSpc>
              <a:spcBef>
                <a:spcPts val="0"/>
              </a:spcBef>
              <a:spcAft>
                <a:spcPts val="0"/>
              </a:spcAft>
              <a:buSzPts val="800"/>
              <a:buChar char="■"/>
              <a:defRPr sz="800"/>
            </a:lvl6pPr>
            <a:lvl7pPr marL="3200400" lvl="6" indent="-279400" rtl="0">
              <a:lnSpc>
                <a:spcPct val="100000"/>
              </a:lnSpc>
              <a:spcBef>
                <a:spcPts val="0"/>
              </a:spcBef>
              <a:spcAft>
                <a:spcPts val="0"/>
              </a:spcAft>
              <a:buSzPts val="800"/>
              <a:buChar char="●"/>
              <a:defRPr sz="800"/>
            </a:lvl7pPr>
            <a:lvl8pPr marL="3657600" lvl="7" indent="-279400" rtl="0">
              <a:lnSpc>
                <a:spcPct val="100000"/>
              </a:lnSpc>
              <a:spcBef>
                <a:spcPts val="0"/>
              </a:spcBef>
              <a:spcAft>
                <a:spcPts val="0"/>
              </a:spcAft>
              <a:buSzPts val="800"/>
              <a:buChar char="○"/>
              <a:defRPr sz="800"/>
            </a:lvl8pPr>
            <a:lvl9pPr marL="4114800" lvl="8" indent="-279400" rtl="0">
              <a:lnSpc>
                <a:spcPct val="100000"/>
              </a:lnSpc>
              <a:spcBef>
                <a:spcPts val="0"/>
              </a:spcBef>
              <a:spcAft>
                <a:spcPts val="0"/>
              </a:spcAft>
              <a:buSzPts val="800"/>
              <a:buChar char="■"/>
              <a:defRPr sz="800"/>
            </a:lvl9pPr>
          </a:lstStyle>
          <a:p>
            <a:endParaRPr/>
          </a:p>
        </p:txBody>
      </p:sp>
      <p:sp>
        <p:nvSpPr>
          <p:cNvPr id="2193" name="Google Shape;2193;p52"/>
          <p:cNvSpPr txBox="1">
            <a:spLocks noGrp="1"/>
          </p:cNvSpPr>
          <p:nvPr>
            <p:ph type="body" idx="9"/>
          </p:nvPr>
        </p:nvSpPr>
        <p:spPr>
          <a:xfrm>
            <a:off x="4613025" y="3282792"/>
            <a:ext cx="300000" cy="300000"/>
          </a:xfrm>
          <a:prstGeom prst="rect">
            <a:avLst/>
          </a:prstGeom>
        </p:spPr>
        <p:txBody>
          <a:bodyPr spcFirstLastPara="1" wrap="square" lIns="0" tIns="0" rIns="0" bIns="0" anchor="ctr" anchorCtr="0">
            <a:noAutofit/>
          </a:bodyPr>
          <a:lstStyle>
            <a:lvl1pPr marL="457200" lvl="0" indent="-279400" algn="ctr" rtl="0">
              <a:lnSpc>
                <a:spcPct val="100000"/>
              </a:lnSpc>
              <a:spcBef>
                <a:spcPts val="0"/>
              </a:spcBef>
              <a:spcAft>
                <a:spcPts val="0"/>
              </a:spcAft>
              <a:buSzPts val="800"/>
              <a:buChar char="●"/>
              <a:defRPr sz="800" b="1"/>
            </a:lvl1pPr>
            <a:lvl2pPr marL="914400" lvl="1" indent="-279400" algn="ctr" rtl="0">
              <a:lnSpc>
                <a:spcPct val="100000"/>
              </a:lnSpc>
              <a:spcBef>
                <a:spcPts val="800"/>
              </a:spcBef>
              <a:spcAft>
                <a:spcPts val="0"/>
              </a:spcAft>
              <a:buSzPts val="800"/>
              <a:buChar char="○"/>
              <a:defRPr sz="800" b="1"/>
            </a:lvl2pPr>
            <a:lvl3pPr marL="1371600" lvl="2" indent="-279400" algn="ctr" rtl="0">
              <a:lnSpc>
                <a:spcPct val="100000"/>
              </a:lnSpc>
              <a:spcBef>
                <a:spcPts val="800"/>
              </a:spcBef>
              <a:spcAft>
                <a:spcPts val="0"/>
              </a:spcAft>
              <a:buSzPts val="800"/>
              <a:buChar char="■"/>
              <a:defRPr sz="800" b="1"/>
            </a:lvl3pPr>
            <a:lvl4pPr marL="1828800" lvl="3" indent="-279400" algn="ctr" rtl="0">
              <a:lnSpc>
                <a:spcPct val="100000"/>
              </a:lnSpc>
              <a:spcBef>
                <a:spcPts val="800"/>
              </a:spcBef>
              <a:spcAft>
                <a:spcPts val="0"/>
              </a:spcAft>
              <a:buSzPts val="800"/>
              <a:buChar char="●"/>
              <a:defRPr sz="800" b="1"/>
            </a:lvl4pPr>
            <a:lvl5pPr marL="2286000" lvl="4" indent="-279400" algn="ctr" rtl="0">
              <a:lnSpc>
                <a:spcPct val="100000"/>
              </a:lnSpc>
              <a:spcBef>
                <a:spcPts val="800"/>
              </a:spcBef>
              <a:spcAft>
                <a:spcPts val="0"/>
              </a:spcAft>
              <a:buSzPts val="800"/>
              <a:buChar char="○"/>
              <a:defRPr sz="800" b="1"/>
            </a:lvl5pPr>
            <a:lvl6pPr marL="2743200" lvl="5" indent="-279400" algn="ctr" rtl="0">
              <a:lnSpc>
                <a:spcPct val="100000"/>
              </a:lnSpc>
              <a:spcBef>
                <a:spcPts val="800"/>
              </a:spcBef>
              <a:spcAft>
                <a:spcPts val="0"/>
              </a:spcAft>
              <a:buSzPts val="800"/>
              <a:buChar char="■"/>
              <a:defRPr sz="800" b="1"/>
            </a:lvl6pPr>
            <a:lvl7pPr marL="3200400" lvl="6" indent="-279400" algn="ctr" rtl="0">
              <a:lnSpc>
                <a:spcPct val="100000"/>
              </a:lnSpc>
              <a:spcBef>
                <a:spcPts val="800"/>
              </a:spcBef>
              <a:spcAft>
                <a:spcPts val="0"/>
              </a:spcAft>
              <a:buSzPts val="800"/>
              <a:buChar char="●"/>
              <a:defRPr sz="800" b="1"/>
            </a:lvl7pPr>
            <a:lvl8pPr marL="3657600" lvl="7" indent="-279400" algn="ctr" rtl="0">
              <a:lnSpc>
                <a:spcPct val="100000"/>
              </a:lnSpc>
              <a:spcBef>
                <a:spcPts val="800"/>
              </a:spcBef>
              <a:spcAft>
                <a:spcPts val="0"/>
              </a:spcAft>
              <a:buSzPts val="800"/>
              <a:buChar char="○"/>
              <a:defRPr sz="800" b="1"/>
            </a:lvl8pPr>
            <a:lvl9pPr marL="4114800" lvl="8" indent="-279400" algn="ctr" rtl="0">
              <a:lnSpc>
                <a:spcPct val="100000"/>
              </a:lnSpc>
              <a:spcBef>
                <a:spcPts val="800"/>
              </a:spcBef>
              <a:spcAft>
                <a:spcPts val="800"/>
              </a:spcAft>
              <a:buSzPts val="800"/>
              <a:buChar char="■"/>
              <a:defRPr sz="800" b="1"/>
            </a:lvl9pPr>
          </a:lstStyle>
          <a:p>
            <a:endParaRPr/>
          </a:p>
        </p:txBody>
      </p:sp>
      <p:sp>
        <p:nvSpPr>
          <p:cNvPr id="2194" name="Google Shape;2194;p52"/>
          <p:cNvSpPr/>
          <p:nvPr/>
        </p:nvSpPr>
        <p:spPr>
          <a:xfrm>
            <a:off x="4613034" y="3286150"/>
            <a:ext cx="300000" cy="300000"/>
          </a:xfrm>
          <a:prstGeom prst="ellipse">
            <a:avLst/>
          </a:prstGeom>
          <a:solidFill>
            <a:srgbClr val="FFFFFF"/>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None/>
            </a:pPr>
            <a:endParaRPr sz="1400" b="0" i="0" u="none" dirty="0">
              <a:solidFill>
                <a:srgbClr val="191919"/>
              </a:solidFill>
              <a:latin typeface="Calibri"/>
              <a:ea typeface="Calibri"/>
              <a:cs typeface="Calibri"/>
              <a:sym typeface="Calibri"/>
            </a:endParaRPr>
          </a:p>
        </p:txBody>
      </p:sp>
      <p:sp>
        <p:nvSpPr>
          <p:cNvPr id="2195" name="Google Shape;2195;p52"/>
          <p:cNvSpPr txBox="1">
            <a:spLocks noGrp="1"/>
          </p:cNvSpPr>
          <p:nvPr>
            <p:ph type="subTitle" idx="13"/>
          </p:nvPr>
        </p:nvSpPr>
        <p:spPr>
          <a:xfrm>
            <a:off x="5079325" y="3306043"/>
            <a:ext cx="3621300" cy="133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200"/>
              <a:buNone/>
              <a:defRPr sz="1200" b="1"/>
            </a:lvl1pPr>
            <a:lvl2pPr lvl="1" rtl="0">
              <a:lnSpc>
                <a:spcPct val="100000"/>
              </a:lnSpc>
              <a:spcBef>
                <a:spcPts val="0"/>
              </a:spcBef>
              <a:spcAft>
                <a:spcPts val="0"/>
              </a:spcAft>
              <a:buSzPts val="2000"/>
              <a:buNone/>
              <a:defRPr/>
            </a:lvl2pPr>
            <a:lvl3pPr lvl="2" rtl="0">
              <a:lnSpc>
                <a:spcPct val="100000"/>
              </a:lnSpc>
              <a:spcBef>
                <a:spcPts val="0"/>
              </a:spcBef>
              <a:spcAft>
                <a:spcPts val="0"/>
              </a:spcAft>
              <a:buSzPts val="2000"/>
              <a:buNone/>
              <a:defRPr/>
            </a:lvl3pPr>
            <a:lvl4pPr lvl="3" rtl="0">
              <a:lnSpc>
                <a:spcPct val="100000"/>
              </a:lnSpc>
              <a:spcBef>
                <a:spcPts val="0"/>
              </a:spcBef>
              <a:spcAft>
                <a:spcPts val="0"/>
              </a:spcAft>
              <a:buSzPts val="2000"/>
              <a:buNone/>
              <a:defRPr/>
            </a:lvl4pPr>
            <a:lvl5pPr lvl="4" rtl="0">
              <a:lnSpc>
                <a:spcPct val="100000"/>
              </a:lnSpc>
              <a:spcBef>
                <a:spcPts val="0"/>
              </a:spcBef>
              <a:spcAft>
                <a:spcPts val="0"/>
              </a:spcAft>
              <a:buSzPts val="2000"/>
              <a:buNone/>
              <a:defRPr/>
            </a:lvl5pPr>
            <a:lvl6pPr lvl="5" rtl="0">
              <a:lnSpc>
                <a:spcPct val="100000"/>
              </a:lnSpc>
              <a:spcBef>
                <a:spcPts val="0"/>
              </a:spcBef>
              <a:spcAft>
                <a:spcPts val="0"/>
              </a:spcAft>
              <a:buSzPts val="2000"/>
              <a:buNone/>
              <a:defRPr/>
            </a:lvl6pPr>
            <a:lvl7pPr lvl="6" rtl="0">
              <a:lnSpc>
                <a:spcPct val="100000"/>
              </a:lnSpc>
              <a:spcBef>
                <a:spcPts val="0"/>
              </a:spcBef>
              <a:spcAft>
                <a:spcPts val="0"/>
              </a:spcAft>
              <a:buSzPts val="2000"/>
              <a:buNone/>
              <a:defRPr/>
            </a:lvl7pPr>
            <a:lvl8pPr lvl="7" rtl="0">
              <a:lnSpc>
                <a:spcPct val="100000"/>
              </a:lnSpc>
              <a:spcBef>
                <a:spcPts val="0"/>
              </a:spcBef>
              <a:spcAft>
                <a:spcPts val="0"/>
              </a:spcAft>
              <a:buSzPts val="2000"/>
              <a:buNone/>
              <a:defRPr/>
            </a:lvl8pPr>
            <a:lvl9pPr lvl="8" rtl="0">
              <a:lnSpc>
                <a:spcPct val="100000"/>
              </a:lnSpc>
              <a:spcBef>
                <a:spcPts val="0"/>
              </a:spcBef>
              <a:spcAft>
                <a:spcPts val="0"/>
              </a:spcAft>
              <a:buSzPts val="2000"/>
              <a:buNone/>
              <a:defRPr/>
            </a:lvl9pPr>
          </a:lstStyle>
          <a:p>
            <a:endParaRPr/>
          </a:p>
        </p:txBody>
      </p:sp>
      <p:sp>
        <p:nvSpPr>
          <p:cNvPr id="2196" name="Google Shape;2196;p52"/>
          <p:cNvSpPr txBox="1">
            <a:spLocks noGrp="1"/>
          </p:cNvSpPr>
          <p:nvPr>
            <p:ph type="body" idx="14"/>
          </p:nvPr>
        </p:nvSpPr>
        <p:spPr>
          <a:xfrm>
            <a:off x="5088625" y="3555150"/>
            <a:ext cx="3602700" cy="133500"/>
          </a:xfrm>
          <a:prstGeom prst="rect">
            <a:avLst/>
          </a:prstGeom>
        </p:spPr>
        <p:txBody>
          <a:bodyPr spcFirstLastPara="1" wrap="square" lIns="0" tIns="0" rIns="0" bIns="0" anchor="t" anchorCtr="0">
            <a:noAutofit/>
          </a:bodyPr>
          <a:lstStyle>
            <a:lvl1pPr marL="457200" lvl="0" indent="-279400" rtl="0">
              <a:lnSpc>
                <a:spcPct val="100000"/>
              </a:lnSpc>
              <a:spcBef>
                <a:spcPts val="0"/>
              </a:spcBef>
              <a:spcAft>
                <a:spcPts val="0"/>
              </a:spcAft>
              <a:buSzPts val="800"/>
              <a:buChar char="●"/>
              <a:defRPr sz="800"/>
            </a:lvl1pPr>
            <a:lvl2pPr marL="914400" lvl="1" indent="-279400" rtl="0">
              <a:lnSpc>
                <a:spcPct val="100000"/>
              </a:lnSpc>
              <a:spcBef>
                <a:spcPts val="0"/>
              </a:spcBef>
              <a:spcAft>
                <a:spcPts val="0"/>
              </a:spcAft>
              <a:buSzPts val="800"/>
              <a:buChar char="○"/>
              <a:defRPr sz="800"/>
            </a:lvl2pPr>
            <a:lvl3pPr marL="1371600" lvl="2" indent="-279400" rtl="0">
              <a:lnSpc>
                <a:spcPct val="100000"/>
              </a:lnSpc>
              <a:spcBef>
                <a:spcPts val="0"/>
              </a:spcBef>
              <a:spcAft>
                <a:spcPts val="0"/>
              </a:spcAft>
              <a:buSzPts val="800"/>
              <a:buChar char="■"/>
              <a:defRPr sz="800"/>
            </a:lvl3pPr>
            <a:lvl4pPr marL="1828800" lvl="3" indent="-279400" rtl="0">
              <a:lnSpc>
                <a:spcPct val="100000"/>
              </a:lnSpc>
              <a:spcBef>
                <a:spcPts val="0"/>
              </a:spcBef>
              <a:spcAft>
                <a:spcPts val="0"/>
              </a:spcAft>
              <a:buSzPts val="800"/>
              <a:buChar char="●"/>
              <a:defRPr sz="800"/>
            </a:lvl4pPr>
            <a:lvl5pPr marL="2286000" lvl="4" indent="-279400" rtl="0">
              <a:lnSpc>
                <a:spcPct val="100000"/>
              </a:lnSpc>
              <a:spcBef>
                <a:spcPts val="0"/>
              </a:spcBef>
              <a:spcAft>
                <a:spcPts val="0"/>
              </a:spcAft>
              <a:buSzPts val="800"/>
              <a:buChar char="○"/>
              <a:defRPr sz="800"/>
            </a:lvl5pPr>
            <a:lvl6pPr marL="2743200" lvl="5" indent="-279400" rtl="0">
              <a:lnSpc>
                <a:spcPct val="100000"/>
              </a:lnSpc>
              <a:spcBef>
                <a:spcPts val="0"/>
              </a:spcBef>
              <a:spcAft>
                <a:spcPts val="0"/>
              </a:spcAft>
              <a:buSzPts val="800"/>
              <a:buChar char="■"/>
              <a:defRPr sz="800"/>
            </a:lvl6pPr>
            <a:lvl7pPr marL="3200400" lvl="6" indent="-279400" rtl="0">
              <a:lnSpc>
                <a:spcPct val="100000"/>
              </a:lnSpc>
              <a:spcBef>
                <a:spcPts val="0"/>
              </a:spcBef>
              <a:spcAft>
                <a:spcPts val="0"/>
              </a:spcAft>
              <a:buSzPts val="800"/>
              <a:buChar char="●"/>
              <a:defRPr sz="800"/>
            </a:lvl7pPr>
            <a:lvl8pPr marL="3657600" lvl="7" indent="-279400" rtl="0">
              <a:lnSpc>
                <a:spcPct val="100000"/>
              </a:lnSpc>
              <a:spcBef>
                <a:spcPts val="0"/>
              </a:spcBef>
              <a:spcAft>
                <a:spcPts val="0"/>
              </a:spcAft>
              <a:buSzPts val="800"/>
              <a:buChar char="○"/>
              <a:defRPr sz="800"/>
            </a:lvl8pPr>
            <a:lvl9pPr marL="4114800" lvl="8" indent="-279400" rtl="0">
              <a:lnSpc>
                <a:spcPct val="100000"/>
              </a:lnSpc>
              <a:spcBef>
                <a:spcPts val="0"/>
              </a:spcBef>
              <a:spcAft>
                <a:spcPts val="0"/>
              </a:spcAft>
              <a:buSzPts val="800"/>
              <a:buChar char="■"/>
              <a:defRPr sz="800"/>
            </a:lvl9pPr>
          </a:lstStyle>
          <a:p>
            <a:endParaRPr/>
          </a:p>
        </p:txBody>
      </p:sp>
      <p:sp>
        <p:nvSpPr>
          <p:cNvPr id="2197" name="Google Shape;2197;p52"/>
          <p:cNvSpPr txBox="1">
            <a:spLocks noGrp="1"/>
          </p:cNvSpPr>
          <p:nvPr>
            <p:ph type="body" idx="15"/>
          </p:nvPr>
        </p:nvSpPr>
        <p:spPr>
          <a:xfrm>
            <a:off x="4613025" y="3854852"/>
            <a:ext cx="300000" cy="300000"/>
          </a:xfrm>
          <a:prstGeom prst="rect">
            <a:avLst/>
          </a:prstGeom>
        </p:spPr>
        <p:txBody>
          <a:bodyPr spcFirstLastPara="1" wrap="square" lIns="0" tIns="0" rIns="0" bIns="0" anchor="ctr" anchorCtr="0">
            <a:noAutofit/>
          </a:bodyPr>
          <a:lstStyle>
            <a:lvl1pPr marL="457200" lvl="0" indent="-279400" algn="ctr" rtl="0">
              <a:lnSpc>
                <a:spcPct val="100000"/>
              </a:lnSpc>
              <a:spcBef>
                <a:spcPts val="0"/>
              </a:spcBef>
              <a:spcAft>
                <a:spcPts val="0"/>
              </a:spcAft>
              <a:buSzPts val="800"/>
              <a:buChar char="●"/>
              <a:defRPr sz="800" b="1"/>
            </a:lvl1pPr>
            <a:lvl2pPr marL="914400" lvl="1" indent="-279400" algn="ctr" rtl="0">
              <a:lnSpc>
                <a:spcPct val="100000"/>
              </a:lnSpc>
              <a:spcBef>
                <a:spcPts val="800"/>
              </a:spcBef>
              <a:spcAft>
                <a:spcPts val="0"/>
              </a:spcAft>
              <a:buSzPts val="800"/>
              <a:buChar char="○"/>
              <a:defRPr sz="800" b="1"/>
            </a:lvl2pPr>
            <a:lvl3pPr marL="1371600" lvl="2" indent="-279400" algn="ctr" rtl="0">
              <a:lnSpc>
                <a:spcPct val="100000"/>
              </a:lnSpc>
              <a:spcBef>
                <a:spcPts val="800"/>
              </a:spcBef>
              <a:spcAft>
                <a:spcPts val="0"/>
              </a:spcAft>
              <a:buSzPts val="800"/>
              <a:buChar char="■"/>
              <a:defRPr sz="800" b="1"/>
            </a:lvl3pPr>
            <a:lvl4pPr marL="1828800" lvl="3" indent="-279400" algn="ctr" rtl="0">
              <a:lnSpc>
                <a:spcPct val="100000"/>
              </a:lnSpc>
              <a:spcBef>
                <a:spcPts val="800"/>
              </a:spcBef>
              <a:spcAft>
                <a:spcPts val="0"/>
              </a:spcAft>
              <a:buSzPts val="800"/>
              <a:buChar char="●"/>
              <a:defRPr sz="800" b="1"/>
            </a:lvl4pPr>
            <a:lvl5pPr marL="2286000" lvl="4" indent="-279400" algn="ctr" rtl="0">
              <a:lnSpc>
                <a:spcPct val="100000"/>
              </a:lnSpc>
              <a:spcBef>
                <a:spcPts val="800"/>
              </a:spcBef>
              <a:spcAft>
                <a:spcPts val="0"/>
              </a:spcAft>
              <a:buSzPts val="800"/>
              <a:buChar char="○"/>
              <a:defRPr sz="800" b="1"/>
            </a:lvl5pPr>
            <a:lvl6pPr marL="2743200" lvl="5" indent="-279400" algn="ctr" rtl="0">
              <a:lnSpc>
                <a:spcPct val="100000"/>
              </a:lnSpc>
              <a:spcBef>
                <a:spcPts val="800"/>
              </a:spcBef>
              <a:spcAft>
                <a:spcPts val="0"/>
              </a:spcAft>
              <a:buSzPts val="800"/>
              <a:buChar char="■"/>
              <a:defRPr sz="800" b="1"/>
            </a:lvl6pPr>
            <a:lvl7pPr marL="3200400" lvl="6" indent="-279400" algn="ctr" rtl="0">
              <a:lnSpc>
                <a:spcPct val="100000"/>
              </a:lnSpc>
              <a:spcBef>
                <a:spcPts val="800"/>
              </a:spcBef>
              <a:spcAft>
                <a:spcPts val="0"/>
              </a:spcAft>
              <a:buSzPts val="800"/>
              <a:buChar char="●"/>
              <a:defRPr sz="800" b="1"/>
            </a:lvl7pPr>
            <a:lvl8pPr marL="3657600" lvl="7" indent="-279400" algn="ctr" rtl="0">
              <a:lnSpc>
                <a:spcPct val="100000"/>
              </a:lnSpc>
              <a:spcBef>
                <a:spcPts val="800"/>
              </a:spcBef>
              <a:spcAft>
                <a:spcPts val="0"/>
              </a:spcAft>
              <a:buSzPts val="800"/>
              <a:buChar char="○"/>
              <a:defRPr sz="800" b="1"/>
            </a:lvl8pPr>
            <a:lvl9pPr marL="4114800" lvl="8" indent="-279400" algn="ctr" rtl="0">
              <a:lnSpc>
                <a:spcPct val="100000"/>
              </a:lnSpc>
              <a:spcBef>
                <a:spcPts val="800"/>
              </a:spcBef>
              <a:spcAft>
                <a:spcPts val="800"/>
              </a:spcAft>
              <a:buSzPts val="800"/>
              <a:buChar char="■"/>
              <a:defRPr sz="800" b="1"/>
            </a:lvl9pPr>
          </a:lstStyle>
          <a:p>
            <a:endParaRPr/>
          </a:p>
        </p:txBody>
      </p:sp>
      <p:sp>
        <p:nvSpPr>
          <p:cNvPr id="2198" name="Google Shape;2198;p52"/>
          <p:cNvSpPr/>
          <p:nvPr/>
        </p:nvSpPr>
        <p:spPr>
          <a:xfrm>
            <a:off x="4613034" y="3858210"/>
            <a:ext cx="300000" cy="300000"/>
          </a:xfrm>
          <a:prstGeom prst="ellipse">
            <a:avLst/>
          </a:prstGeom>
          <a:solidFill>
            <a:srgbClr val="FFFFFF"/>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None/>
            </a:pPr>
            <a:endParaRPr sz="1400" b="0" i="0" u="none" dirty="0">
              <a:solidFill>
                <a:srgbClr val="191919"/>
              </a:solidFill>
              <a:latin typeface="Calibri"/>
              <a:ea typeface="Calibri"/>
              <a:cs typeface="Calibri"/>
              <a:sym typeface="Calibri"/>
            </a:endParaRPr>
          </a:p>
        </p:txBody>
      </p:sp>
      <p:sp>
        <p:nvSpPr>
          <p:cNvPr id="2199" name="Google Shape;2199;p52"/>
          <p:cNvSpPr txBox="1">
            <a:spLocks noGrp="1"/>
          </p:cNvSpPr>
          <p:nvPr>
            <p:ph type="subTitle" idx="16"/>
          </p:nvPr>
        </p:nvSpPr>
        <p:spPr>
          <a:xfrm>
            <a:off x="5079325" y="3878103"/>
            <a:ext cx="3621300" cy="133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200"/>
              <a:buNone/>
              <a:defRPr sz="1200" b="1"/>
            </a:lvl1pPr>
            <a:lvl2pPr lvl="1" rtl="0">
              <a:lnSpc>
                <a:spcPct val="100000"/>
              </a:lnSpc>
              <a:spcBef>
                <a:spcPts val="0"/>
              </a:spcBef>
              <a:spcAft>
                <a:spcPts val="0"/>
              </a:spcAft>
              <a:buSzPts val="2000"/>
              <a:buNone/>
              <a:defRPr/>
            </a:lvl2pPr>
            <a:lvl3pPr lvl="2" rtl="0">
              <a:lnSpc>
                <a:spcPct val="100000"/>
              </a:lnSpc>
              <a:spcBef>
                <a:spcPts val="0"/>
              </a:spcBef>
              <a:spcAft>
                <a:spcPts val="0"/>
              </a:spcAft>
              <a:buSzPts val="2000"/>
              <a:buNone/>
              <a:defRPr/>
            </a:lvl3pPr>
            <a:lvl4pPr lvl="3" rtl="0">
              <a:lnSpc>
                <a:spcPct val="100000"/>
              </a:lnSpc>
              <a:spcBef>
                <a:spcPts val="0"/>
              </a:spcBef>
              <a:spcAft>
                <a:spcPts val="0"/>
              </a:spcAft>
              <a:buSzPts val="2000"/>
              <a:buNone/>
              <a:defRPr/>
            </a:lvl4pPr>
            <a:lvl5pPr lvl="4" rtl="0">
              <a:lnSpc>
                <a:spcPct val="100000"/>
              </a:lnSpc>
              <a:spcBef>
                <a:spcPts val="0"/>
              </a:spcBef>
              <a:spcAft>
                <a:spcPts val="0"/>
              </a:spcAft>
              <a:buSzPts val="2000"/>
              <a:buNone/>
              <a:defRPr/>
            </a:lvl5pPr>
            <a:lvl6pPr lvl="5" rtl="0">
              <a:lnSpc>
                <a:spcPct val="100000"/>
              </a:lnSpc>
              <a:spcBef>
                <a:spcPts val="0"/>
              </a:spcBef>
              <a:spcAft>
                <a:spcPts val="0"/>
              </a:spcAft>
              <a:buSzPts val="2000"/>
              <a:buNone/>
              <a:defRPr/>
            </a:lvl6pPr>
            <a:lvl7pPr lvl="6" rtl="0">
              <a:lnSpc>
                <a:spcPct val="100000"/>
              </a:lnSpc>
              <a:spcBef>
                <a:spcPts val="0"/>
              </a:spcBef>
              <a:spcAft>
                <a:spcPts val="0"/>
              </a:spcAft>
              <a:buSzPts val="2000"/>
              <a:buNone/>
              <a:defRPr/>
            </a:lvl7pPr>
            <a:lvl8pPr lvl="7" rtl="0">
              <a:lnSpc>
                <a:spcPct val="100000"/>
              </a:lnSpc>
              <a:spcBef>
                <a:spcPts val="0"/>
              </a:spcBef>
              <a:spcAft>
                <a:spcPts val="0"/>
              </a:spcAft>
              <a:buSzPts val="2000"/>
              <a:buNone/>
              <a:defRPr/>
            </a:lvl8pPr>
            <a:lvl9pPr lvl="8" rtl="0">
              <a:lnSpc>
                <a:spcPct val="100000"/>
              </a:lnSpc>
              <a:spcBef>
                <a:spcPts val="0"/>
              </a:spcBef>
              <a:spcAft>
                <a:spcPts val="0"/>
              </a:spcAft>
              <a:buSzPts val="2000"/>
              <a:buNone/>
              <a:defRPr/>
            </a:lvl9pPr>
          </a:lstStyle>
          <a:p>
            <a:endParaRPr/>
          </a:p>
        </p:txBody>
      </p:sp>
      <p:sp>
        <p:nvSpPr>
          <p:cNvPr id="2200" name="Google Shape;2200;p52"/>
          <p:cNvSpPr txBox="1">
            <a:spLocks noGrp="1"/>
          </p:cNvSpPr>
          <p:nvPr>
            <p:ph type="body" idx="17"/>
          </p:nvPr>
        </p:nvSpPr>
        <p:spPr>
          <a:xfrm>
            <a:off x="5088625" y="4099529"/>
            <a:ext cx="3602700" cy="133500"/>
          </a:xfrm>
          <a:prstGeom prst="rect">
            <a:avLst/>
          </a:prstGeom>
        </p:spPr>
        <p:txBody>
          <a:bodyPr spcFirstLastPara="1" wrap="square" lIns="0" tIns="0" rIns="0" bIns="0" anchor="t" anchorCtr="0">
            <a:noAutofit/>
          </a:bodyPr>
          <a:lstStyle>
            <a:lvl1pPr marL="457200" lvl="0" indent="-279400" rtl="0">
              <a:lnSpc>
                <a:spcPct val="100000"/>
              </a:lnSpc>
              <a:spcBef>
                <a:spcPts val="0"/>
              </a:spcBef>
              <a:spcAft>
                <a:spcPts val="0"/>
              </a:spcAft>
              <a:buSzPts val="800"/>
              <a:buChar char="●"/>
              <a:defRPr sz="800"/>
            </a:lvl1pPr>
            <a:lvl2pPr marL="914400" lvl="1" indent="-279400" rtl="0">
              <a:lnSpc>
                <a:spcPct val="100000"/>
              </a:lnSpc>
              <a:spcBef>
                <a:spcPts val="0"/>
              </a:spcBef>
              <a:spcAft>
                <a:spcPts val="0"/>
              </a:spcAft>
              <a:buSzPts val="800"/>
              <a:buChar char="○"/>
              <a:defRPr sz="800"/>
            </a:lvl2pPr>
            <a:lvl3pPr marL="1371600" lvl="2" indent="-279400" rtl="0">
              <a:lnSpc>
                <a:spcPct val="100000"/>
              </a:lnSpc>
              <a:spcBef>
                <a:spcPts val="0"/>
              </a:spcBef>
              <a:spcAft>
                <a:spcPts val="0"/>
              </a:spcAft>
              <a:buSzPts val="800"/>
              <a:buChar char="■"/>
              <a:defRPr sz="800"/>
            </a:lvl3pPr>
            <a:lvl4pPr marL="1828800" lvl="3" indent="-279400" rtl="0">
              <a:lnSpc>
                <a:spcPct val="100000"/>
              </a:lnSpc>
              <a:spcBef>
                <a:spcPts val="0"/>
              </a:spcBef>
              <a:spcAft>
                <a:spcPts val="0"/>
              </a:spcAft>
              <a:buSzPts val="800"/>
              <a:buChar char="●"/>
              <a:defRPr sz="800"/>
            </a:lvl4pPr>
            <a:lvl5pPr marL="2286000" lvl="4" indent="-279400" rtl="0">
              <a:lnSpc>
                <a:spcPct val="100000"/>
              </a:lnSpc>
              <a:spcBef>
                <a:spcPts val="0"/>
              </a:spcBef>
              <a:spcAft>
                <a:spcPts val="0"/>
              </a:spcAft>
              <a:buSzPts val="800"/>
              <a:buChar char="○"/>
              <a:defRPr sz="800"/>
            </a:lvl5pPr>
            <a:lvl6pPr marL="2743200" lvl="5" indent="-279400" rtl="0">
              <a:lnSpc>
                <a:spcPct val="100000"/>
              </a:lnSpc>
              <a:spcBef>
                <a:spcPts val="0"/>
              </a:spcBef>
              <a:spcAft>
                <a:spcPts val="0"/>
              </a:spcAft>
              <a:buSzPts val="800"/>
              <a:buChar char="■"/>
              <a:defRPr sz="800"/>
            </a:lvl6pPr>
            <a:lvl7pPr marL="3200400" lvl="6" indent="-279400" rtl="0">
              <a:lnSpc>
                <a:spcPct val="100000"/>
              </a:lnSpc>
              <a:spcBef>
                <a:spcPts val="0"/>
              </a:spcBef>
              <a:spcAft>
                <a:spcPts val="0"/>
              </a:spcAft>
              <a:buSzPts val="800"/>
              <a:buChar char="●"/>
              <a:defRPr sz="800"/>
            </a:lvl7pPr>
            <a:lvl8pPr marL="3657600" lvl="7" indent="-279400" rtl="0">
              <a:lnSpc>
                <a:spcPct val="100000"/>
              </a:lnSpc>
              <a:spcBef>
                <a:spcPts val="0"/>
              </a:spcBef>
              <a:spcAft>
                <a:spcPts val="0"/>
              </a:spcAft>
              <a:buSzPts val="800"/>
              <a:buChar char="○"/>
              <a:defRPr sz="800"/>
            </a:lvl8pPr>
            <a:lvl9pPr marL="4114800" lvl="8" indent="-279400" rtl="0">
              <a:lnSpc>
                <a:spcPct val="100000"/>
              </a:lnSpc>
              <a:spcBef>
                <a:spcPts val="0"/>
              </a:spcBef>
              <a:spcAft>
                <a:spcPts val="0"/>
              </a:spcAft>
              <a:buSzPts val="800"/>
              <a:buChar char="■"/>
              <a:defRPr sz="800"/>
            </a:lvl9pPr>
          </a:lstStyle>
          <a:p>
            <a:endParaRPr/>
          </a:p>
        </p:txBody>
      </p:sp>
      <p:sp>
        <p:nvSpPr>
          <p:cNvPr id="2201" name="Google Shape;2201;p52"/>
          <p:cNvSpPr txBox="1">
            <a:spLocks noGrp="1"/>
          </p:cNvSpPr>
          <p:nvPr>
            <p:ph type="body" idx="18"/>
          </p:nvPr>
        </p:nvSpPr>
        <p:spPr>
          <a:xfrm>
            <a:off x="4613025" y="4471000"/>
            <a:ext cx="300000" cy="300000"/>
          </a:xfrm>
          <a:prstGeom prst="rect">
            <a:avLst/>
          </a:prstGeom>
        </p:spPr>
        <p:txBody>
          <a:bodyPr spcFirstLastPara="1" wrap="square" lIns="0" tIns="0" rIns="0" bIns="0" anchor="ctr" anchorCtr="0">
            <a:noAutofit/>
          </a:bodyPr>
          <a:lstStyle>
            <a:lvl1pPr marL="457200" lvl="0" indent="-279400" algn="ctr" rtl="0">
              <a:lnSpc>
                <a:spcPct val="100000"/>
              </a:lnSpc>
              <a:spcBef>
                <a:spcPts val="0"/>
              </a:spcBef>
              <a:spcAft>
                <a:spcPts val="0"/>
              </a:spcAft>
              <a:buSzPts val="800"/>
              <a:buChar char="●"/>
              <a:defRPr sz="800" b="1"/>
            </a:lvl1pPr>
            <a:lvl2pPr marL="914400" lvl="1" indent="-279400" algn="ctr" rtl="0">
              <a:lnSpc>
                <a:spcPct val="100000"/>
              </a:lnSpc>
              <a:spcBef>
                <a:spcPts val="800"/>
              </a:spcBef>
              <a:spcAft>
                <a:spcPts val="0"/>
              </a:spcAft>
              <a:buSzPts val="800"/>
              <a:buChar char="○"/>
              <a:defRPr sz="800" b="1"/>
            </a:lvl2pPr>
            <a:lvl3pPr marL="1371600" lvl="2" indent="-279400" algn="ctr" rtl="0">
              <a:lnSpc>
                <a:spcPct val="100000"/>
              </a:lnSpc>
              <a:spcBef>
                <a:spcPts val="800"/>
              </a:spcBef>
              <a:spcAft>
                <a:spcPts val="0"/>
              </a:spcAft>
              <a:buSzPts val="800"/>
              <a:buChar char="■"/>
              <a:defRPr sz="800" b="1"/>
            </a:lvl3pPr>
            <a:lvl4pPr marL="1828800" lvl="3" indent="-279400" algn="ctr" rtl="0">
              <a:lnSpc>
                <a:spcPct val="100000"/>
              </a:lnSpc>
              <a:spcBef>
                <a:spcPts val="800"/>
              </a:spcBef>
              <a:spcAft>
                <a:spcPts val="0"/>
              </a:spcAft>
              <a:buSzPts val="800"/>
              <a:buChar char="●"/>
              <a:defRPr sz="800" b="1"/>
            </a:lvl4pPr>
            <a:lvl5pPr marL="2286000" lvl="4" indent="-279400" algn="ctr" rtl="0">
              <a:lnSpc>
                <a:spcPct val="100000"/>
              </a:lnSpc>
              <a:spcBef>
                <a:spcPts val="800"/>
              </a:spcBef>
              <a:spcAft>
                <a:spcPts val="0"/>
              </a:spcAft>
              <a:buSzPts val="800"/>
              <a:buChar char="○"/>
              <a:defRPr sz="800" b="1"/>
            </a:lvl5pPr>
            <a:lvl6pPr marL="2743200" lvl="5" indent="-279400" algn="ctr" rtl="0">
              <a:lnSpc>
                <a:spcPct val="100000"/>
              </a:lnSpc>
              <a:spcBef>
                <a:spcPts val="800"/>
              </a:spcBef>
              <a:spcAft>
                <a:spcPts val="0"/>
              </a:spcAft>
              <a:buSzPts val="800"/>
              <a:buChar char="■"/>
              <a:defRPr sz="800" b="1"/>
            </a:lvl6pPr>
            <a:lvl7pPr marL="3200400" lvl="6" indent="-279400" algn="ctr" rtl="0">
              <a:lnSpc>
                <a:spcPct val="100000"/>
              </a:lnSpc>
              <a:spcBef>
                <a:spcPts val="800"/>
              </a:spcBef>
              <a:spcAft>
                <a:spcPts val="0"/>
              </a:spcAft>
              <a:buSzPts val="800"/>
              <a:buChar char="●"/>
              <a:defRPr sz="800" b="1"/>
            </a:lvl7pPr>
            <a:lvl8pPr marL="3657600" lvl="7" indent="-279400" algn="ctr" rtl="0">
              <a:lnSpc>
                <a:spcPct val="100000"/>
              </a:lnSpc>
              <a:spcBef>
                <a:spcPts val="800"/>
              </a:spcBef>
              <a:spcAft>
                <a:spcPts val="0"/>
              </a:spcAft>
              <a:buSzPts val="800"/>
              <a:buChar char="○"/>
              <a:defRPr sz="800" b="1"/>
            </a:lvl8pPr>
            <a:lvl9pPr marL="4114800" lvl="8" indent="-279400" algn="ctr" rtl="0">
              <a:lnSpc>
                <a:spcPct val="100000"/>
              </a:lnSpc>
              <a:spcBef>
                <a:spcPts val="800"/>
              </a:spcBef>
              <a:spcAft>
                <a:spcPts val="800"/>
              </a:spcAft>
              <a:buSzPts val="800"/>
              <a:buChar char="■"/>
              <a:defRPr sz="800" b="1"/>
            </a:lvl9pPr>
          </a:lstStyle>
          <a:p>
            <a:endParaRPr/>
          </a:p>
        </p:txBody>
      </p:sp>
      <p:sp>
        <p:nvSpPr>
          <p:cNvPr id="2202" name="Google Shape;2202;p52"/>
          <p:cNvSpPr/>
          <p:nvPr/>
        </p:nvSpPr>
        <p:spPr>
          <a:xfrm>
            <a:off x="4613034" y="4465131"/>
            <a:ext cx="300000" cy="300000"/>
          </a:xfrm>
          <a:prstGeom prst="ellipse">
            <a:avLst/>
          </a:prstGeom>
          <a:solidFill>
            <a:srgbClr val="FFFFFF"/>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None/>
            </a:pPr>
            <a:endParaRPr sz="1400" b="0" i="0" u="none" dirty="0">
              <a:solidFill>
                <a:srgbClr val="191919"/>
              </a:solidFill>
              <a:latin typeface="Calibri"/>
              <a:ea typeface="Calibri"/>
              <a:cs typeface="Calibri"/>
              <a:sym typeface="Calibri"/>
            </a:endParaRPr>
          </a:p>
        </p:txBody>
      </p:sp>
      <p:sp>
        <p:nvSpPr>
          <p:cNvPr id="2203" name="Google Shape;2203;p52"/>
          <p:cNvSpPr txBox="1">
            <a:spLocks noGrp="1"/>
          </p:cNvSpPr>
          <p:nvPr>
            <p:ph type="subTitle" idx="19"/>
          </p:nvPr>
        </p:nvSpPr>
        <p:spPr>
          <a:xfrm>
            <a:off x="5079325" y="4485024"/>
            <a:ext cx="3621300" cy="133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200"/>
              <a:buNone/>
              <a:defRPr sz="1200" b="1"/>
            </a:lvl1pPr>
            <a:lvl2pPr lvl="1" rtl="0">
              <a:lnSpc>
                <a:spcPct val="100000"/>
              </a:lnSpc>
              <a:spcBef>
                <a:spcPts val="0"/>
              </a:spcBef>
              <a:spcAft>
                <a:spcPts val="0"/>
              </a:spcAft>
              <a:buSzPts val="2000"/>
              <a:buNone/>
              <a:defRPr/>
            </a:lvl2pPr>
            <a:lvl3pPr lvl="2" rtl="0">
              <a:lnSpc>
                <a:spcPct val="100000"/>
              </a:lnSpc>
              <a:spcBef>
                <a:spcPts val="0"/>
              </a:spcBef>
              <a:spcAft>
                <a:spcPts val="0"/>
              </a:spcAft>
              <a:buSzPts val="2000"/>
              <a:buNone/>
              <a:defRPr/>
            </a:lvl3pPr>
            <a:lvl4pPr lvl="3" rtl="0">
              <a:lnSpc>
                <a:spcPct val="100000"/>
              </a:lnSpc>
              <a:spcBef>
                <a:spcPts val="0"/>
              </a:spcBef>
              <a:spcAft>
                <a:spcPts val="0"/>
              </a:spcAft>
              <a:buSzPts val="2000"/>
              <a:buNone/>
              <a:defRPr/>
            </a:lvl4pPr>
            <a:lvl5pPr lvl="4" rtl="0">
              <a:lnSpc>
                <a:spcPct val="100000"/>
              </a:lnSpc>
              <a:spcBef>
                <a:spcPts val="0"/>
              </a:spcBef>
              <a:spcAft>
                <a:spcPts val="0"/>
              </a:spcAft>
              <a:buSzPts val="2000"/>
              <a:buNone/>
              <a:defRPr/>
            </a:lvl5pPr>
            <a:lvl6pPr lvl="5" rtl="0">
              <a:lnSpc>
                <a:spcPct val="100000"/>
              </a:lnSpc>
              <a:spcBef>
                <a:spcPts val="0"/>
              </a:spcBef>
              <a:spcAft>
                <a:spcPts val="0"/>
              </a:spcAft>
              <a:buSzPts val="2000"/>
              <a:buNone/>
              <a:defRPr/>
            </a:lvl6pPr>
            <a:lvl7pPr lvl="6" rtl="0">
              <a:lnSpc>
                <a:spcPct val="100000"/>
              </a:lnSpc>
              <a:spcBef>
                <a:spcPts val="0"/>
              </a:spcBef>
              <a:spcAft>
                <a:spcPts val="0"/>
              </a:spcAft>
              <a:buSzPts val="2000"/>
              <a:buNone/>
              <a:defRPr/>
            </a:lvl7pPr>
            <a:lvl8pPr lvl="7" rtl="0">
              <a:lnSpc>
                <a:spcPct val="100000"/>
              </a:lnSpc>
              <a:spcBef>
                <a:spcPts val="0"/>
              </a:spcBef>
              <a:spcAft>
                <a:spcPts val="0"/>
              </a:spcAft>
              <a:buSzPts val="2000"/>
              <a:buNone/>
              <a:defRPr/>
            </a:lvl8pPr>
            <a:lvl9pPr lvl="8" rtl="0">
              <a:lnSpc>
                <a:spcPct val="100000"/>
              </a:lnSpc>
              <a:spcBef>
                <a:spcPts val="0"/>
              </a:spcBef>
              <a:spcAft>
                <a:spcPts val="0"/>
              </a:spcAft>
              <a:buSzPts val="2000"/>
              <a:buNone/>
              <a:defRPr/>
            </a:lvl9pPr>
          </a:lstStyle>
          <a:p>
            <a:endParaRPr/>
          </a:p>
        </p:txBody>
      </p:sp>
      <p:sp>
        <p:nvSpPr>
          <p:cNvPr id="2204" name="Google Shape;2204;p52"/>
          <p:cNvSpPr txBox="1">
            <a:spLocks noGrp="1"/>
          </p:cNvSpPr>
          <p:nvPr>
            <p:ph type="body" idx="20"/>
          </p:nvPr>
        </p:nvSpPr>
        <p:spPr>
          <a:xfrm>
            <a:off x="5088625" y="4706450"/>
            <a:ext cx="3602700" cy="133500"/>
          </a:xfrm>
          <a:prstGeom prst="rect">
            <a:avLst/>
          </a:prstGeom>
        </p:spPr>
        <p:txBody>
          <a:bodyPr spcFirstLastPara="1" wrap="square" lIns="0" tIns="0" rIns="0" bIns="0" anchor="t" anchorCtr="0">
            <a:noAutofit/>
          </a:bodyPr>
          <a:lstStyle>
            <a:lvl1pPr marL="457200" lvl="0" indent="-279400" rtl="0">
              <a:lnSpc>
                <a:spcPct val="100000"/>
              </a:lnSpc>
              <a:spcBef>
                <a:spcPts val="0"/>
              </a:spcBef>
              <a:spcAft>
                <a:spcPts val="0"/>
              </a:spcAft>
              <a:buSzPts val="800"/>
              <a:buChar char="●"/>
              <a:defRPr sz="800"/>
            </a:lvl1pPr>
            <a:lvl2pPr marL="914400" lvl="1" indent="-279400" rtl="0">
              <a:lnSpc>
                <a:spcPct val="100000"/>
              </a:lnSpc>
              <a:spcBef>
                <a:spcPts val="0"/>
              </a:spcBef>
              <a:spcAft>
                <a:spcPts val="0"/>
              </a:spcAft>
              <a:buSzPts val="800"/>
              <a:buChar char="○"/>
              <a:defRPr sz="800"/>
            </a:lvl2pPr>
            <a:lvl3pPr marL="1371600" lvl="2" indent="-279400" rtl="0">
              <a:lnSpc>
                <a:spcPct val="100000"/>
              </a:lnSpc>
              <a:spcBef>
                <a:spcPts val="0"/>
              </a:spcBef>
              <a:spcAft>
                <a:spcPts val="0"/>
              </a:spcAft>
              <a:buSzPts val="800"/>
              <a:buChar char="■"/>
              <a:defRPr sz="800"/>
            </a:lvl3pPr>
            <a:lvl4pPr marL="1828800" lvl="3" indent="-279400" rtl="0">
              <a:lnSpc>
                <a:spcPct val="100000"/>
              </a:lnSpc>
              <a:spcBef>
                <a:spcPts val="0"/>
              </a:spcBef>
              <a:spcAft>
                <a:spcPts val="0"/>
              </a:spcAft>
              <a:buSzPts val="800"/>
              <a:buChar char="●"/>
              <a:defRPr sz="800"/>
            </a:lvl4pPr>
            <a:lvl5pPr marL="2286000" lvl="4" indent="-279400" rtl="0">
              <a:lnSpc>
                <a:spcPct val="100000"/>
              </a:lnSpc>
              <a:spcBef>
                <a:spcPts val="0"/>
              </a:spcBef>
              <a:spcAft>
                <a:spcPts val="0"/>
              </a:spcAft>
              <a:buSzPts val="800"/>
              <a:buChar char="○"/>
              <a:defRPr sz="800"/>
            </a:lvl5pPr>
            <a:lvl6pPr marL="2743200" lvl="5" indent="-279400" rtl="0">
              <a:lnSpc>
                <a:spcPct val="100000"/>
              </a:lnSpc>
              <a:spcBef>
                <a:spcPts val="0"/>
              </a:spcBef>
              <a:spcAft>
                <a:spcPts val="0"/>
              </a:spcAft>
              <a:buSzPts val="800"/>
              <a:buChar char="■"/>
              <a:defRPr sz="800"/>
            </a:lvl6pPr>
            <a:lvl7pPr marL="3200400" lvl="6" indent="-279400" rtl="0">
              <a:lnSpc>
                <a:spcPct val="100000"/>
              </a:lnSpc>
              <a:spcBef>
                <a:spcPts val="0"/>
              </a:spcBef>
              <a:spcAft>
                <a:spcPts val="0"/>
              </a:spcAft>
              <a:buSzPts val="800"/>
              <a:buChar char="●"/>
              <a:defRPr sz="800"/>
            </a:lvl7pPr>
            <a:lvl8pPr marL="3657600" lvl="7" indent="-279400" rtl="0">
              <a:lnSpc>
                <a:spcPct val="100000"/>
              </a:lnSpc>
              <a:spcBef>
                <a:spcPts val="0"/>
              </a:spcBef>
              <a:spcAft>
                <a:spcPts val="0"/>
              </a:spcAft>
              <a:buSzPts val="800"/>
              <a:buChar char="○"/>
              <a:defRPr sz="800"/>
            </a:lvl8pPr>
            <a:lvl9pPr marL="4114800" lvl="8" indent="-279400" rtl="0">
              <a:lnSpc>
                <a:spcPct val="100000"/>
              </a:lnSpc>
              <a:spcBef>
                <a:spcPts val="0"/>
              </a:spcBef>
              <a:spcAft>
                <a:spcPts val="0"/>
              </a:spcAft>
              <a:buSzPts val="800"/>
              <a:buChar char="■"/>
              <a:defRPr sz="800"/>
            </a:lvl9pPr>
          </a:lstStyle>
          <a:p>
            <a:endParaRPr/>
          </a:p>
        </p:txBody>
      </p:sp>
      <p:sp>
        <p:nvSpPr>
          <p:cNvPr id="2205" name="Google Shape;2205;p52"/>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23: Title, text, photo, right">
  <p:cSld name="CUSTOM_23_1_1_1_1_1_1_2_1_1">
    <p:spTree>
      <p:nvGrpSpPr>
        <p:cNvPr id="1" name="Shape 2206"/>
        <p:cNvGrpSpPr/>
        <p:nvPr/>
      </p:nvGrpSpPr>
      <p:grpSpPr>
        <a:xfrm>
          <a:off x="0" y="0"/>
          <a:ext cx="0" cy="0"/>
          <a:chOff x="0" y="0"/>
          <a:chExt cx="0" cy="0"/>
        </a:xfrm>
      </p:grpSpPr>
      <p:sp>
        <p:nvSpPr>
          <p:cNvPr id="2207" name="Google Shape;2207;p53"/>
          <p:cNvSpPr txBox="1"/>
          <p:nvPr/>
        </p:nvSpPr>
        <p:spPr>
          <a:xfrm>
            <a:off x="0" y="0"/>
            <a:ext cx="4197000" cy="3866100"/>
          </a:xfrm>
          <a:prstGeom prst="rect">
            <a:avLst/>
          </a:prstGeom>
          <a:solidFill>
            <a:schemeClr val="accent1"/>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None/>
            </a:pPr>
            <a:endParaRPr sz="1400" b="0" i="0" u="none" dirty="0">
              <a:solidFill>
                <a:schemeClr val="dk1"/>
              </a:solidFill>
              <a:latin typeface="Calibri"/>
              <a:ea typeface="Calibri"/>
              <a:cs typeface="Calibri"/>
              <a:sym typeface="Calibri"/>
            </a:endParaRPr>
          </a:p>
        </p:txBody>
      </p:sp>
      <p:sp>
        <p:nvSpPr>
          <p:cNvPr id="2208" name="Google Shape;2208;p53"/>
          <p:cNvSpPr txBox="1">
            <a:spLocks noGrp="1"/>
          </p:cNvSpPr>
          <p:nvPr>
            <p:ph type="title"/>
          </p:nvPr>
        </p:nvSpPr>
        <p:spPr>
          <a:xfrm>
            <a:off x="5063700" y="994550"/>
            <a:ext cx="3741900" cy="6453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209" name="Google Shape;2209;p53"/>
          <p:cNvSpPr txBox="1">
            <a:spLocks noGrp="1"/>
          </p:cNvSpPr>
          <p:nvPr>
            <p:ph type="body" idx="1"/>
          </p:nvPr>
        </p:nvSpPr>
        <p:spPr>
          <a:xfrm>
            <a:off x="5063700" y="1753150"/>
            <a:ext cx="3741900" cy="30750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210" name="Google Shape;2210;p53"/>
          <p:cNvSpPr>
            <a:spLocks noGrp="1"/>
          </p:cNvSpPr>
          <p:nvPr>
            <p:ph type="pic" idx="2"/>
          </p:nvPr>
        </p:nvSpPr>
        <p:spPr>
          <a:xfrm>
            <a:off x="433675" y="322950"/>
            <a:ext cx="4091400" cy="3777300"/>
          </a:xfrm>
          <a:prstGeom prst="rect">
            <a:avLst/>
          </a:prstGeom>
          <a:noFill/>
          <a:ln>
            <a:noFill/>
          </a:ln>
        </p:spPr>
        <p:txBody>
          <a:bodyPr/>
          <a:lstStyle/>
          <a:p>
            <a:endParaRPr lang="en-US"/>
          </a:p>
        </p:txBody>
      </p:sp>
      <p:sp>
        <p:nvSpPr>
          <p:cNvPr id="2211" name="Google Shape;2211;p53"/>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23: Title, text, photo, right">
  <p:cSld name="CUSTOM_23_1_1_1_1_2_1_1_1_1">
    <p:spTree>
      <p:nvGrpSpPr>
        <p:cNvPr id="1" name="Shape 2212"/>
        <p:cNvGrpSpPr/>
        <p:nvPr/>
      </p:nvGrpSpPr>
      <p:grpSpPr>
        <a:xfrm>
          <a:off x="0" y="0"/>
          <a:ext cx="0" cy="0"/>
          <a:chOff x="0" y="0"/>
          <a:chExt cx="0" cy="0"/>
        </a:xfrm>
      </p:grpSpPr>
      <p:sp>
        <p:nvSpPr>
          <p:cNvPr id="2213" name="Google Shape;2213;p54"/>
          <p:cNvSpPr/>
          <p:nvPr/>
        </p:nvSpPr>
        <p:spPr>
          <a:xfrm>
            <a:off x="937452" y="791100"/>
            <a:ext cx="218700" cy="35613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Arial"/>
              <a:ea typeface="Arial"/>
              <a:cs typeface="Arial"/>
              <a:sym typeface="Arial"/>
            </a:endParaRPr>
          </a:p>
        </p:txBody>
      </p:sp>
      <p:sp>
        <p:nvSpPr>
          <p:cNvPr id="2214" name="Google Shape;2214;p54"/>
          <p:cNvSpPr/>
          <p:nvPr/>
        </p:nvSpPr>
        <p:spPr>
          <a:xfrm>
            <a:off x="1161900" y="-16800"/>
            <a:ext cx="4296000" cy="51609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5" name="Google Shape;2215;p54"/>
          <p:cNvSpPr txBox="1">
            <a:spLocks noGrp="1"/>
          </p:cNvSpPr>
          <p:nvPr>
            <p:ph type="title"/>
          </p:nvPr>
        </p:nvSpPr>
        <p:spPr>
          <a:xfrm>
            <a:off x="4523475" y="791100"/>
            <a:ext cx="4277700" cy="35613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228600" tIns="201150" rIns="228600" bIns="0" anchor="t" anchorCtr="0">
            <a:noAutofit/>
          </a:bodyPr>
          <a:lstStyle>
            <a:lvl1pPr lvl="0" algn="l" rtl="0">
              <a:lnSpc>
                <a:spcPct val="90000"/>
              </a:lnSpc>
              <a:spcBef>
                <a:spcPts val="0"/>
              </a:spcBef>
              <a:spcAft>
                <a:spcPts val="0"/>
              </a:spcAft>
              <a:buSzPts val="2400"/>
              <a:buNone/>
              <a:defRPr sz="2400">
                <a:highlight>
                  <a:schemeClr val="accent1"/>
                </a:highlight>
              </a:defRPr>
            </a:lvl1pPr>
            <a:lvl2pPr lvl="1" algn="l" rtl="0">
              <a:lnSpc>
                <a:spcPct val="90000"/>
              </a:lnSpc>
              <a:spcBef>
                <a:spcPts val="800"/>
              </a:spcBef>
              <a:spcAft>
                <a:spcPts val="0"/>
              </a:spcAft>
              <a:buSzPts val="3000"/>
              <a:buNone/>
              <a:defRPr/>
            </a:lvl2pPr>
            <a:lvl3pPr lvl="2" algn="l" rtl="0">
              <a:lnSpc>
                <a:spcPct val="90000"/>
              </a:lnSpc>
              <a:spcBef>
                <a:spcPts val="0"/>
              </a:spcBef>
              <a:spcAft>
                <a:spcPts val="0"/>
              </a:spcAft>
              <a:buSzPts val="3000"/>
              <a:buNone/>
              <a:defRPr/>
            </a:lvl3pPr>
            <a:lvl4pPr lvl="3" algn="l" rtl="0">
              <a:lnSpc>
                <a:spcPct val="90000"/>
              </a:lnSpc>
              <a:spcBef>
                <a:spcPts val="0"/>
              </a:spcBef>
              <a:spcAft>
                <a:spcPts val="0"/>
              </a:spcAft>
              <a:buSzPts val="3000"/>
              <a:buNone/>
              <a:defRPr/>
            </a:lvl4pPr>
            <a:lvl5pPr lvl="4" algn="l" rtl="0">
              <a:lnSpc>
                <a:spcPct val="90000"/>
              </a:lnSpc>
              <a:spcBef>
                <a:spcPts val="0"/>
              </a:spcBef>
              <a:spcAft>
                <a:spcPts val="0"/>
              </a:spcAft>
              <a:buSzPts val="3000"/>
              <a:buNone/>
              <a:defRPr/>
            </a:lvl5pPr>
            <a:lvl6pPr lvl="5" algn="l" rtl="0">
              <a:lnSpc>
                <a:spcPct val="90000"/>
              </a:lnSpc>
              <a:spcBef>
                <a:spcPts val="0"/>
              </a:spcBef>
              <a:spcAft>
                <a:spcPts val="0"/>
              </a:spcAft>
              <a:buSzPts val="3000"/>
              <a:buNone/>
              <a:defRPr/>
            </a:lvl6pPr>
            <a:lvl7pPr lvl="6" algn="l" rtl="0">
              <a:lnSpc>
                <a:spcPct val="90000"/>
              </a:lnSpc>
              <a:spcBef>
                <a:spcPts val="0"/>
              </a:spcBef>
              <a:spcAft>
                <a:spcPts val="0"/>
              </a:spcAft>
              <a:buSzPts val="3000"/>
              <a:buNone/>
              <a:defRPr/>
            </a:lvl7pPr>
            <a:lvl8pPr lvl="7" algn="l" rtl="0">
              <a:lnSpc>
                <a:spcPct val="90000"/>
              </a:lnSpc>
              <a:spcBef>
                <a:spcPts val="0"/>
              </a:spcBef>
              <a:spcAft>
                <a:spcPts val="0"/>
              </a:spcAft>
              <a:buSzPts val="3000"/>
              <a:buNone/>
              <a:defRPr/>
            </a:lvl8pPr>
            <a:lvl9pPr lvl="8" algn="l" rtl="0">
              <a:lnSpc>
                <a:spcPct val="90000"/>
              </a:lnSpc>
              <a:spcBef>
                <a:spcPts val="0"/>
              </a:spcBef>
              <a:spcAft>
                <a:spcPts val="0"/>
              </a:spcAft>
              <a:buSzPts val="3000"/>
              <a:buNone/>
              <a:defRPr/>
            </a:lvl9pPr>
          </a:lstStyle>
          <a:p>
            <a:endParaRPr/>
          </a:p>
        </p:txBody>
      </p:sp>
      <p:sp>
        <p:nvSpPr>
          <p:cNvPr id="2216" name="Google Shape;2216;p54"/>
          <p:cNvSpPr txBox="1">
            <a:spLocks noGrp="1"/>
          </p:cNvSpPr>
          <p:nvPr>
            <p:ph type="body" idx="1"/>
          </p:nvPr>
        </p:nvSpPr>
        <p:spPr>
          <a:xfrm>
            <a:off x="4523400" y="1776100"/>
            <a:ext cx="4277700" cy="25764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228600" tIns="45700" rIns="228600" bIns="91425"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217" name="Google Shape;2217;p54"/>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23: Title, text, photo, left">
  <p:cSld name="CUSTOM_23_1_1_2_1_1_1_1_1_1">
    <p:spTree>
      <p:nvGrpSpPr>
        <p:cNvPr id="1" name="Shape 2218"/>
        <p:cNvGrpSpPr/>
        <p:nvPr/>
      </p:nvGrpSpPr>
      <p:grpSpPr>
        <a:xfrm>
          <a:off x="0" y="0"/>
          <a:ext cx="0" cy="0"/>
          <a:chOff x="0" y="0"/>
          <a:chExt cx="0" cy="0"/>
        </a:xfrm>
      </p:grpSpPr>
      <p:sp>
        <p:nvSpPr>
          <p:cNvPr id="2219" name="Google Shape;2219;p55"/>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220" name="Google Shape;2220;p55"/>
          <p:cNvSpPr/>
          <p:nvPr/>
        </p:nvSpPr>
        <p:spPr>
          <a:xfrm>
            <a:off x="4091100" y="625"/>
            <a:ext cx="43080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1" name="Google Shape;2221;p55"/>
          <p:cNvSpPr txBox="1">
            <a:spLocks noGrp="1"/>
          </p:cNvSpPr>
          <p:nvPr>
            <p:ph type="title" idx="2"/>
          </p:nvPr>
        </p:nvSpPr>
        <p:spPr>
          <a:xfrm>
            <a:off x="845675" y="791050"/>
            <a:ext cx="4096500" cy="35613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228600" tIns="228600" rIns="228600" bIns="0" anchor="t" anchorCtr="0">
            <a:noAutofit/>
          </a:bodyPr>
          <a:lstStyle>
            <a:lvl1pPr lvl="0" algn="l" rtl="0">
              <a:lnSpc>
                <a:spcPct val="90000"/>
              </a:lnSpc>
              <a:spcBef>
                <a:spcPts val="0"/>
              </a:spcBef>
              <a:spcAft>
                <a:spcPts val="0"/>
              </a:spcAft>
              <a:buSzPts val="2400"/>
              <a:buNone/>
              <a:defRPr sz="2400">
                <a:highlight>
                  <a:schemeClr val="accent1"/>
                </a:highlight>
              </a:defRPr>
            </a:lvl1pPr>
            <a:lvl2pPr lvl="1" algn="l" rtl="0">
              <a:lnSpc>
                <a:spcPct val="90000"/>
              </a:lnSpc>
              <a:spcBef>
                <a:spcPts val="800"/>
              </a:spcBef>
              <a:spcAft>
                <a:spcPts val="0"/>
              </a:spcAft>
              <a:buSzPts val="3000"/>
              <a:buNone/>
              <a:defRPr/>
            </a:lvl2pPr>
            <a:lvl3pPr lvl="2" algn="l" rtl="0">
              <a:lnSpc>
                <a:spcPct val="90000"/>
              </a:lnSpc>
              <a:spcBef>
                <a:spcPts val="0"/>
              </a:spcBef>
              <a:spcAft>
                <a:spcPts val="0"/>
              </a:spcAft>
              <a:buSzPts val="3000"/>
              <a:buNone/>
              <a:defRPr/>
            </a:lvl3pPr>
            <a:lvl4pPr lvl="3" algn="l" rtl="0">
              <a:lnSpc>
                <a:spcPct val="90000"/>
              </a:lnSpc>
              <a:spcBef>
                <a:spcPts val="0"/>
              </a:spcBef>
              <a:spcAft>
                <a:spcPts val="0"/>
              </a:spcAft>
              <a:buSzPts val="3000"/>
              <a:buNone/>
              <a:defRPr/>
            </a:lvl4pPr>
            <a:lvl5pPr lvl="4" algn="l" rtl="0">
              <a:lnSpc>
                <a:spcPct val="90000"/>
              </a:lnSpc>
              <a:spcBef>
                <a:spcPts val="0"/>
              </a:spcBef>
              <a:spcAft>
                <a:spcPts val="0"/>
              </a:spcAft>
              <a:buSzPts val="3000"/>
              <a:buNone/>
              <a:defRPr/>
            </a:lvl5pPr>
            <a:lvl6pPr lvl="5" algn="l" rtl="0">
              <a:lnSpc>
                <a:spcPct val="90000"/>
              </a:lnSpc>
              <a:spcBef>
                <a:spcPts val="0"/>
              </a:spcBef>
              <a:spcAft>
                <a:spcPts val="0"/>
              </a:spcAft>
              <a:buSzPts val="3000"/>
              <a:buNone/>
              <a:defRPr/>
            </a:lvl6pPr>
            <a:lvl7pPr lvl="6" algn="l" rtl="0">
              <a:lnSpc>
                <a:spcPct val="90000"/>
              </a:lnSpc>
              <a:spcBef>
                <a:spcPts val="0"/>
              </a:spcBef>
              <a:spcAft>
                <a:spcPts val="0"/>
              </a:spcAft>
              <a:buSzPts val="3000"/>
              <a:buNone/>
              <a:defRPr/>
            </a:lvl7pPr>
            <a:lvl8pPr lvl="7" algn="l" rtl="0">
              <a:lnSpc>
                <a:spcPct val="90000"/>
              </a:lnSpc>
              <a:spcBef>
                <a:spcPts val="0"/>
              </a:spcBef>
              <a:spcAft>
                <a:spcPts val="0"/>
              </a:spcAft>
              <a:buSzPts val="3000"/>
              <a:buNone/>
              <a:defRPr/>
            </a:lvl8pPr>
            <a:lvl9pPr lvl="8" algn="l" rtl="0">
              <a:lnSpc>
                <a:spcPct val="90000"/>
              </a:lnSpc>
              <a:spcBef>
                <a:spcPts val="0"/>
              </a:spcBef>
              <a:spcAft>
                <a:spcPts val="0"/>
              </a:spcAft>
              <a:buSzPts val="3000"/>
              <a:buNone/>
              <a:defRPr/>
            </a:lvl9pPr>
          </a:lstStyle>
          <a:p>
            <a:endParaRPr/>
          </a:p>
        </p:txBody>
      </p:sp>
      <p:sp>
        <p:nvSpPr>
          <p:cNvPr id="2222" name="Google Shape;2222;p55"/>
          <p:cNvSpPr/>
          <p:nvPr/>
        </p:nvSpPr>
        <p:spPr>
          <a:xfrm>
            <a:off x="8392811" y="791100"/>
            <a:ext cx="218700" cy="35613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Arial"/>
              <a:ea typeface="Arial"/>
              <a:cs typeface="Arial"/>
              <a:sym typeface="Arial"/>
            </a:endParaRPr>
          </a:p>
        </p:txBody>
      </p:sp>
      <p:sp>
        <p:nvSpPr>
          <p:cNvPr id="2223" name="Google Shape;2223;p55"/>
          <p:cNvSpPr txBox="1">
            <a:spLocks noGrp="1"/>
          </p:cNvSpPr>
          <p:nvPr>
            <p:ph type="body" idx="1"/>
          </p:nvPr>
        </p:nvSpPr>
        <p:spPr>
          <a:xfrm>
            <a:off x="845675" y="1716875"/>
            <a:ext cx="4096500" cy="2635500"/>
          </a:xfrm>
          <a:prstGeom prst="rect">
            <a:avLst/>
          </a:prstGeom>
          <a:noFill/>
          <a:ln>
            <a:noFill/>
          </a:ln>
        </p:spPr>
        <p:txBody>
          <a:bodyPr spcFirstLastPara="1" wrap="square" lIns="228600" tIns="45700" rIns="228600" bIns="91425"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224" name="Google Shape;2224;p55"/>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23: Title, text, photo, left">
  <p:cSld name="CUSTOM_22_1_1_1_1_1_1_1_1_1_1">
    <p:spTree>
      <p:nvGrpSpPr>
        <p:cNvPr id="1" name="Shape 2225"/>
        <p:cNvGrpSpPr/>
        <p:nvPr/>
      </p:nvGrpSpPr>
      <p:grpSpPr>
        <a:xfrm>
          <a:off x="0" y="0"/>
          <a:ext cx="0" cy="0"/>
          <a:chOff x="0" y="0"/>
          <a:chExt cx="0" cy="0"/>
        </a:xfrm>
      </p:grpSpPr>
      <p:sp>
        <p:nvSpPr>
          <p:cNvPr id="2226" name="Google Shape;2226;p56"/>
          <p:cNvSpPr/>
          <p:nvPr/>
        </p:nvSpPr>
        <p:spPr>
          <a:xfrm>
            <a:off x="7863850" y="-2275"/>
            <a:ext cx="12801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7" name="Google Shape;2227;p56"/>
          <p:cNvSpPr txBox="1">
            <a:spLocks noGrp="1"/>
          </p:cNvSpPr>
          <p:nvPr>
            <p:ph type="title"/>
          </p:nvPr>
        </p:nvSpPr>
        <p:spPr>
          <a:xfrm>
            <a:off x="426725" y="911400"/>
            <a:ext cx="3660600" cy="6540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228" name="Google Shape;2228;p56"/>
          <p:cNvSpPr txBox="1">
            <a:spLocks noGrp="1"/>
          </p:cNvSpPr>
          <p:nvPr>
            <p:ph type="body" idx="1"/>
          </p:nvPr>
        </p:nvSpPr>
        <p:spPr>
          <a:xfrm>
            <a:off x="417650" y="1672775"/>
            <a:ext cx="3669600" cy="29661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229" name="Google Shape;2229;p56"/>
          <p:cNvSpPr>
            <a:spLocks noGrp="1"/>
          </p:cNvSpPr>
          <p:nvPr>
            <p:ph type="pic" idx="2"/>
          </p:nvPr>
        </p:nvSpPr>
        <p:spPr>
          <a:xfrm>
            <a:off x="5038350" y="530400"/>
            <a:ext cx="3767100" cy="4108500"/>
          </a:xfrm>
          <a:prstGeom prst="rect">
            <a:avLst/>
          </a:prstGeom>
          <a:noFill/>
          <a:ln>
            <a:noFill/>
          </a:ln>
        </p:spPr>
        <p:txBody>
          <a:bodyPr/>
          <a:lstStyle/>
          <a:p>
            <a:endParaRPr lang="en-US"/>
          </a:p>
        </p:txBody>
      </p:sp>
      <p:sp>
        <p:nvSpPr>
          <p:cNvPr id="2230" name="Google Shape;2230;p56"/>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23: Title, text, photo, left, pattern">
  <p:cSld name="CUSTOM_23_1_1_1_1_1_1_1_1_1_1">
    <p:spTree>
      <p:nvGrpSpPr>
        <p:cNvPr id="1" name="Shape 2231"/>
        <p:cNvGrpSpPr/>
        <p:nvPr/>
      </p:nvGrpSpPr>
      <p:grpSpPr>
        <a:xfrm>
          <a:off x="0" y="0"/>
          <a:ext cx="0" cy="0"/>
          <a:chOff x="0" y="0"/>
          <a:chExt cx="0" cy="0"/>
        </a:xfrm>
      </p:grpSpPr>
      <p:pic>
        <p:nvPicPr>
          <p:cNvPr id="2232" name="Google Shape;2232;p57"/>
          <p:cNvPicPr preferRelativeResize="0"/>
          <p:nvPr/>
        </p:nvPicPr>
        <p:blipFill rotWithShape="1">
          <a:blip r:embed="rId2">
            <a:alphaModFix/>
          </a:blip>
          <a:srcRect l="56549" t="4415" r="-832"/>
          <a:stretch/>
        </p:blipFill>
        <p:spPr>
          <a:xfrm>
            <a:off x="5094675" y="319679"/>
            <a:ext cx="3819602" cy="4307700"/>
          </a:xfrm>
          <a:prstGeom prst="rect">
            <a:avLst/>
          </a:prstGeom>
          <a:noFill/>
          <a:ln w="38100" cap="flat" cmpd="sng">
            <a:solidFill>
              <a:schemeClr val="accent1"/>
            </a:solidFill>
            <a:prstDash val="solid"/>
            <a:round/>
            <a:headEnd type="none" w="sm" len="sm"/>
            <a:tailEnd type="none" w="sm" len="sm"/>
          </a:ln>
        </p:spPr>
      </p:pic>
      <p:sp>
        <p:nvSpPr>
          <p:cNvPr id="2233" name="Google Shape;2233;p57"/>
          <p:cNvSpPr txBox="1">
            <a:spLocks noGrp="1"/>
          </p:cNvSpPr>
          <p:nvPr>
            <p:ph type="body" idx="1"/>
          </p:nvPr>
        </p:nvSpPr>
        <p:spPr>
          <a:xfrm>
            <a:off x="853600" y="1697775"/>
            <a:ext cx="3672600" cy="29295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234" name="Google Shape;2234;p57"/>
          <p:cNvSpPr txBox="1">
            <a:spLocks noGrp="1"/>
          </p:cNvSpPr>
          <p:nvPr>
            <p:ph type="title"/>
          </p:nvPr>
        </p:nvSpPr>
        <p:spPr>
          <a:xfrm>
            <a:off x="853600" y="892525"/>
            <a:ext cx="3672600" cy="6651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235" name="Google Shape;2235;p57"/>
          <p:cNvSpPr>
            <a:spLocks noGrp="1"/>
          </p:cNvSpPr>
          <p:nvPr>
            <p:ph type="pic" idx="2"/>
          </p:nvPr>
        </p:nvSpPr>
        <p:spPr>
          <a:xfrm>
            <a:off x="5362575" y="561379"/>
            <a:ext cx="3781500" cy="3848100"/>
          </a:xfrm>
          <a:prstGeom prst="rect">
            <a:avLst/>
          </a:prstGeom>
          <a:noFill/>
          <a:ln>
            <a:noFill/>
          </a:ln>
        </p:spPr>
        <p:txBody>
          <a:bodyPr/>
          <a:lstStyle/>
          <a:p>
            <a:endParaRPr lang="en-US"/>
          </a:p>
        </p:txBody>
      </p:sp>
      <p:sp>
        <p:nvSpPr>
          <p:cNvPr id="2236" name="Google Shape;2236;p5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23: Title, text, photo, right — white">
  <p:cSld name="CUSTOM_23_1_1_1_1_1_1_1_1_1_2">
    <p:spTree>
      <p:nvGrpSpPr>
        <p:cNvPr id="1" name="Shape 2237"/>
        <p:cNvGrpSpPr/>
        <p:nvPr/>
      </p:nvGrpSpPr>
      <p:grpSpPr>
        <a:xfrm>
          <a:off x="0" y="0"/>
          <a:ext cx="0" cy="0"/>
          <a:chOff x="0" y="0"/>
          <a:chExt cx="0" cy="0"/>
        </a:xfrm>
      </p:grpSpPr>
      <p:sp>
        <p:nvSpPr>
          <p:cNvPr id="2238" name="Google Shape;2238;p58"/>
          <p:cNvSpPr>
            <a:spLocks noGrp="1"/>
          </p:cNvSpPr>
          <p:nvPr>
            <p:ph type="pic" idx="2"/>
          </p:nvPr>
        </p:nvSpPr>
        <p:spPr>
          <a:xfrm>
            <a:off x="1006875" y="990307"/>
            <a:ext cx="1984200" cy="2006100"/>
          </a:xfrm>
          <a:prstGeom prst="rect">
            <a:avLst/>
          </a:prstGeom>
          <a:noFill/>
          <a:ln>
            <a:noFill/>
          </a:ln>
        </p:spPr>
        <p:txBody>
          <a:bodyPr/>
          <a:lstStyle/>
          <a:p>
            <a:endParaRPr lang="en-US"/>
          </a:p>
        </p:txBody>
      </p:sp>
      <p:sp>
        <p:nvSpPr>
          <p:cNvPr id="2239" name="Google Shape;2239;p58"/>
          <p:cNvSpPr txBox="1">
            <a:spLocks noGrp="1"/>
          </p:cNvSpPr>
          <p:nvPr>
            <p:ph type="title"/>
          </p:nvPr>
        </p:nvSpPr>
        <p:spPr>
          <a:xfrm>
            <a:off x="3787925" y="1398275"/>
            <a:ext cx="5021100" cy="5727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SzPts val="1000"/>
              <a:buNone/>
              <a:defRPr sz="4400"/>
            </a:lvl1pPr>
            <a:lvl2pPr lvl="1" algn="l" rtl="0">
              <a:lnSpc>
                <a:spcPct val="90000"/>
              </a:lnSpc>
              <a:spcBef>
                <a:spcPts val="800"/>
              </a:spcBef>
              <a:spcAft>
                <a:spcPts val="0"/>
              </a:spcAft>
              <a:buSzPts val="1400"/>
              <a:buNone/>
              <a:defRPr/>
            </a:lvl2pPr>
            <a:lvl3pPr lvl="2" algn="l" rtl="0">
              <a:lnSpc>
                <a:spcPct val="90000"/>
              </a:lnSpc>
              <a:spcBef>
                <a:spcPts val="0"/>
              </a:spcBef>
              <a:spcAft>
                <a:spcPts val="0"/>
              </a:spcAft>
              <a:buSzPts val="1400"/>
              <a:buNone/>
              <a:defRPr/>
            </a:lvl3pPr>
            <a:lvl4pPr lvl="3" algn="l" rtl="0">
              <a:lnSpc>
                <a:spcPct val="90000"/>
              </a:lnSpc>
              <a:spcBef>
                <a:spcPts val="0"/>
              </a:spcBef>
              <a:spcAft>
                <a:spcPts val="0"/>
              </a:spcAft>
              <a:buSzPts val="1400"/>
              <a:buNone/>
              <a:defRPr/>
            </a:lvl4pPr>
            <a:lvl5pPr lvl="4" algn="l" rtl="0">
              <a:lnSpc>
                <a:spcPct val="90000"/>
              </a:lnSpc>
              <a:spcBef>
                <a:spcPts val="0"/>
              </a:spcBef>
              <a:spcAft>
                <a:spcPts val="0"/>
              </a:spcAft>
              <a:buSzPts val="1400"/>
              <a:buNone/>
              <a:defRPr/>
            </a:lvl5pPr>
            <a:lvl6pPr lvl="5" algn="l" rtl="0">
              <a:lnSpc>
                <a:spcPct val="90000"/>
              </a:lnSpc>
              <a:spcBef>
                <a:spcPts val="0"/>
              </a:spcBef>
              <a:spcAft>
                <a:spcPts val="0"/>
              </a:spcAft>
              <a:buSzPts val="1400"/>
              <a:buNone/>
              <a:defRPr/>
            </a:lvl6pPr>
            <a:lvl7pPr lvl="6" algn="l" rtl="0">
              <a:lnSpc>
                <a:spcPct val="90000"/>
              </a:lnSpc>
              <a:spcBef>
                <a:spcPts val="0"/>
              </a:spcBef>
              <a:spcAft>
                <a:spcPts val="0"/>
              </a:spcAft>
              <a:buSzPts val="1400"/>
              <a:buNone/>
              <a:defRPr/>
            </a:lvl7pPr>
            <a:lvl8pPr lvl="7" algn="l" rtl="0">
              <a:lnSpc>
                <a:spcPct val="90000"/>
              </a:lnSpc>
              <a:spcBef>
                <a:spcPts val="0"/>
              </a:spcBef>
              <a:spcAft>
                <a:spcPts val="0"/>
              </a:spcAft>
              <a:buSzPts val="1400"/>
              <a:buNone/>
              <a:defRPr/>
            </a:lvl8pPr>
            <a:lvl9pPr lvl="8" algn="l" rtl="0">
              <a:lnSpc>
                <a:spcPct val="90000"/>
              </a:lnSpc>
              <a:spcBef>
                <a:spcPts val="0"/>
              </a:spcBef>
              <a:spcAft>
                <a:spcPts val="0"/>
              </a:spcAft>
              <a:buSzPts val="1400"/>
              <a:buNone/>
              <a:defRPr/>
            </a:lvl9pPr>
          </a:lstStyle>
          <a:p>
            <a:endParaRPr/>
          </a:p>
        </p:txBody>
      </p:sp>
      <p:sp>
        <p:nvSpPr>
          <p:cNvPr id="2240" name="Google Shape;2240;p58"/>
          <p:cNvSpPr txBox="1">
            <a:spLocks noGrp="1"/>
          </p:cNvSpPr>
          <p:nvPr>
            <p:ph type="subTitle" idx="1"/>
          </p:nvPr>
        </p:nvSpPr>
        <p:spPr>
          <a:xfrm>
            <a:off x="3784450" y="990300"/>
            <a:ext cx="5021100" cy="323700"/>
          </a:xfrm>
          <a:prstGeom prst="rect">
            <a:avLst/>
          </a:prstGeom>
          <a:noFill/>
          <a:ln>
            <a:noFill/>
          </a:ln>
        </p:spPr>
        <p:txBody>
          <a:bodyPr spcFirstLastPara="1" wrap="square" lIns="0" tIns="0" rIns="0" bIns="0" anchor="t" anchorCtr="0">
            <a:noAutofit/>
          </a:bodyPr>
          <a:lstStyle>
            <a:lvl1pPr lvl="0" algn="l" rtl="0">
              <a:lnSpc>
                <a:spcPct val="115000"/>
              </a:lnSpc>
              <a:spcBef>
                <a:spcPts val="0"/>
              </a:spcBef>
              <a:spcAft>
                <a:spcPts val="0"/>
              </a:spcAft>
              <a:buSzPts val="1400"/>
              <a:buNone/>
              <a:defRPr b="1">
                <a:highlight>
                  <a:schemeClr val="accent1"/>
                </a:highlight>
              </a:defRPr>
            </a:lvl1pPr>
            <a:lvl2pPr lvl="1" algn="l" rtl="0">
              <a:lnSpc>
                <a:spcPct val="115000"/>
              </a:lnSpc>
              <a:spcBef>
                <a:spcPts val="1600"/>
              </a:spcBef>
              <a:spcAft>
                <a:spcPts val="0"/>
              </a:spcAft>
              <a:buSzPts val="1400"/>
              <a:buNone/>
              <a:defRPr/>
            </a:lvl2pPr>
            <a:lvl3pPr lvl="2" algn="l" rtl="0">
              <a:lnSpc>
                <a:spcPct val="115000"/>
              </a:lnSpc>
              <a:spcBef>
                <a:spcPts val="1600"/>
              </a:spcBef>
              <a:spcAft>
                <a:spcPts val="0"/>
              </a:spcAft>
              <a:buSzPts val="1400"/>
              <a:buNone/>
              <a:defRPr/>
            </a:lvl3pPr>
            <a:lvl4pPr lvl="3" algn="l" rtl="0">
              <a:lnSpc>
                <a:spcPct val="115000"/>
              </a:lnSpc>
              <a:spcBef>
                <a:spcPts val="1600"/>
              </a:spcBef>
              <a:spcAft>
                <a:spcPts val="0"/>
              </a:spcAft>
              <a:buSzPts val="1400"/>
              <a:buNone/>
              <a:defRPr/>
            </a:lvl4pPr>
            <a:lvl5pPr lvl="4" algn="l" rtl="0">
              <a:lnSpc>
                <a:spcPct val="115000"/>
              </a:lnSpc>
              <a:spcBef>
                <a:spcPts val="1600"/>
              </a:spcBef>
              <a:spcAft>
                <a:spcPts val="0"/>
              </a:spcAft>
              <a:buSzPts val="1400"/>
              <a:buNone/>
              <a:defRPr/>
            </a:lvl5pPr>
            <a:lvl6pPr lvl="5" algn="l" rtl="0">
              <a:lnSpc>
                <a:spcPct val="115000"/>
              </a:lnSpc>
              <a:spcBef>
                <a:spcPts val="1600"/>
              </a:spcBef>
              <a:spcAft>
                <a:spcPts val="0"/>
              </a:spcAft>
              <a:buSzPts val="1400"/>
              <a:buNone/>
              <a:defRPr/>
            </a:lvl6pPr>
            <a:lvl7pPr lvl="6" algn="l" rtl="0">
              <a:lnSpc>
                <a:spcPct val="115000"/>
              </a:lnSpc>
              <a:spcBef>
                <a:spcPts val="1600"/>
              </a:spcBef>
              <a:spcAft>
                <a:spcPts val="0"/>
              </a:spcAft>
              <a:buSzPts val="1400"/>
              <a:buNone/>
              <a:defRPr/>
            </a:lvl7pPr>
            <a:lvl8pPr lvl="7" algn="l" rtl="0">
              <a:lnSpc>
                <a:spcPct val="115000"/>
              </a:lnSpc>
              <a:spcBef>
                <a:spcPts val="1600"/>
              </a:spcBef>
              <a:spcAft>
                <a:spcPts val="0"/>
              </a:spcAft>
              <a:buSzPts val="1400"/>
              <a:buNone/>
              <a:defRPr/>
            </a:lvl8pPr>
            <a:lvl9pPr lvl="8" algn="l" rtl="0">
              <a:lnSpc>
                <a:spcPct val="115000"/>
              </a:lnSpc>
              <a:spcBef>
                <a:spcPts val="1600"/>
              </a:spcBef>
              <a:spcAft>
                <a:spcPts val="1600"/>
              </a:spcAft>
              <a:buSzPts val="1400"/>
              <a:buNone/>
              <a:defRPr/>
            </a:lvl9pPr>
          </a:lstStyle>
          <a:p>
            <a:endParaRPr/>
          </a:p>
        </p:txBody>
      </p:sp>
      <p:sp>
        <p:nvSpPr>
          <p:cNvPr id="2241" name="Google Shape;2241;p58"/>
          <p:cNvSpPr txBox="1">
            <a:spLocks noGrp="1"/>
          </p:cNvSpPr>
          <p:nvPr>
            <p:ph type="body" idx="3"/>
          </p:nvPr>
        </p:nvSpPr>
        <p:spPr>
          <a:xfrm>
            <a:off x="3784450" y="2756700"/>
            <a:ext cx="5021100" cy="2071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Clr>
                <a:schemeClr val="dk1"/>
              </a:buClr>
              <a:buSzPts val="2000"/>
              <a:buNone/>
              <a:defRPr b="1">
                <a:solidFill>
                  <a:schemeClr val="dk1"/>
                </a:solidFill>
              </a:defRPr>
            </a:lvl1pPr>
            <a:lvl2pPr marL="914400" lvl="1" indent="-228600" algn="l" rtl="0">
              <a:lnSpc>
                <a:spcPct val="115000"/>
              </a:lnSpc>
              <a:spcBef>
                <a:spcPts val="400"/>
              </a:spcBef>
              <a:spcAft>
                <a:spcPts val="0"/>
              </a:spcAft>
              <a:buClr>
                <a:schemeClr val="dk1"/>
              </a:buClr>
              <a:buSzPts val="2000"/>
              <a:buNone/>
              <a:defRPr b="1">
                <a:solidFill>
                  <a:schemeClr val="dk1"/>
                </a:solidFill>
              </a:defRPr>
            </a:lvl2pPr>
            <a:lvl3pPr marL="1371600" lvl="2" indent="-228600" algn="l" rtl="0">
              <a:lnSpc>
                <a:spcPct val="115000"/>
              </a:lnSpc>
              <a:spcBef>
                <a:spcPts val="400"/>
              </a:spcBef>
              <a:spcAft>
                <a:spcPts val="0"/>
              </a:spcAft>
              <a:buClr>
                <a:schemeClr val="dk1"/>
              </a:buClr>
              <a:buSzPts val="2000"/>
              <a:buNone/>
              <a:defRPr b="1">
                <a:solidFill>
                  <a:schemeClr val="dk1"/>
                </a:solidFill>
              </a:defRPr>
            </a:lvl3pPr>
            <a:lvl4pPr marL="1828800" lvl="3" indent="-228600" algn="l" rtl="0">
              <a:lnSpc>
                <a:spcPct val="115000"/>
              </a:lnSpc>
              <a:spcBef>
                <a:spcPts val="400"/>
              </a:spcBef>
              <a:spcAft>
                <a:spcPts val="0"/>
              </a:spcAft>
              <a:buClr>
                <a:schemeClr val="dk1"/>
              </a:buClr>
              <a:buSzPts val="2000"/>
              <a:buNone/>
              <a:defRPr b="1">
                <a:solidFill>
                  <a:schemeClr val="dk1"/>
                </a:solidFill>
              </a:defRPr>
            </a:lvl4pPr>
            <a:lvl5pPr marL="2286000" lvl="4" indent="-228600" algn="l" rtl="0">
              <a:lnSpc>
                <a:spcPct val="115000"/>
              </a:lnSpc>
              <a:spcBef>
                <a:spcPts val="400"/>
              </a:spcBef>
              <a:spcAft>
                <a:spcPts val="0"/>
              </a:spcAft>
              <a:buClr>
                <a:schemeClr val="dk1"/>
              </a:buClr>
              <a:buSzPts val="2000"/>
              <a:buNone/>
              <a:defRPr b="1">
                <a:solidFill>
                  <a:schemeClr val="dk1"/>
                </a:solidFill>
              </a:defRPr>
            </a:lvl5pPr>
            <a:lvl6pPr marL="2743200" lvl="5" indent="-228600" algn="l" rtl="0">
              <a:lnSpc>
                <a:spcPct val="115000"/>
              </a:lnSpc>
              <a:spcBef>
                <a:spcPts val="400"/>
              </a:spcBef>
              <a:spcAft>
                <a:spcPts val="0"/>
              </a:spcAft>
              <a:buClr>
                <a:schemeClr val="dk1"/>
              </a:buClr>
              <a:buSzPts val="2000"/>
              <a:buNone/>
              <a:defRPr b="1">
                <a:solidFill>
                  <a:schemeClr val="dk1"/>
                </a:solidFill>
              </a:defRPr>
            </a:lvl6pPr>
            <a:lvl7pPr marL="3200400" lvl="6" indent="-228600" algn="l" rtl="0">
              <a:lnSpc>
                <a:spcPct val="115000"/>
              </a:lnSpc>
              <a:spcBef>
                <a:spcPts val="400"/>
              </a:spcBef>
              <a:spcAft>
                <a:spcPts val="0"/>
              </a:spcAft>
              <a:buClr>
                <a:schemeClr val="dk1"/>
              </a:buClr>
              <a:buSzPts val="2000"/>
              <a:buNone/>
              <a:defRPr b="1">
                <a:solidFill>
                  <a:schemeClr val="dk1"/>
                </a:solidFill>
              </a:defRPr>
            </a:lvl7pPr>
            <a:lvl8pPr marL="3657600" lvl="7" indent="-228600" algn="l" rtl="0">
              <a:lnSpc>
                <a:spcPct val="115000"/>
              </a:lnSpc>
              <a:spcBef>
                <a:spcPts val="400"/>
              </a:spcBef>
              <a:spcAft>
                <a:spcPts val="0"/>
              </a:spcAft>
              <a:buClr>
                <a:schemeClr val="dk1"/>
              </a:buClr>
              <a:buSzPts val="2000"/>
              <a:buNone/>
              <a:defRPr b="1">
                <a:solidFill>
                  <a:schemeClr val="dk1"/>
                </a:solidFill>
              </a:defRPr>
            </a:lvl8pPr>
            <a:lvl9pPr marL="4114800" lvl="8" indent="-228600" algn="l" rtl="0">
              <a:lnSpc>
                <a:spcPct val="115000"/>
              </a:lnSpc>
              <a:spcBef>
                <a:spcPts val="400"/>
              </a:spcBef>
              <a:spcAft>
                <a:spcPts val="400"/>
              </a:spcAft>
              <a:buClr>
                <a:schemeClr val="dk1"/>
              </a:buClr>
              <a:buSzPts val="2000"/>
              <a:buNone/>
              <a:defRPr b="1">
                <a:solidFill>
                  <a:schemeClr val="dk1"/>
                </a:solidFill>
              </a:defRPr>
            </a:lvl9pPr>
          </a:lstStyle>
          <a:p>
            <a:endParaRPr/>
          </a:p>
        </p:txBody>
      </p:sp>
      <p:sp>
        <p:nvSpPr>
          <p:cNvPr id="2242" name="Google Shape;2242;p58"/>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23: Title, text, photo, right — black">
  <p:cSld name="CUSTOM_23_1_1_1_1_1_1_1_1_2_1">
    <p:bg>
      <p:bgPr>
        <a:solidFill>
          <a:schemeClr val="dk1"/>
        </a:solidFill>
        <a:effectLst/>
      </p:bgPr>
    </p:bg>
    <p:spTree>
      <p:nvGrpSpPr>
        <p:cNvPr id="1" name="Shape 2243"/>
        <p:cNvGrpSpPr/>
        <p:nvPr/>
      </p:nvGrpSpPr>
      <p:grpSpPr>
        <a:xfrm>
          <a:off x="0" y="0"/>
          <a:ext cx="0" cy="0"/>
          <a:chOff x="0" y="0"/>
          <a:chExt cx="0" cy="0"/>
        </a:xfrm>
      </p:grpSpPr>
      <p:sp>
        <p:nvSpPr>
          <p:cNvPr id="2244" name="Google Shape;2244;p59"/>
          <p:cNvSpPr>
            <a:spLocks noGrp="1"/>
          </p:cNvSpPr>
          <p:nvPr>
            <p:ph type="pic" idx="2"/>
          </p:nvPr>
        </p:nvSpPr>
        <p:spPr>
          <a:xfrm>
            <a:off x="1006875" y="990307"/>
            <a:ext cx="1984200" cy="2006100"/>
          </a:xfrm>
          <a:prstGeom prst="rect">
            <a:avLst/>
          </a:prstGeom>
          <a:noFill/>
          <a:ln>
            <a:noFill/>
          </a:ln>
        </p:spPr>
        <p:txBody>
          <a:bodyPr/>
          <a:lstStyle/>
          <a:p>
            <a:endParaRPr lang="en-US"/>
          </a:p>
        </p:txBody>
      </p:sp>
      <p:sp>
        <p:nvSpPr>
          <p:cNvPr id="2245" name="Google Shape;2245;p59"/>
          <p:cNvSpPr txBox="1">
            <a:spLocks noGrp="1"/>
          </p:cNvSpPr>
          <p:nvPr>
            <p:ph type="title"/>
          </p:nvPr>
        </p:nvSpPr>
        <p:spPr>
          <a:xfrm>
            <a:off x="3787925" y="1398275"/>
            <a:ext cx="5021100" cy="5727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1000"/>
              <a:buNone/>
              <a:defRPr sz="4400">
                <a:solidFill>
                  <a:schemeClr val="lt1"/>
                </a:solidFill>
              </a:defRPr>
            </a:lvl1pPr>
            <a:lvl2pPr lvl="1" algn="l" rtl="0">
              <a:lnSpc>
                <a:spcPct val="90000"/>
              </a:lnSpc>
              <a:spcBef>
                <a:spcPts val="800"/>
              </a:spcBef>
              <a:spcAft>
                <a:spcPts val="0"/>
              </a:spcAft>
              <a:buSzPts val="1400"/>
              <a:buNone/>
              <a:defRPr/>
            </a:lvl2pPr>
            <a:lvl3pPr lvl="2" algn="l" rtl="0">
              <a:lnSpc>
                <a:spcPct val="90000"/>
              </a:lnSpc>
              <a:spcBef>
                <a:spcPts val="0"/>
              </a:spcBef>
              <a:spcAft>
                <a:spcPts val="0"/>
              </a:spcAft>
              <a:buSzPts val="1400"/>
              <a:buNone/>
              <a:defRPr/>
            </a:lvl3pPr>
            <a:lvl4pPr lvl="3" algn="l" rtl="0">
              <a:lnSpc>
                <a:spcPct val="90000"/>
              </a:lnSpc>
              <a:spcBef>
                <a:spcPts val="0"/>
              </a:spcBef>
              <a:spcAft>
                <a:spcPts val="0"/>
              </a:spcAft>
              <a:buSzPts val="1400"/>
              <a:buNone/>
              <a:defRPr/>
            </a:lvl4pPr>
            <a:lvl5pPr lvl="4" algn="l" rtl="0">
              <a:lnSpc>
                <a:spcPct val="90000"/>
              </a:lnSpc>
              <a:spcBef>
                <a:spcPts val="0"/>
              </a:spcBef>
              <a:spcAft>
                <a:spcPts val="0"/>
              </a:spcAft>
              <a:buSzPts val="1400"/>
              <a:buNone/>
              <a:defRPr/>
            </a:lvl5pPr>
            <a:lvl6pPr lvl="5" algn="l" rtl="0">
              <a:lnSpc>
                <a:spcPct val="90000"/>
              </a:lnSpc>
              <a:spcBef>
                <a:spcPts val="0"/>
              </a:spcBef>
              <a:spcAft>
                <a:spcPts val="0"/>
              </a:spcAft>
              <a:buSzPts val="1400"/>
              <a:buNone/>
              <a:defRPr/>
            </a:lvl6pPr>
            <a:lvl7pPr lvl="6" algn="l" rtl="0">
              <a:lnSpc>
                <a:spcPct val="90000"/>
              </a:lnSpc>
              <a:spcBef>
                <a:spcPts val="0"/>
              </a:spcBef>
              <a:spcAft>
                <a:spcPts val="0"/>
              </a:spcAft>
              <a:buSzPts val="1400"/>
              <a:buNone/>
              <a:defRPr/>
            </a:lvl7pPr>
            <a:lvl8pPr lvl="7" algn="l" rtl="0">
              <a:lnSpc>
                <a:spcPct val="90000"/>
              </a:lnSpc>
              <a:spcBef>
                <a:spcPts val="0"/>
              </a:spcBef>
              <a:spcAft>
                <a:spcPts val="0"/>
              </a:spcAft>
              <a:buSzPts val="1400"/>
              <a:buNone/>
              <a:defRPr/>
            </a:lvl8pPr>
            <a:lvl9pPr lvl="8" algn="l" rtl="0">
              <a:lnSpc>
                <a:spcPct val="90000"/>
              </a:lnSpc>
              <a:spcBef>
                <a:spcPts val="0"/>
              </a:spcBef>
              <a:spcAft>
                <a:spcPts val="0"/>
              </a:spcAft>
              <a:buSzPts val="1400"/>
              <a:buNone/>
              <a:defRPr/>
            </a:lvl9pPr>
          </a:lstStyle>
          <a:p>
            <a:endParaRPr/>
          </a:p>
        </p:txBody>
      </p:sp>
      <p:sp>
        <p:nvSpPr>
          <p:cNvPr id="2246" name="Google Shape;2246;p59"/>
          <p:cNvSpPr txBox="1">
            <a:spLocks noGrp="1"/>
          </p:cNvSpPr>
          <p:nvPr>
            <p:ph type="subTitle" idx="1"/>
          </p:nvPr>
        </p:nvSpPr>
        <p:spPr>
          <a:xfrm>
            <a:off x="3784450" y="990300"/>
            <a:ext cx="5021100" cy="323700"/>
          </a:xfrm>
          <a:prstGeom prst="rect">
            <a:avLst/>
          </a:prstGeom>
          <a:noFill/>
          <a:ln>
            <a:noFill/>
          </a:ln>
        </p:spPr>
        <p:txBody>
          <a:bodyPr spcFirstLastPara="1" wrap="square" lIns="0" tIns="0" rIns="0" bIns="0" anchor="t" anchorCtr="0">
            <a:noAutofit/>
          </a:bodyPr>
          <a:lstStyle>
            <a:lvl1pPr lvl="0" algn="l" rtl="0">
              <a:lnSpc>
                <a:spcPct val="115000"/>
              </a:lnSpc>
              <a:spcBef>
                <a:spcPts val="0"/>
              </a:spcBef>
              <a:spcAft>
                <a:spcPts val="0"/>
              </a:spcAft>
              <a:buSzPts val="1400"/>
              <a:buNone/>
              <a:defRPr b="1">
                <a:highlight>
                  <a:schemeClr val="accent1"/>
                </a:highlight>
              </a:defRPr>
            </a:lvl1pPr>
            <a:lvl2pPr lvl="1" algn="l" rtl="0">
              <a:lnSpc>
                <a:spcPct val="115000"/>
              </a:lnSpc>
              <a:spcBef>
                <a:spcPts val="1600"/>
              </a:spcBef>
              <a:spcAft>
                <a:spcPts val="0"/>
              </a:spcAft>
              <a:buSzPts val="1400"/>
              <a:buNone/>
              <a:defRPr/>
            </a:lvl2pPr>
            <a:lvl3pPr lvl="2" algn="l" rtl="0">
              <a:lnSpc>
                <a:spcPct val="115000"/>
              </a:lnSpc>
              <a:spcBef>
                <a:spcPts val="1600"/>
              </a:spcBef>
              <a:spcAft>
                <a:spcPts val="0"/>
              </a:spcAft>
              <a:buSzPts val="1400"/>
              <a:buNone/>
              <a:defRPr/>
            </a:lvl3pPr>
            <a:lvl4pPr lvl="3" algn="l" rtl="0">
              <a:lnSpc>
                <a:spcPct val="115000"/>
              </a:lnSpc>
              <a:spcBef>
                <a:spcPts val="1600"/>
              </a:spcBef>
              <a:spcAft>
                <a:spcPts val="0"/>
              </a:spcAft>
              <a:buSzPts val="1400"/>
              <a:buNone/>
              <a:defRPr/>
            </a:lvl4pPr>
            <a:lvl5pPr lvl="4" algn="l" rtl="0">
              <a:lnSpc>
                <a:spcPct val="115000"/>
              </a:lnSpc>
              <a:spcBef>
                <a:spcPts val="1600"/>
              </a:spcBef>
              <a:spcAft>
                <a:spcPts val="0"/>
              </a:spcAft>
              <a:buSzPts val="1400"/>
              <a:buNone/>
              <a:defRPr/>
            </a:lvl5pPr>
            <a:lvl6pPr lvl="5" algn="l" rtl="0">
              <a:lnSpc>
                <a:spcPct val="115000"/>
              </a:lnSpc>
              <a:spcBef>
                <a:spcPts val="1600"/>
              </a:spcBef>
              <a:spcAft>
                <a:spcPts val="0"/>
              </a:spcAft>
              <a:buSzPts val="1400"/>
              <a:buNone/>
              <a:defRPr/>
            </a:lvl6pPr>
            <a:lvl7pPr lvl="6" algn="l" rtl="0">
              <a:lnSpc>
                <a:spcPct val="115000"/>
              </a:lnSpc>
              <a:spcBef>
                <a:spcPts val="1600"/>
              </a:spcBef>
              <a:spcAft>
                <a:spcPts val="0"/>
              </a:spcAft>
              <a:buSzPts val="1400"/>
              <a:buNone/>
              <a:defRPr/>
            </a:lvl7pPr>
            <a:lvl8pPr lvl="7" algn="l" rtl="0">
              <a:lnSpc>
                <a:spcPct val="115000"/>
              </a:lnSpc>
              <a:spcBef>
                <a:spcPts val="1600"/>
              </a:spcBef>
              <a:spcAft>
                <a:spcPts val="0"/>
              </a:spcAft>
              <a:buSzPts val="1400"/>
              <a:buNone/>
              <a:defRPr/>
            </a:lvl8pPr>
            <a:lvl9pPr lvl="8" algn="l" rtl="0">
              <a:lnSpc>
                <a:spcPct val="115000"/>
              </a:lnSpc>
              <a:spcBef>
                <a:spcPts val="1600"/>
              </a:spcBef>
              <a:spcAft>
                <a:spcPts val="1600"/>
              </a:spcAft>
              <a:buSzPts val="1400"/>
              <a:buNone/>
              <a:defRPr/>
            </a:lvl9pPr>
          </a:lstStyle>
          <a:p>
            <a:endParaRPr/>
          </a:p>
        </p:txBody>
      </p:sp>
      <p:sp>
        <p:nvSpPr>
          <p:cNvPr id="2247" name="Google Shape;2247;p59"/>
          <p:cNvSpPr txBox="1">
            <a:spLocks noGrp="1"/>
          </p:cNvSpPr>
          <p:nvPr>
            <p:ph type="body" idx="3"/>
          </p:nvPr>
        </p:nvSpPr>
        <p:spPr>
          <a:xfrm>
            <a:off x="3784450" y="2756700"/>
            <a:ext cx="5021100" cy="2071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Clr>
                <a:schemeClr val="lt1"/>
              </a:buClr>
              <a:buSzPts val="2000"/>
              <a:buNone/>
              <a:defRPr b="1">
                <a:solidFill>
                  <a:schemeClr val="lt1"/>
                </a:solidFill>
              </a:defRPr>
            </a:lvl1pPr>
            <a:lvl2pPr marL="914400" lvl="1" indent="-228600" algn="l" rtl="0">
              <a:lnSpc>
                <a:spcPct val="115000"/>
              </a:lnSpc>
              <a:spcBef>
                <a:spcPts val="400"/>
              </a:spcBef>
              <a:spcAft>
                <a:spcPts val="0"/>
              </a:spcAft>
              <a:buClr>
                <a:schemeClr val="lt1"/>
              </a:buClr>
              <a:buSzPts val="2000"/>
              <a:buNone/>
              <a:defRPr b="1">
                <a:solidFill>
                  <a:schemeClr val="lt1"/>
                </a:solidFill>
              </a:defRPr>
            </a:lvl2pPr>
            <a:lvl3pPr marL="1371600" lvl="2" indent="-228600" algn="l" rtl="0">
              <a:lnSpc>
                <a:spcPct val="115000"/>
              </a:lnSpc>
              <a:spcBef>
                <a:spcPts val="400"/>
              </a:spcBef>
              <a:spcAft>
                <a:spcPts val="0"/>
              </a:spcAft>
              <a:buClr>
                <a:schemeClr val="lt1"/>
              </a:buClr>
              <a:buSzPts val="2000"/>
              <a:buNone/>
              <a:defRPr b="1">
                <a:solidFill>
                  <a:schemeClr val="lt1"/>
                </a:solidFill>
              </a:defRPr>
            </a:lvl3pPr>
            <a:lvl4pPr marL="1828800" lvl="3" indent="-228600" algn="l" rtl="0">
              <a:lnSpc>
                <a:spcPct val="115000"/>
              </a:lnSpc>
              <a:spcBef>
                <a:spcPts val="400"/>
              </a:spcBef>
              <a:spcAft>
                <a:spcPts val="0"/>
              </a:spcAft>
              <a:buClr>
                <a:schemeClr val="lt1"/>
              </a:buClr>
              <a:buSzPts val="2000"/>
              <a:buNone/>
              <a:defRPr b="1">
                <a:solidFill>
                  <a:schemeClr val="lt1"/>
                </a:solidFill>
              </a:defRPr>
            </a:lvl4pPr>
            <a:lvl5pPr marL="2286000" lvl="4" indent="-228600" algn="l" rtl="0">
              <a:lnSpc>
                <a:spcPct val="115000"/>
              </a:lnSpc>
              <a:spcBef>
                <a:spcPts val="400"/>
              </a:spcBef>
              <a:spcAft>
                <a:spcPts val="0"/>
              </a:spcAft>
              <a:buClr>
                <a:schemeClr val="lt1"/>
              </a:buClr>
              <a:buSzPts val="2000"/>
              <a:buNone/>
              <a:defRPr b="1">
                <a:solidFill>
                  <a:schemeClr val="lt1"/>
                </a:solidFill>
              </a:defRPr>
            </a:lvl5pPr>
            <a:lvl6pPr marL="2743200" lvl="5" indent="-228600" algn="l" rtl="0">
              <a:lnSpc>
                <a:spcPct val="115000"/>
              </a:lnSpc>
              <a:spcBef>
                <a:spcPts val="400"/>
              </a:spcBef>
              <a:spcAft>
                <a:spcPts val="0"/>
              </a:spcAft>
              <a:buClr>
                <a:schemeClr val="lt1"/>
              </a:buClr>
              <a:buSzPts val="2000"/>
              <a:buNone/>
              <a:defRPr b="1">
                <a:solidFill>
                  <a:schemeClr val="lt1"/>
                </a:solidFill>
              </a:defRPr>
            </a:lvl6pPr>
            <a:lvl7pPr marL="3200400" lvl="6" indent="-228600" algn="l" rtl="0">
              <a:lnSpc>
                <a:spcPct val="115000"/>
              </a:lnSpc>
              <a:spcBef>
                <a:spcPts val="400"/>
              </a:spcBef>
              <a:spcAft>
                <a:spcPts val="0"/>
              </a:spcAft>
              <a:buClr>
                <a:schemeClr val="lt1"/>
              </a:buClr>
              <a:buSzPts val="2000"/>
              <a:buNone/>
              <a:defRPr b="1">
                <a:solidFill>
                  <a:schemeClr val="lt1"/>
                </a:solidFill>
              </a:defRPr>
            </a:lvl7pPr>
            <a:lvl8pPr marL="3657600" lvl="7" indent="-228600" algn="l" rtl="0">
              <a:lnSpc>
                <a:spcPct val="115000"/>
              </a:lnSpc>
              <a:spcBef>
                <a:spcPts val="400"/>
              </a:spcBef>
              <a:spcAft>
                <a:spcPts val="0"/>
              </a:spcAft>
              <a:buClr>
                <a:schemeClr val="lt1"/>
              </a:buClr>
              <a:buSzPts val="2000"/>
              <a:buNone/>
              <a:defRPr b="1">
                <a:solidFill>
                  <a:schemeClr val="lt1"/>
                </a:solidFill>
              </a:defRPr>
            </a:lvl8pPr>
            <a:lvl9pPr marL="4114800" lvl="8" indent="-228600" algn="l" rtl="0">
              <a:lnSpc>
                <a:spcPct val="115000"/>
              </a:lnSpc>
              <a:spcBef>
                <a:spcPts val="400"/>
              </a:spcBef>
              <a:spcAft>
                <a:spcPts val="400"/>
              </a:spcAft>
              <a:buClr>
                <a:schemeClr val="lt1"/>
              </a:buClr>
              <a:buSzPts val="2000"/>
              <a:buNone/>
              <a:defRPr b="1">
                <a:solidFill>
                  <a:schemeClr val="lt1"/>
                </a:solidFill>
              </a:defRPr>
            </a:lvl9pPr>
          </a:lstStyle>
          <a:p>
            <a:endParaRPr/>
          </a:p>
        </p:txBody>
      </p:sp>
      <p:sp>
        <p:nvSpPr>
          <p:cNvPr id="2248" name="Google Shape;2248;p59"/>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solidFill>
                  <a:schemeClr val="lt1"/>
                </a:solidFill>
              </a:defRPr>
            </a:lvl1pPr>
            <a:lvl2pPr lvl="1">
              <a:buNone/>
              <a:defRPr>
                <a:solidFill>
                  <a:schemeClr val="lt1"/>
                </a:solidFill>
              </a:defRPr>
            </a:lvl2pPr>
            <a:lvl3pPr lvl="2">
              <a:buNone/>
              <a:defRPr>
                <a:solidFill>
                  <a:schemeClr val="lt1"/>
                </a:solidFill>
              </a:defRPr>
            </a:lvl3pPr>
            <a:lvl4pPr lvl="3">
              <a:buNone/>
              <a:defRPr>
                <a:solidFill>
                  <a:schemeClr val="lt1"/>
                </a:solidFill>
              </a:defRPr>
            </a:lvl4pPr>
            <a:lvl5pPr lvl="4">
              <a:buNone/>
              <a:defRPr>
                <a:solidFill>
                  <a:schemeClr val="lt1"/>
                </a:solidFill>
              </a:defRPr>
            </a:lvl5pPr>
            <a:lvl6pPr lvl="5">
              <a:buNone/>
              <a:defRPr>
                <a:solidFill>
                  <a:schemeClr val="lt1"/>
                </a:solidFill>
              </a:defRPr>
            </a:lvl6pPr>
            <a:lvl7pPr lvl="6">
              <a:buNone/>
              <a:defRPr>
                <a:solidFill>
                  <a:schemeClr val="lt1"/>
                </a:solidFill>
              </a:defRPr>
            </a:lvl7pPr>
            <a:lvl8pPr lvl="7">
              <a:buNone/>
              <a:defRPr>
                <a:solidFill>
                  <a:schemeClr val="lt1"/>
                </a:solidFill>
              </a:defRPr>
            </a:lvl8pPr>
            <a:lvl9pPr lvl="8">
              <a:buNone/>
              <a:defRPr>
                <a:solidFill>
                  <a:schemeClr val="lt1"/>
                </a:solidFill>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23: Title, text, photo background, right">
  <p:cSld name="CUSTOM_22_1_1_1_1_1_1_2_1_1_1">
    <p:spTree>
      <p:nvGrpSpPr>
        <p:cNvPr id="1" name="Shape 2249"/>
        <p:cNvGrpSpPr/>
        <p:nvPr/>
      </p:nvGrpSpPr>
      <p:grpSpPr>
        <a:xfrm>
          <a:off x="0" y="0"/>
          <a:ext cx="0" cy="0"/>
          <a:chOff x="0" y="0"/>
          <a:chExt cx="0" cy="0"/>
        </a:xfrm>
      </p:grpSpPr>
      <p:sp>
        <p:nvSpPr>
          <p:cNvPr id="2250" name="Google Shape;2250;p60"/>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251" name="Google Shape;2251;p60"/>
          <p:cNvSpPr>
            <a:spLocks noGrp="1"/>
          </p:cNvSpPr>
          <p:nvPr>
            <p:ph type="pic" idx="2"/>
          </p:nvPr>
        </p:nvSpPr>
        <p:spPr>
          <a:xfrm>
            <a:off x="18450" y="-9225"/>
            <a:ext cx="9144000" cy="5143500"/>
          </a:xfrm>
          <a:prstGeom prst="rect">
            <a:avLst/>
          </a:prstGeom>
          <a:noFill/>
          <a:ln>
            <a:noFill/>
          </a:ln>
        </p:spPr>
        <p:txBody>
          <a:bodyPr/>
          <a:lstStyle/>
          <a:p>
            <a:endParaRPr lang="en-US"/>
          </a:p>
        </p:txBody>
      </p:sp>
      <p:sp>
        <p:nvSpPr>
          <p:cNvPr id="2252" name="Google Shape;2252;p60"/>
          <p:cNvSpPr txBox="1">
            <a:spLocks noGrp="1"/>
          </p:cNvSpPr>
          <p:nvPr>
            <p:ph type="title" idx="3"/>
          </p:nvPr>
        </p:nvSpPr>
        <p:spPr>
          <a:xfrm>
            <a:off x="5356075" y="326850"/>
            <a:ext cx="3347400" cy="4827600"/>
          </a:xfrm>
          <a:prstGeom prst="rect">
            <a:avLst/>
          </a:prstGeom>
          <a:solidFill>
            <a:srgbClr val="FFFFFF">
              <a:alpha val="91060"/>
            </a:srgbClr>
          </a:solidFill>
        </p:spPr>
        <p:txBody>
          <a:bodyPr spcFirstLastPara="1" wrap="square" lIns="137150" tIns="137150" rIns="137150" bIns="91425" anchor="t" anchorCtr="0">
            <a:noAutofit/>
          </a:bodyPr>
          <a:lstStyle>
            <a:lvl1pPr lvl="0" rtl="0">
              <a:spcBef>
                <a:spcPts val="0"/>
              </a:spcBef>
              <a:spcAft>
                <a:spcPts val="0"/>
              </a:spcAft>
              <a:buSzPts val="2400"/>
              <a:buNone/>
              <a:defRPr sz="2400"/>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253" name="Google Shape;2253;p60"/>
          <p:cNvSpPr txBox="1">
            <a:spLocks noGrp="1"/>
          </p:cNvSpPr>
          <p:nvPr>
            <p:ph type="body" idx="1"/>
          </p:nvPr>
        </p:nvSpPr>
        <p:spPr>
          <a:xfrm>
            <a:off x="5458975" y="1273325"/>
            <a:ext cx="3054600" cy="35547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254" name="Google Shape;2254;p60"/>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23: Title, text, photo background, left">
  <p:cSld name="CUSTOM_23_1_1_1_1_1_1_2_1_1_1">
    <p:spTree>
      <p:nvGrpSpPr>
        <p:cNvPr id="1" name="Shape 2255"/>
        <p:cNvGrpSpPr/>
        <p:nvPr/>
      </p:nvGrpSpPr>
      <p:grpSpPr>
        <a:xfrm>
          <a:off x="0" y="0"/>
          <a:ext cx="0" cy="0"/>
          <a:chOff x="0" y="0"/>
          <a:chExt cx="0" cy="0"/>
        </a:xfrm>
      </p:grpSpPr>
      <p:sp>
        <p:nvSpPr>
          <p:cNvPr id="2256" name="Google Shape;2256;p61"/>
          <p:cNvSpPr>
            <a:spLocks noGrp="1"/>
          </p:cNvSpPr>
          <p:nvPr>
            <p:ph type="pic" idx="2"/>
          </p:nvPr>
        </p:nvSpPr>
        <p:spPr>
          <a:xfrm>
            <a:off x="18450" y="-9225"/>
            <a:ext cx="9144000" cy="5143500"/>
          </a:xfrm>
          <a:prstGeom prst="rect">
            <a:avLst/>
          </a:prstGeom>
          <a:noFill/>
          <a:ln>
            <a:noFill/>
          </a:ln>
        </p:spPr>
        <p:txBody>
          <a:bodyPr/>
          <a:lstStyle/>
          <a:p>
            <a:endParaRPr lang="en-US"/>
          </a:p>
        </p:txBody>
      </p:sp>
      <p:sp>
        <p:nvSpPr>
          <p:cNvPr id="2257" name="Google Shape;2257;p61"/>
          <p:cNvSpPr txBox="1">
            <a:spLocks noGrp="1"/>
          </p:cNvSpPr>
          <p:nvPr>
            <p:ph type="title"/>
          </p:nvPr>
        </p:nvSpPr>
        <p:spPr>
          <a:xfrm>
            <a:off x="320050" y="315900"/>
            <a:ext cx="3333900" cy="4827600"/>
          </a:xfrm>
          <a:prstGeom prst="rect">
            <a:avLst/>
          </a:prstGeom>
          <a:solidFill>
            <a:srgbClr val="FFFFFF">
              <a:alpha val="91060"/>
            </a:srgbClr>
          </a:solidFill>
        </p:spPr>
        <p:txBody>
          <a:bodyPr spcFirstLastPara="1" wrap="square" lIns="137150" tIns="137150" rIns="137150" bIns="91425" anchor="t" anchorCtr="0">
            <a:noAutofit/>
          </a:bodyPr>
          <a:lstStyle>
            <a:lvl1pPr lvl="0" rtl="0">
              <a:spcBef>
                <a:spcPts val="0"/>
              </a:spcBef>
              <a:spcAft>
                <a:spcPts val="0"/>
              </a:spcAft>
              <a:buSzPts val="2400"/>
              <a:buNone/>
              <a:defRPr sz="2400"/>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258" name="Google Shape;2258;p61"/>
          <p:cNvSpPr txBox="1">
            <a:spLocks noGrp="1"/>
          </p:cNvSpPr>
          <p:nvPr>
            <p:ph type="body" idx="1"/>
          </p:nvPr>
        </p:nvSpPr>
        <p:spPr>
          <a:xfrm>
            <a:off x="420625" y="1254875"/>
            <a:ext cx="3043500" cy="35733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259" name="Google Shape;2259;p61"/>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23: Agenda slide options divider &gt;&gt;&gt; choose from following templates →">
  <p:cSld name="CUSTOM_21_1">
    <p:bg>
      <p:bgPr>
        <a:solidFill>
          <a:schemeClr val="lt2"/>
        </a:solidFill>
        <a:effectLst/>
      </p:bgPr>
    </p:bg>
    <p:spTree>
      <p:nvGrpSpPr>
        <p:cNvPr id="1" name="Shape 38"/>
        <p:cNvGrpSpPr/>
        <p:nvPr/>
      </p:nvGrpSpPr>
      <p:grpSpPr>
        <a:xfrm>
          <a:off x="0" y="0"/>
          <a:ext cx="0" cy="0"/>
          <a:chOff x="0" y="0"/>
          <a:chExt cx="0" cy="0"/>
        </a:xfrm>
      </p:grpSpPr>
      <p:sp>
        <p:nvSpPr>
          <p:cNvPr id="39" name="Google Shape;39;p8"/>
          <p:cNvSpPr txBox="1"/>
          <p:nvPr/>
        </p:nvSpPr>
        <p:spPr>
          <a:xfrm>
            <a:off x="2411725" y="1065053"/>
            <a:ext cx="6288300" cy="299220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7200" b="1">
                <a:solidFill>
                  <a:srgbClr val="FFFFFF"/>
                </a:solidFill>
                <a:highlight>
                  <a:srgbClr val="191919"/>
                </a:highlight>
              </a:rPr>
              <a:t>Agenda or schedule slide options</a:t>
            </a:r>
            <a:endParaRPr sz="7200" b="1" dirty="0">
              <a:solidFill>
                <a:srgbClr val="FFFFFF"/>
              </a:solidFill>
              <a:highlight>
                <a:srgbClr val="191919"/>
              </a:highlight>
            </a:endParaRPr>
          </a:p>
        </p:txBody>
      </p:sp>
      <p:sp>
        <p:nvSpPr>
          <p:cNvPr id="40" name="Google Shape;40;p8"/>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 name="Google Shape;41;p8"/>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23: Title, text, photo grid, left">
  <p:cSld name="CUSTOM_23_1_1_1_1_2_1_1_1_1_1">
    <p:spTree>
      <p:nvGrpSpPr>
        <p:cNvPr id="1" name="Shape 2260"/>
        <p:cNvGrpSpPr/>
        <p:nvPr/>
      </p:nvGrpSpPr>
      <p:grpSpPr>
        <a:xfrm>
          <a:off x="0" y="0"/>
          <a:ext cx="0" cy="0"/>
          <a:chOff x="0" y="0"/>
          <a:chExt cx="0" cy="0"/>
        </a:xfrm>
      </p:grpSpPr>
      <p:sp>
        <p:nvSpPr>
          <p:cNvPr id="2261" name="Google Shape;2261;p62"/>
          <p:cNvSpPr/>
          <p:nvPr/>
        </p:nvSpPr>
        <p:spPr>
          <a:xfrm>
            <a:off x="6611100" y="-2275"/>
            <a:ext cx="25329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2" name="Google Shape;2262;p62"/>
          <p:cNvSpPr txBox="1">
            <a:spLocks noGrp="1"/>
          </p:cNvSpPr>
          <p:nvPr>
            <p:ph type="title"/>
          </p:nvPr>
        </p:nvSpPr>
        <p:spPr>
          <a:xfrm>
            <a:off x="426725" y="881335"/>
            <a:ext cx="3660600" cy="6540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263" name="Google Shape;2263;p62"/>
          <p:cNvSpPr txBox="1">
            <a:spLocks noGrp="1"/>
          </p:cNvSpPr>
          <p:nvPr>
            <p:ph type="body" idx="1"/>
          </p:nvPr>
        </p:nvSpPr>
        <p:spPr>
          <a:xfrm>
            <a:off x="417650" y="1642701"/>
            <a:ext cx="3669600" cy="29961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264" name="Google Shape;2264;p62"/>
          <p:cNvSpPr>
            <a:spLocks noGrp="1"/>
          </p:cNvSpPr>
          <p:nvPr>
            <p:ph type="pic" idx="2"/>
          </p:nvPr>
        </p:nvSpPr>
        <p:spPr>
          <a:xfrm>
            <a:off x="7452350" y="530400"/>
            <a:ext cx="1353000" cy="4108500"/>
          </a:xfrm>
          <a:prstGeom prst="rect">
            <a:avLst/>
          </a:prstGeom>
          <a:noFill/>
          <a:ln>
            <a:noFill/>
          </a:ln>
        </p:spPr>
        <p:txBody>
          <a:bodyPr/>
          <a:lstStyle/>
          <a:p>
            <a:endParaRPr lang="en-US"/>
          </a:p>
        </p:txBody>
      </p:sp>
      <p:sp>
        <p:nvSpPr>
          <p:cNvPr id="2265" name="Google Shape;2265;p62"/>
          <p:cNvSpPr>
            <a:spLocks noGrp="1"/>
          </p:cNvSpPr>
          <p:nvPr>
            <p:ph type="pic" idx="3"/>
          </p:nvPr>
        </p:nvSpPr>
        <p:spPr>
          <a:xfrm>
            <a:off x="4617725" y="530400"/>
            <a:ext cx="2782500" cy="1997700"/>
          </a:xfrm>
          <a:prstGeom prst="rect">
            <a:avLst/>
          </a:prstGeom>
          <a:noFill/>
          <a:ln>
            <a:noFill/>
          </a:ln>
        </p:spPr>
        <p:txBody>
          <a:bodyPr/>
          <a:lstStyle/>
          <a:p>
            <a:endParaRPr lang="en-US"/>
          </a:p>
        </p:txBody>
      </p:sp>
      <p:sp>
        <p:nvSpPr>
          <p:cNvPr id="2266" name="Google Shape;2266;p62"/>
          <p:cNvSpPr>
            <a:spLocks noGrp="1"/>
          </p:cNvSpPr>
          <p:nvPr>
            <p:ph type="pic" idx="4"/>
          </p:nvPr>
        </p:nvSpPr>
        <p:spPr>
          <a:xfrm>
            <a:off x="4617725" y="2599800"/>
            <a:ext cx="2782500" cy="2039100"/>
          </a:xfrm>
          <a:prstGeom prst="rect">
            <a:avLst/>
          </a:prstGeom>
          <a:noFill/>
          <a:ln>
            <a:noFill/>
          </a:ln>
        </p:spPr>
        <p:txBody>
          <a:bodyPr/>
          <a:lstStyle/>
          <a:p>
            <a:endParaRPr lang="en-US"/>
          </a:p>
        </p:txBody>
      </p:sp>
      <p:sp>
        <p:nvSpPr>
          <p:cNvPr id="2267" name="Google Shape;2267;p62"/>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23: Title, text, photos, left">
  <p:cSld name="CUSTOM_23_1_1_2_1_1_1_1_1_1_1">
    <p:spTree>
      <p:nvGrpSpPr>
        <p:cNvPr id="1" name="Shape 2268"/>
        <p:cNvGrpSpPr/>
        <p:nvPr/>
      </p:nvGrpSpPr>
      <p:grpSpPr>
        <a:xfrm>
          <a:off x="0" y="0"/>
          <a:ext cx="0" cy="0"/>
          <a:chOff x="0" y="0"/>
          <a:chExt cx="0" cy="0"/>
        </a:xfrm>
      </p:grpSpPr>
      <p:pic>
        <p:nvPicPr>
          <p:cNvPr id="2269" name="Google Shape;2269;p63"/>
          <p:cNvPicPr preferRelativeResize="0"/>
          <p:nvPr/>
        </p:nvPicPr>
        <p:blipFill>
          <a:blip r:embed="rId2">
            <a:alphaModFix/>
          </a:blip>
          <a:stretch>
            <a:fillRect/>
          </a:stretch>
        </p:blipFill>
        <p:spPr>
          <a:xfrm>
            <a:off x="0" y="-2225"/>
            <a:ext cx="9144003" cy="5147949"/>
          </a:xfrm>
          <a:prstGeom prst="rect">
            <a:avLst/>
          </a:prstGeom>
          <a:noFill/>
          <a:ln>
            <a:noFill/>
          </a:ln>
        </p:spPr>
      </p:pic>
      <p:sp>
        <p:nvSpPr>
          <p:cNvPr id="2270" name="Google Shape;2270;p63"/>
          <p:cNvSpPr/>
          <p:nvPr/>
        </p:nvSpPr>
        <p:spPr>
          <a:xfrm>
            <a:off x="320050" y="544400"/>
            <a:ext cx="7543800" cy="38016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1" name="Google Shape;2271;p63"/>
          <p:cNvSpPr txBox="1">
            <a:spLocks noGrp="1"/>
          </p:cNvSpPr>
          <p:nvPr>
            <p:ph type="title"/>
          </p:nvPr>
        </p:nvSpPr>
        <p:spPr>
          <a:xfrm>
            <a:off x="426725" y="1144150"/>
            <a:ext cx="2508600" cy="5409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272" name="Google Shape;2272;p63"/>
          <p:cNvSpPr txBox="1">
            <a:spLocks noGrp="1"/>
          </p:cNvSpPr>
          <p:nvPr>
            <p:ph type="body" idx="1"/>
          </p:nvPr>
        </p:nvSpPr>
        <p:spPr>
          <a:xfrm>
            <a:off x="417650" y="1873100"/>
            <a:ext cx="2517600" cy="19422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273" name="Google Shape;2273;p63"/>
          <p:cNvSpPr>
            <a:spLocks noGrp="1"/>
          </p:cNvSpPr>
          <p:nvPr>
            <p:ph type="pic" idx="2"/>
          </p:nvPr>
        </p:nvSpPr>
        <p:spPr>
          <a:xfrm>
            <a:off x="7675230" y="1144150"/>
            <a:ext cx="1472100" cy="2518800"/>
          </a:xfrm>
          <a:prstGeom prst="rect">
            <a:avLst/>
          </a:prstGeom>
          <a:noFill/>
          <a:ln>
            <a:noFill/>
          </a:ln>
        </p:spPr>
        <p:txBody>
          <a:bodyPr/>
          <a:lstStyle/>
          <a:p>
            <a:endParaRPr lang="en-US"/>
          </a:p>
        </p:txBody>
      </p:sp>
      <p:sp>
        <p:nvSpPr>
          <p:cNvPr id="2274" name="Google Shape;2274;p63"/>
          <p:cNvSpPr>
            <a:spLocks noGrp="1"/>
          </p:cNvSpPr>
          <p:nvPr>
            <p:ph type="pic" idx="3"/>
          </p:nvPr>
        </p:nvSpPr>
        <p:spPr>
          <a:xfrm>
            <a:off x="6201934" y="1144150"/>
            <a:ext cx="1472100" cy="2518800"/>
          </a:xfrm>
          <a:prstGeom prst="rect">
            <a:avLst/>
          </a:prstGeom>
          <a:noFill/>
          <a:ln>
            <a:noFill/>
          </a:ln>
        </p:spPr>
        <p:txBody>
          <a:bodyPr/>
          <a:lstStyle/>
          <a:p>
            <a:endParaRPr lang="en-US"/>
          </a:p>
        </p:txBody>
      </p:sp>
      <p:sp>
        <p:nvSpPr>
          <p:cNvPr id="2275" name="Google Shape;2275;p63"/>
          <p:cNvSpPr>
            <a:spLocks noGrp="1"/>
          </p:cNvSpPr>
          <p:nvPr>
            <p:ph type="pic" idx="4"/>
          </p:nvPr>
        </p:nvSpPr>
        <p:spPr>
          <a:xfrm>
            <a:off x="4728604" y="1144150"/>
            <a:ext cx="1472100" cy="2518800"/>
          </a:xfrm>
          <a:prstGeom prst="rect">
            <a:avLst/>
          </a:prstGeom>
          <a:noFill/>
          <a:ln>
            <a:noFill/>
          </a:ln>
        </p:spPr>
        <p:txBody>
          <a:bodyPr/>
          <a:lstStyle/>
          <a:p>
            <a:endParaRPr lang="en-US"/>
          </a:p>
        </p:txBody>
      </p:sp>
      <p:sp>
        <p:nvSpPr>
          <p:cNvPr id="2276" name="Google Shape;2276;p63"/>
          <p:cNvSpPr>
            <a:spLocks noGrp="1"/>
          </p:cNvSpPr>
          <p:nvPr>
            <p:ph type="pic" idx="5"/>
          </p:nvPr>
        </p:nvSpPr>
        <p:spPr>
          <a:xfrm>
            <a:off x="3255275" y="1144150"/>
            <a:ext cx="1472100" cy="2518800"/>
          </a:xfrm>
          <a:prstGeom prst="rect">
            <a:avLst/>
          </a:prstGeom>
          <a:noFill/>
          <a:ln>
            <a:noFill/>
          </a:ln>
        </p:spPr>
        <p:txBody>
          <a:bodyPr/>
          <a:lstStyle/>
          <a:p>
            <a:endParaRPr lang="en-US"/>
          </a:p>
        </p:txBody>
      </p:sp>
      <p:sp>
        <p:nvSpPr>
          <p:cNvPr id="2277" name="Google Shape;2277;p63"/>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23: Title, text, photo, layout">
  <p:cSld name="CUSTOM_22_1_1_1_1_1_1_1_1_1_1_1">
    <p:spTree>
      <p:nvGrpSpPr>
        <p:cNvPr id="1" name="Shape 2278"/>
        <p:cNvGrpSpPr/>
        <p:nvPr/>
      </p:nvGrpSpPr>
      <p:grpSpPr>
        <a:xfrm>
          <a:off x="0" y="0"/>
          <a:ext cx="0" cy="0"/>
          <a:chOff x="0" y="0"/>
          <a:chExt cx="0" cy="0"/>
        </a:xfrm>
      </p:grpSpPr>
      <p:sp>
        <p:nvSpPr>
          <p:cNvPr id="2279" name="Google Shape;2279;p64"/>
          <p:cNvSpPr txBox="1">
            <a:spLocks noGrp="1"/>
          </p:cNvSpPr>
          <p:nvPr>
            <p:ph type="body" idx="1"/>
          </p:nvPr>
        </p:nvSpPr>
        <p:spPr>
          <a:xfrm>
            <a:off x="420625" y="1301025"/>
            <a:ext cx="3355800" cy="12606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800"/>
              </a:spcBef>
              <a:spcAft>
                <a:spcPts val="0"/>
              </a:spcAft>
              <a:buSzPts val="1200"/>
              <a:buChar char="○"/>
              <a:defRPr sz="1200"/>
            </a:lvl2pPr>
            <a:lvl3pPr marL="1371600" lvl="2" indent="-304800" rtl="0">
              <a:spcBef>
                <a:spcPts val="800"/>
              </a:spcBef>
              <a:spcAft>
                <a:spcPts val="0"/>
              </a:spcAft>
              <a:buSzPts val="1200"/>
              <a:buChar char="■"/>
              <a:defRPr sz="1200"/>
            </a:lvl3pPr>
            <a:lvl4pPr marL="1828800" lvl="3" indent="-304800" rtl="0">
              <a:spcBef>
                <a:spcPts val="800"/>
              </a:spcBef>
              <a:spcAft>
                <a:spcPts val="0"/>
              </a:spcAft>
              <a:buSzPts val="1200"/>
              <a:buChar char="●"/>
              <a:defRPr sz="1200"/>
            </a:lvl4pPr>
            <a:lvl5pPr marL="2286000" lvl="4" indent="-304800" rtl="0">
              <a:spcBef>
                <a:spcPts val="800"/>
              </a:spcBef>
              <a:spcAft>
                <a:spcPts val="0"/>
              </a:spcAft>
              <a:buSzPts val="1200"/>
              <a:buChar char="○"/>
              <a:defRPr sz="1200"/>
            </a:lvl5pPr>
            <a:lvl6pPr marL="2743200" lvl="5" indent="-304800" rtl="0">
              <a:spcBef>
                <a:spcPts val="800"/>
              </a:spcBef>
              <a:spcAft>
                <a:spcPts val="0"/>
              </a:spcAft>
              <a:buSzPts val="1200"/>
              <a:buChar char="■"/>
              <a:defRPr sz="1200"/>
            </a:lvl6pPr>
            <a:lvl7pPr marL="3200400" lvl="6" indent="-304800" rtl="0">
              <a:spcBef>
                <a:spcPts val="800"/>
              </a:spcBef>
              <a:spcAft>
                <a:spcPts val="0"/>
              </a:spcAft>
              <a:buSzPts val="1200"/>
              <a:buChar char="●"/>
              <a:defRPr sz="1200"/>
            </a:lvl7pPr>
            <a:lvl8pPr marL="3657600" lvl="7" indent="-304800" rtl="0">
              <a:spcBef>
                <a:spcPts val="800"/>
              </a:spcBef>
              <a:spcAft>
                <a:spcPts val="0"/>
              </a:spcAft>
              <a:buSzPts val="1200"/>
              <a:buChar char="○"/>
              <a:defRPr sz="1200"/>
            </a:lvl8pPr>
            <a:lvl9pPr marL="4114800" lvl="8" indent="-304800" rtl="0">
              <a:spcBef>
                <a:spcPts val="800"/>
              </a:spcBef>
              <a:spcAft>
                <a:spcPts val="800"/>
              </a:spcAft>
              <a:buSzPts val="1200"/>
              <a:buChar char="■"/>
              <a:defRPr sz="1200"/>
            </a:lvl9pPr>
          </a:lstStyle>
          <a:p>
            <a:endParaRPr/>
          </a:p>
        </p:txBody>
      </p:sp>
      <p:sp>
        <p:nvSpPr>
          <p:cNvPr id="2280" name="Google Shape;2280;p64"/>
          <p:cNvSpPr txBox="1">
            <a:spLocks noGrp="1"/>
          </p:cNvSpPr>
          <p:nvPr>
            <p:ph type="title"/>
          </p:nvPr>
        </p:nvSpPr>
        <p:spPr>
          <a:xfrm>
            <a:off x="424925" y="511525"/>
            <a:ext cx="3355800" cy="3726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281" name="Google Shape;2281;p64"/>
          <p:cNvSpPr txBox="1"/>
          <p:nvPr/>
        </p:nvSpPr>
        <p:spPr>
          <a:xfrm>
            <a:off x="0" y="0"/>
            <a:ext cx="323700" cy="2561700"/>
          </a:xfrm>
          <a:prstGeom prst="rect">
            <a:avLst/>
          </a:prstGeom>
          <a:solidFill>
            <a:schemeClr val="accent1"/>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None/>
            </a:pPr>
            <a:endParaRPr sz="1400" b="0" i="0" u="none" dirty="0">
              <a:solidFill>
                <a:schemeClr val="dk1"/>
              </a:solidFill>
              <a:latin typeface="Calibri"/>
              <a:ea typeface="Calibri"/>
              <a:cs typeface="Calibri"/>
              <a:sym typeface="Calibri"/>
            </a:endParaRPr>
          </a:p>
        </p:txBody>
      </p:sp>
      <p:sp>
        <p:nvSpPr>
          <p:cNvPr id="2282" name="Google Shape;2282;p64"/>
          <p:cNvSpPr>
            <a:spLocks noGrp="1"/>
          </p:cNvSpPr>
          <p:nvPr>
            <p:ph type="pic" idx="2"/>
          </p:nvPr>
        </p:nvSpPr>
        <p:spPr>
          <a:xfrm>
            <a:off x="4197100" y="-18450"/>
            <a:ext cx="4947000" cy="2587800"/>
          </a:xfrm>
          <a:prstGeom prst="rect">
            <a:avLst/>
          </a:prstGeom>
          <a:noFill/>
          <a:ln>
            <a:noFill/>
          </a:ln>
        </p:spPr>
        <p:txBody>
          <a:bodyPr/>
          <a:lstStyle/>
          <a:p>
            <a:endParaRPr lang="en-US"/>
          </a:p>
        </p:txBody>
      </p:sp>
      <p:sp>
        <p:nvSpPr>
          <p:cNvPr id="2283" name="Google Shape;2283;p64"/>
          <p:cNvSpPr txBox="1">
            <a:spLocks noGrp="1"/>
          </p:cNvSpPr>
          <p:nvPr>
            <p:ph type="subTitle" idx="3"/>
          </p:nvPr>
        </p:nvSpPr>
        <p:spPr>
          <a:xfrm>
            <a:off x="738175" y="2878525"/>
            <a:ext cx="1355700" cy="599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None/>
              <a:defRPr sz="1600" b="1"/>
            </a:lvl1pPr>
            <a:lvl2pPr lvl="1" rtl="0">
              <a:lnSpc>
                <a:spcPct val="100000"/>
              </a:lnSpc>
              <a:spcBef>
                <a:spcPts val="800"/>
              </a:spcBef>
              <a:spcAft>
                <a:spcPts val="0"/>
              </a:spcAft>
              <a:buSzPts val="2000"/>
              <a:buNone/>
              <a:defRPr/>
            </a:lvl2pPr>
            <a:lvl3pPr lvl="2" rtl="0">
              <a:lnSpc>
                <a:spcPct val="100000"/>
              </a:lnSpc>
              <a:spcBef>
                <a:spcPts val="800"/>
              </a:spcBef>
              <a:spcAft>
                <a:spcPts val="0"/>
              </a:spcAft>
              <a:buSzPts val="2000"/>
              <a:buNone/>
              <a:defRPr/>
            </a:lvl3pPr>
            <a:lvl4pPr lvl="3" rtl="0">
              <a:lnSpc>
                <a:spcPct val="100000"/>
              </a:lnSpc>
              <a:spcBef>
                <a:spcPts val="800"/>
              </a:spcBef>
              <a:spcAft>
                <a:spcPts val="0"/>
              </a:spcAft>
              <a:buSzPts val="2000"/>
              <a:buNone/>
              <a:defRPr/>
            </a:lvl4pPr>
            <a:lvl5pPr lvl="4" rtl="0">
              <a:lnSpc>
                <a:spcPct val="100000"/>
              </a:lnSpc>
              <a:spcBef>
                <a:spcPts val="800"/>
              </a:spcBef>
              <a:spcAft>
                <a:spcPts val="0"/>
              </a:spcAft>
              <a:buSzPts val="2000"/>
              <a:buNone/>
              <a:defRPr/>
            </a:lvl5pPr>
            <a:lvl6pPr lvl="5" rtl="0">
              <a:lnSpc>
                <a:spcPct val="100000"/>
              </a:lnSpc>
              <a:spcBef>
                <a:spcPts val="800"/>
              </a:spcBef>
              <a:spcAft>
                <a:spcPts val="0"/>
              </a:spcAft>
              <a:buSzPts val="2000"/>
              <a:buNone/>
              <a:defRPr/>
            </a:lvl6pPr>
            <a:lvl7pPr lvl="6" rtl="0">
              <a:lnSpc>
                <a:spcPct val="100000"/>
              </a:lnSpc>
              <a:spcBef>
                <a:spcPts val="800"/>
              </a:spcBef>
              <a:spcAft>
                <a:spcPts val="0"/>
              </a:spcAft>
              <a:buSzPts val="2000"/>
              <a:buNone/>
              <a:defRPr/>
            </a:lvl7pPr>
            <a:lvl8pPr lvl="7" rtl="0">
              <a:lnSpc>
                <a:spcPct val="100000"/>
              </a:lnSpc>
              <a:spcBef>
                <a:spcPts val="800"/>
              </a:spcBef>
              <a:spcAft>
                <a:spcPts val="0"/>
              </a:spcAft>
              <a:buSzPts val="2000"/>
              <a:buNone/>
              <a:defRPr/>
            </a:lvl8pPr>
            <a:lvl9pPr lvl="8" rtl="0">
              <a:lnSpc>
                <a:spcPct val="100000"/>
              </a:lnSpc>
              <a:spcBef>
                <a:spcPts val="800"/>
              </a:spcBef>
              <a:spcAft>
                <a:spcPts val="800"/>
              </a:spcAft>
              <a:buSzPts val="2000"/>
              <a:buNone/>
              <a:defRPr/>
            </a:lvl9pPr>
          </a:lstStyle>
          <a:p>
            <a:endParaRPr/>
          </a:p>
        </p:txBody>
      </p:sp>
      <p:sp>
        <p:nvSpPr>
          <p:cNvPr id="2284" name="Google Shape;2284;p64"/>
          <p:cNvSpPr txBox="1">
            <a:spLocks noGrp="1"/>
          </p:cNvSpPr>
          <p:nvPr>
            <p:ph type="body" idx="4"/>
          </p:nvPr>
        </p:nvSpPr>
        <p:spPr>
          <a:xfrm>
            <a:off x="738175" y="3519658"/>
            <a:ext cx="1355700" cy="249000"/>
          </a:xfrm>
          <a:prstGeom prst="rect">
            <a:avLst/>
          </a:prstGeom>
        </p:spPr>
        <p:txBody>
          <a:bodyPr spcFirstLastPara="1" wrap="square" lIns="0" tIns="0" rIns="0" bIns="0" anchor="t" anchorCtr="0">
            <a:noAutofit/>
          </a:bodyPr>
          <a:lstStyle>
            <a:lvl1pPr marL="457200" lvl="0" indent="-279400" rtl="0">
              <a:spcBef>
                <a:spcPts val="0"/>
              </a:spcBef>
              <a:spcAft>
                <a:spcPts val="0"/>
              </a:spcAft>
              <a:buSzPts val="800"/>
              <a:buChar char="●"/>
              <a:defRPr sz="800"/>
            </a:lvl1pPr>
            <a:lvl2pPr marL="914400" lvl="1" indent="-355600" rtl="0">
              <a:spcBef>
                <a:spcPts val="800"/>
              </a:spcBef>
              <a:spcAft>
                <a:spcPts val="0"/>
              </a:spcAft>
              <a:buSzPts val="2000"/>
              <a:buChar char="○"/>
              <a:defRPr/>
            </a:lvl2pPr>
            <a:lvl3pPr marL="1371600" lvl="2" indent="-355600" rtl="0">
              <a:spcBef>
                <a:spcPts val="800"/>
              </a:spcBef>
              <a:spcAft>
                <a:spcPts val="0"/>
              </a:spcAft>
              <a:buSzPts val="2000"/>
              <a:buChar char="■"/>
              <a:defRPr/>
            </a:lvl3pPr>
            <a:lvl4pPr marL="1828800" lvl="3" indent="-355600" rtl="0">
              <a:spcBef>
                <a:spcPts val="800"/>
              </a:spcBef>
              <a:spcAft>
                <a:spcPts val="0"/>
              </a:spcAft>
              <a:buSzPts val="2000"/>
              <a:buChar char="●"/>
              <a:defRPr/>
            </a:lvl4pPr>
            <a:lvl5pPr marL="2286000" lvl="4" indent="-355600" rtl="0">
              <a:spcBef>
                <a:spcPts val="800"/>
              </a:spcBef>
              <a:spcAft>
                <a:spcPts val="0"/>
              </a:spcAft>
              <a:buSzPts val="2000"/>
              <a:buChar char="○"/>
              <a:defRPr/>
            </a:lvl5pPr>
            <a:lvl6pPr marL="2743200" lvl="5" indent="-355600" rtl="0">
              <a:spcBef>
                <a:spcPts val="800"/>
              </a:spcBef>
              <a:spcAft>
                <a:spcPts val="0"/>
              </a:spcAft>
              <a:buSzPts val="2000"/>
              <a:buChar char="■"/>
              <a:defRPr/>
            </a:lvl6pPr>
            <a:lvl7pPr marL="3200400" lvl="6" indent="-355600" rtl="0">
              <a:spcBef>
                <a:spcPts val="800"/>
              </a:spcBef>
              <a:spcAft>
                <a:spcPts val="0"/>
              </a:spcAft>
              <a:buSzPts val="2000"/>
              <a:buChar char="●"/>
              <a:defRPr/>
            </a:lvl7pPr>
            <a:lvl8pPr marL="3657600" lvl="7" indent="-355600" rtl="0">
              <a:spcBef>
                <a:spcPts val="800"/>
              </a:spcBef>
              <a:spcAft>
                <a:spcPts val="0"/>
              </a:spcAft>
              <a:buSzPts val="2000"/>
              <a:buChar char="○"/>
              <a:defRPr/>
            </a:lvl8pPr>
            <a:lvl9pPr marL="4114800" lvl="8" indent="-355600" rtl="0">
              <a:spcBef>
                <a:spcPts val="800"/>
              </a:spcBef>
              <a:spcAft>
                <a:spcPts val="800"/>
              </a:spcAft>
              <a:buSzPts val="2000"/>
              <a:buChar char="■"/>
              <a:defRPr/>
            </a:lvl9pPr>
          </a:lstStyle>
          <a:p>
            <a:endParaRPr/>
          </a:p>
        </p:txBody>
      </p:sp>
      <p:sp>
        <p:nvSpPr>
          <p:cNvPr id="2285" name="Google Shape;2285;p64"/>
          <p:cNvSpPr txBox="1">
            <a:spLocks noGrp="1"/>
          </p:cNvSpPr>
          <p:nvPr>
            <p:ph type="body" idx="5"/>
          </p:nvPr>
        </p:nvSpPr>
        <p:spPr>
          <a:xfrm>
            <a:off x="738175" y="3884575"/>
            <a:ext cx="1355700" cy="943500"/>
          </a:xfrm>
          <a:prstGeom prst="rect">
            <a:avLst/>
          </a:prstGeom>
        </p:spPr>
        <p:txBody>
          <a:bodyPr spcFirstLastPara="1" wrap="square" lIns="0" tIns="0" rIns="0" bIns="0" anchor="t" anchorCtr="0">
            <a:noAutofit/>
          </a:bodyPr>
          <a:lstStyle>
            <a:lvl1pPr marL="457200" lvl="0" indent="-279400" rtl="0">
              <a:lnSpc>
                <a:spcPct val="100000"/>
              </a:lnSpc>
              <a:spcBef>
                <a:spcPts val="0"/>
              </a:spcBef>
              <a:spcAft>
                <a:spcPts val="0"/>
              </a:spcAft>
              <a:buSzPts val="800"/>
              <a:buChar char="●"/>
              <a:defRPr sz="800"/>
            </a:lvl1pPr>
            <a:lvl2pPr marL="914400" lvl="1" indent="-279400" rtl="0">
              <a:lnSpc>
                <a:spcPct val="100000"/>
              </a:lnSpc>
              <a:spcBef>
                <a:spcPts val="400"/>
              </a:spcBef>
              <a:spcAft>
                <a:spcPts val="0"/>
              </a:spcAft>
              <a:buSzPts val="800"/>
              <a:buChar char="○"/>
              <a:defRPr sz="800"/>
            </a:lvl2pPr>
            <a:lvl3pPr marL="1371600" lvl="2" indent="-279400" rtl="0">
              <a:lnSpc>
                <a:spcPct val="100000"/>
              </a:lnSpc>
              <a:spcBef>
                <a:spcPts val="400"/>
              </a:spcBef>
              <a:spcAft>
                <a:spcPts val="0"/>
              </a:spcAft>
              <a:buSzPts val="800"/>
              <a:buChar char="■"/>
              <a:defRPr sz="800"/>
            </a:lvl3pPr>
            <a:lvl4pPr marL="1828800" lvl="3" indent="-279400" rtl="0">
              <a:lnSpc>
                <a:spcPct val="100000"/>
              </a:lnSpc>
              <a:spcBef>
                <a:spcPts val="400"/>
              </a:spcBef>
              <a:spcAft>
                <a:spcPts val="0"/>
              </a:spcAft>
              <a:buSzPts val="800"/>
              <a:buChar char="●"/>
              <a:defRPr sz="800"/>
            </a:lvl4pPr>
            <a:lvl5pPr marL="2286000" lvl="4" indent="-279400" rtl="0">
              <a:lnSpc>
                <a:spcPct val="100000"/>
              </a:lnSpc>
              <a:spcBef>
                <a:spcPts val="400"/>
              </a:spcBef>
              <a:spcAft>
                <a:spcPts val="0"/>
              </a:spcAft>
              <a:buSzPts val="800"/>
              <a:buChar char="○"/>
              <a:defRPr sz="800"/>
            </a:lvl5pPr>
            <a:lvl6pPr marL="2743200" lvl="5" indent="-279400" rtl="0">
              <a:lnSpc>
                <a:spcPct val="100000"/>
              </a:lnSpc>
              <a:spcBef>
                <a:spcPts val="400"/>
              </a:spcBef>
              <a:spcAft>
                <a:spcPts val="0"/>
              </a:spcAft>
              <a:buSzPts val="800"/>
              <a:buChar char="■"/>
              <a:defRPr sz="800"/>
            </a:lvl6pPr>
            <a:lvl7pPr marL="3200400" lvl="6" indent="-279400" rtl="0">
              <a:lnSpc>
                <a:spcPct val="100000"/>
              </a:lnSpc>
              <a:spcBef>
                <a:spcPts val="400"/>
              </a:spcBef>
              <a:spcAft>
                <a:spcPts val="0"/>
              </a:spcAft>
              <a:buSzPts val="800"/>
              <a:buChar char="●"/>
              <a:defRPr sz="800"/>
            </a:lvl7pPr>
            <a:lvl8pPr marL="3657600" lvl="7" indent="-279400" rtl="0">
              <a:lnSpc>
                <a:spcPct val="100000"/>
              </a:lnSpc>
              <a:spcBef>
                <a:spcPts val="400"/>
              </a:spcBef>
              <a:spcAft>
                <a:spcPts val="0"/>
              </a:spcAft>
              <a:buSzPts val="800"/>
              <a:buChar char="○"/>
              <a:defRPr sz="800"/>
            </a:lvl8pPr>
            <a:lvl9pPr marL="4114800" lvl="8" indent="-279400" rtl="0">
              <a:lnSpc>
                <a:spcPct val="100000"/>
              </a:lnSpc>
              <a:spcBef>
                <a:spcPts val="400"/>
              </a:spcBef>
              <a:spcAft>
                <a:spcPts val="400"/>
              </a:spcAft>
              <a:buSzPts val="800"/>
              <a:buChar char="■"/>
              <a:defRPr sz="800"/>
            </a:lvl9pPr>
          </a:lstStyle>
          <a:p>
            <a:endParaRPr/>
          </a:p>
        </p:txBody>
      </p:sp>
      <p:sp>
        <p:nvSpPr>
          <p:cNvPr id="2286" name="Google Shape;2286;p64"/>
          <p:cNvSpPr txBox="1">
            <a:spLocks noGrp="1"/>
          </p:cNvSpPr>
          <p:nvPr>
            <p:ph type="subTitle" idx="6"/>
          </p:nvPr>
        </p:nvSpPr>
        <p:spPr>
          <a:xfrm>
            <a:off x="6611100" y="2878525"/>
            <a:ext cx="1355700" cy="599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None/>
              <a:defRPr sz="1600" b="1"/>
            </a:lvl1pPr>
            <a:lvl2pPr lvl="1" rtl="0">
              <a:lnSpc>
                <a:spcPct val="100000"/>
              </a:lnSpc>
              <a:spcBef>
                <a:spcPts val="800"/>
              </a:spcBef>
              <a:spcAft>
                <a:spcPts val="0"/>
              </a:spcAft>
              <a:buSzPts val="2000"/>
              <a:buNone/>
              <a:defRPr/>
            </a:lvl2pPr>
            <a:lvl3pPr lvl="2" rtl="0">
              <a:lnSpc>
                <a:spcPct val="100000"/>
              </a:lnSpc>
              <a:spcBef>
                <a:spcPts val="800"/>
              </a:spcBef>
              <a:spcAft>
                <a:spcPts val="0"/>
              </a:spcAft>
              <a:buSzPts val="2000"/>
              <a:buNone/>
              <a:defRPr/>
            </a:lvl3pPr>
            <a:lvl4pPr lvl="3" rtl="0">
              <a:lnSpc>
                <a:spcPct val="100000"/>
              </a:lnSpc>
              <a:spcBef>
                <a:spcPts val="800"/>
              </a:spcBef>
              <a:spcAft>
                <a:spcPts val="0"/>
              </a:spcAft>
              <a:buSzPts val="2000"/>
              <a:buNone/>
              <a:defRPr/>
            </a:lvl4pPr>
            <a:lvl5pPr lvl="4" rtl="0">
              <a:lnSpc>
                <a:spcPct val="100000"/>
              </a:lnSpc>
              <a:spcBef>
                <a:spcPts val="800"/>
              </a:spcBef>
              <a:spcAft>
                <a:spcPts val="0"/>
              </a:spcAft>
              <a:buSzPts val="2000"/>
              <a:buNone/>
              <a:defRPr/>
            </a:lvl5pPr>
            <a:lvl6pPr lvl="5" rtl="0">
              <a:lnSpc>
                <a:spcPct val="100000"/>
              </a:lnSpc>
              <a:spcBef>
                <a:spcPts val="800"/>
              </a:spcBef>
              <a:spcAft>
                <a:spcPts val="0"/>
              </a:spcAft>
              <a:buSzPts val="2000"/>
              <a:buNone/>
              <a:defRPr/>
            </a:lvl6pPr>
            <a:lvl7pPr lvl="6" rtl="0">
              <a:lnSpc>
                <a:spcPct val="100000"/>
              </a:lnSpc>
              <a:spcBef>
                <a:spcPts val="800"/>
              </a:spcBef>
              <a:spcAft>
                <a:spcPts val="0"/>
              </a:spcAft>
              <a:buSzPts val="2000"/>
              <a:buNone/>
              <a:defRPr/>
            </a:lvl7pPr>
            <a:lvl8pPr lvl="7" rtl="0">
              <a:lnSpc>
                <a:spcPct val="100000"/>
              </a:lnSpc>
              <a:spcBef>
                <a:spcPts val="800"/>
              </a:spcBef>
              <a:spcAft>
                <a:spcPts val="0"/>
              </a:spcAft>
              <a:buSzPts val="2000"/>
              <a:buNone/>
              <a:defRPr/>
            </a:lvl8pPr>
            <a:lvl9pPr lvl="8" rtl="0">
              <a:lnSpc>
                <a:spcPct val="100000"/>
              </a:lnSpc>
              <a:spcBef>
                <a:spcPts val="800"/>
              </a:spcBef>
              <a:spcAft>
                <a:spcPts val="800"/>
              </a:spcAft>
              <a:buSzPts val="2000"/>
              <a:buNone/>
              <a:defRPr/>
            </a:lvl9pPr>
          </a:lstStyle>
          <a:p>
            <a:endParaRPr/>
          </a:p>
        </p:txBody>
      </p:sp>
      <p:sp>
        <p:nvSpPr>
          <p:cNvPr id="2287" name="Google Shape;2287;p64"/>
          <p:cNvSpPr txBox="1">
            <a:spLocks noGrp="1"/>
          </p:cNvSpPr>
          <p:nvPr>
            <p:ph type="body" idx="7"/>
          </p:nvPr>
        </p:nvSpPr>
        <p:spPr>
          <a:xfrm>
            <a:off x="6611100" y="3519658"/>
            <a:ext cx="1355700" cy="249000"/>
          </a:xfrm>
          <a:prstGeom prst="rect">
            <a:avLst/>
          </a:prstGeom>
        </p:spPr>
        <p:txBody>
          <a:bodyPr spcFirstLastPara="1" wrap="square" lIns="0" tIns="0" rIns="0" bIns="0" anchor="t" anchorCtr="0">
            <a:noAutofit/>
          </a:bodyPr>
          <a:lstStyle>
            <a:lvl1pPr marL="457200" lvl="0" indent="-279400" rtl="0">
              <a:spcBef>
                <a:spcPts val="0"/>
              </a:spcBef>
              <a:spcAft>
                <a:spcPts val="0"/>
              </a:spcAft>
              <a:buSzPts val="800"/>
              <a:buChar char="●"/>
              <a:defRPr sz="800"/>
            </a:lvl1pPr>
            <a:lvl2pPr marL="914400" lvl="1" indent="-355600" rtl="0">
              <a:spcBef>
                <a:spcPts val="800"/>
              </a:spcBef>
              <a:spcAft>
                <a:spcPts val="0"/>
              </a:spcAft>
              <a:buSzPts val="2000"/>
              <a:buChar char="○"/>
              <a:defRPr/>
            </a:lvl2pPr>
            <a:lvl3pPr marL="1371600" lvl="2" indent="-355600" rtl="0">
              <a:spcBef>
                <a:spcPts val="800"/>
              </a:spcBef>
              <a:spcAft>
                <a:spcPts val="0"/>
              </a:spcAft>
              <a:buSzPts val="2000"/>
              <a:buChar char="■"/>
              <a:defRPr/>
            </a:lvl3pPr>
            <a:lvl4pPr marL="1828800" lvl="3" indent="-355600" rtl="0">
              <a:spcBef>
                <a:spcPts val="800"/>
              </a:spcBef>
              <a:spcAft>
                <a:spcPts val="0"/>
              </a:spcAft>
              <a:buSzPts val="2000"/>
              <a:buChar char="●"/>
              <a:defRPr/>
            </a:lvl4pPr>
            <a:lvl5pPr marL="2286000" lvl="4" indent="-355600" rtl="0">
              <a:spcBef>
                <a:spcPts val="800"/>
              </a:spcBef>
              <a:spcAft>
                <a:spcPts val="0"/>
              </a:spcAft>
              <a:buSzPts val="2000"/>
              <a:buChar char="○"/>
              <a:defRPr/>
            </a:lvl5pPr>
            <a:lvl6pPr marL="2743200" lvl="5" indent="-355600" rtl="0">
              <a:spcBef>
                <a:spcPts val="800"/>
              </a:spcBef>
              <a:spcAft>
                <a:spcPts val="0"/>
              </a:spcAft>
              <a:buSzPts val="2000"/>
              <a:buChar char="■"/>
              <a:defRPr/>
            </a:lvl6pPr>
            <a:lvl7pPr marL="3200400" lvl="6" indent="-355600" rtl="0">
              <a:spcBef>
                <a:spcPts val="800"/>
              </a:spcBef>
              <a:spcAft>
                <a:spcPts val="0"/>
              </a:spcAft>
              <a:buSzPts val="2000"/>
              <a:buChar char="●"/>
              <a:defRPr/>
            </a:lvl7pPr>
            <a:lvl8pPr marL="3657600" lvl="7" indent="-355600" rtl="0">
              <a:spcBef>
                <a:spcPts val="800"/>
              </a:spcBef>
              <a:spcAft>
                <a:spcPts val="0"/>
              </a:spcAft>
              <a:buSzPts val="2000"/>
              <a:buChar char="○"/>
              <a:defRPr/>
            </a:lvl8pPr>
            <a:lvl9pPr marL="4114800" lvl="8" indent="-355600" rtl="0">
              <a:spcBef>
                <a:spcPts val="800"/>
              </a:spcBef>
              <a:spcAft>
                <a:spcPts val="800"/>
              </a:spcAft>
              <a:buSzPts val="2000"/>
              <a:buChar char="■"/>
              <a:defRPr/>
            </a:lvl9pPr>
          </a:lstStyle>
          <a:p>
            <a:endParaRPr/>
          </a:p>
        </p:txBody>
      </p:sp>
      <p:sp>
        <p:nvSpPr>
          <p:cNvPr id="2288" name="Google Shape;2288;p64"/>
          <p:cNvSpPr txBox="1">
            <a:spLocks noGrp="1"/>
          </p:cNvSpPr>
          <p:nvPr>
            <p:ph type="body" idx="8"/>
          </p:nvPr>
        </p:nvSpPr>
        <p:spPr>
          <a:xfrm>
            <a:off x="6611100" y="3884575"/>
            <a:ext cx="1355700" cy="943500"/>
          </a:xfrm>
          <a:prstGeom prst="rect">
            <a:avLst/>
          </a:prstGeom>
        </p:spPr>
        <p:txBody>
          <a:bodyPr spcFirstLastPara="1" wrap="square" lIns="0" tIns="0" rIns="0" bIns="0" anchor="t" anchorCtr="0">
            <a:noAutofit/>
          </a:bodyPr>
          <a:lstStyle>
            <a:lvl1pPr marL="457200" lvl="0" indent="-279400" rtl="0">
              <a:lnSpc>
                <a:spcPct val="100000"/>
              </a:lnSpc>
              <a:spcBef>
                <a:spcPts val="0"/>
              </a:spcBef>
              <a:spcAft>
                <a:spcPts val="0"/>
              </a:spcAft>
              <a:buSzPts val="800"/>
              <a:buChar char="●"/>
              <a:defRPr sz="800"/>
            </a:lvl1pPr>
            <a:lvl2pPr marL="914400" lvl="1" indent="-279400" rtl="0">
              <a:lnSpc>
                <a:spcPct val="100000"/>
              </a:lnSpc>
              <a:spcBef>
                <a:spcPts val="400"/>
              </a:spcBef>
              <a:spcAft>
                <a:spcPts val="0"/>
              </a:spcAft>
              <a:buSzPts val="800"/>
              <a:buChar char="○"/>
              <a:defRPr sz="800"/>
            </a:lvl2pPr>
            <a:lvl3pPr marL="1371600" lvl="2" indent="-279400" rtl="0">
              <a:lnSpc>
                <a:spcPct val="100000"/>
              </a:lnSpc>
              <a:spcBef>
                <a:spcPts val="400"/>
              </a:spcBef>
              <a:spcAft>
                <a:spcPts val="0"/>
              </a:spcAft>
              <a:buSzPts val="800"/>
              <a:buChar char="■"/>
              <a:defRPr sz="800"/>
            </a:lvl3pPr>
            <a:lvl4pPr marL="1828800" lvl="3" indent="-279400" rtl="0">
              <a:lnSpc>
                <a:spcPct val="100000"/>
              </a:lnSpc>
              <a:spcBef>
                <a:spcPts val="400"/>
              </a:spcBef>
              <a:spcAft>
                <a:spcPts val="0"/>
              </a:spcAft>
              <a:buSzPts val="800"/>
              <a:buChar char="●"/>
              <a:defRPr sz="800"/>
            </a:lvl4pPr>
            <a:lvl5pPr marL="2286000" lvl="4" indent="-279400" rtl="0">
              <a:lnSpc>
                <a:spcPct val="100000"/>
              </a:lnSpc>
              <a:spcBef>
                <a:spcPts val="400"/>
              </a:spcBef>
              <a:spcAft>
                <a:spcPts val="0"/>
              </a:spcAft>
              <a:buSzPts val="800"/>
              <a:buChar char="○"/>
              <a:defRPr sz="800"/>
            </a:lvl5pPr>
            <a:lvl6pPr marL="2743200" lvl="5" indent="-279400" rtl="0">
              <a:lnSpc>
                <a:spcPct val="100000"/>
              </a:lnSpc>
              <a:spcBef>
                <a:spcPts val="400"/>
              </a:spcBef>
              <a:spcAft>
                <a:spcPts val="0"/>
              </a:spcAft>
              <a:buSzPts val="800"/>
              <a:buChar char="■"/>
              <a:defRPr sz="800"/>
            </a:lvl6pPr>
            <a:lvl7pPr marL="3200400" lvl="6" indent="-279400" rtl="0">
              <a:lnSpc>
                <a:spcPct val="100000"/>
              </a:lnSpc>
              <a:spcBef>
                <a:spcPts val="400"/>
              </a:spcBef>
              <a:spcAft>
                <a:spcPts val="0"/>
              </a:spcAft>
              <a:buSzPts val="800"/>
              <a:buChar char="●"/>
              <a:defRPr sz="800"/>
            </a:lvl7pPr>
            <a:lvl8pPr marL="3657600" lvl="7" indent="-279400" rtl="0">
              <a:lnSpc>
                <a:spcPct val="100000"/>
              </a:lnSpc>
              <a:spcBef>
                <a:spcPts val="400"/>
              </a:spcBef>
              <a:spcAft>
                <a:spcPts val="0"/>
              </a:spcAft>
              <a:buSzPts val="800"/>
              <a:buChar char="○"/>
              <a:defRPr sz="800"/>
            </a:lvl8pPr>
            <a:lvl9pPr marL="4114800" lvl="8" indent="-279400" rtl="0">
              <a:lnSpc>
                <a:spcPct val="100000"/>
              </a:lnSpc>
              <a:spcBef>
                <a:spcPts val="400"/>
              </a:spcBef>
              <a:spcAft>
                <a:spcPts val="400"/>
              </a:spcAft>
              <a:buSzPts val="800"/>
              <a:buChar char="■"/>
              <a:defRPr sz="800"/>
            </a:lvl9pPr>
          </a:lstStyle>
          <a:p>
            <a:endParaRPr/>
          </a:p>
        </p:txBody>
      </p:sp>
      <p:sp>
        <p:nvSpPr>
          <p:cNvPr id="2289" name="Google Shape;2289;p64"/>
          <p:cNvSpPr txBox="1">
            <a:spLocks noGrp="1"/>
          </p:cNvSpPr>
          <p:nvPr>
            <p:ph type="subTitle" idx="9"/>
          </p:nvPr>
        </p:nvSpPr>
        <p:spPr>
          <a:xfrm>
            <a:off x="3674613" y="2878525"/>
            <a:ext cx="1355700" cy="599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None/>
              <a:defRPr sz="1600" b="1"/>
            </a:lvl1pPr>
            <a:lvl2pPr lvl="1" rtl="0">
              <a:lnSpc>
                <a:spcPct val="100000"/>
              </a:lnSpc>
              <a:spcBef>
                <a:spcPts val="800"/>
              </a:spcBef>
              <a:spcAft>
                <a:spcPts val="0"/>
              </a:spcAft>
              <a:buSzPts val="2000"/>
              <a:buNone/>
              <a:defRPr/>
            </a:lvl2pPr>
            <a:lvl3pPr lvl="2" rtl="0">
              <a:lnSpc>
                <a:spcPct val="100000"/>
              </a:lnSpc>
              <a:spcBef>
                <a:spcPts val="800"/>
              </a:spcBef>
              <a:spcAft>
                <a:spcPts val="0"/>
              </a:spcAft>
              <a:buSzPts val="2000"/>
              <a:buNone/>
              <a:defRPr/>
            </a:lvl3pPr>
            <a:lvl4pPr lvl="3" rtl="0">
              <a:lnSpc>
                <a:spcPct val="100000"/>
              </a:lnSpc>
              <a:spcBef>
                <a:spcPts val="800"/>
              </a:spcBef>
              <a:spcAft>
                <a:spcPts val="0"/>
              </a:spcAft>
              <a:buSzPts val="2000"/>
              <a:buNone/>
              <a:defRPr/>
            </a:lvl4pPr>
            <a:lvl5pPr lvl="4" rtl="0">
              <a:lnSpc>
                <a:spcPct val="100000"/>
              </a:lnSpc>
              <a:spcBef>
                <a:spcPts val="800"/>
              </a:spcBef>
              <a:spcAft>
                <a:spcPts val="0"/>
              </a:spcAft>
              <a:buSzPts val="2000"/>
              <a:buNone/>
              <a:defRPr/>
            </a:lvl5pPr>
            <a:lvl6pPr lvl="5" rtl="0">
              <a:lnSpc>
                <a:spcPct val="100000"/>
              </a:lnSpc>
              <a:spcBef>
                <a:spcPts val="800"/>
              </a:spcBef>
              <a:spcAft>
                <a:spcPts val="0"/>
              </a:spcAft>
              <a:buSzPts val="2000"/>
              <a:buNone/>
              <a:defRPr/>
            </a:lvl6pPr>
            <a:lvl7pPr lvl="6" rtl="0">
              <a:lnSpc>
                <a:spcPct val="100000"/>
              </a:lnSpc>
              <a:spcBef>
                <a:spcPts val="800"/>
              </a:spcBef>
              <a:spcAft>
                <a:spcPts val="0"/>
              </a:spcAft>
              <a:buSzPts val="2000"/>
              <a:buNone/>
              <a:defRPr/>
            </a:lvl7pPr>
            <a:lvl8pPr lvl="7" rtl="0">
              <a:lnSpc>
                <a:spcPct val="100000"/>
              </a:lnSpc>
              <a:spcBef>
                <a:spcPts val="800"/>
              </a:spcBef>
              <a:spcAft>
                <a:spcPts val="0"/>
              </a:spcAft>
              <a:buSzPts val="2000"/>
              <a:buNone/>
              <a:defRPr/>
            </a:lvl8pPr>
            <a:lvl9pPr lvl="8" rtl="0">
              <a:lnSpc>
                <a:spcPct val="100000"/>
              </a:lnSpc>
              <a:spcBef>
                <a:spcPts val="800"/>
              </a:spcBef>
              <a:spcAft>
                <a:spcPts val="800"/>
              </a:spcAft>
              <a:buSzPts val="2000"/>
              <a:buNone/>
              <a:defRPr/>
            </a:lvl9pPr>
          </a:lstStyle>
          <a:p>
            <a:endParaRPr/>
          </a:p>
        </p:txBody>
      </p:sp>
      <p:sp>
        <p:nvSpPr>
          <p:cNvPr id="2290" name="Google Shape;2290;p64"/>
          <p:cNvSpPr txBox="1">
            <a:spLocks noGrp="1"/>
          </p:cNvSpPr>
          <p:nvPr>
            <p:ph type="body" idx="13"/>
          </p:nvPr>
        </p:nvSpPr>
        <p:spPr>
          <a:xfrm>
            <a:off x="3674613" y="3519658"/>
            <a:ext cx="1355700" cy="249000"/>
          </a:xfrm>
          <a:prstGeom prst="rect">
            <a:avLst/>
          </a:prstGeom>
        </p:spPr>
        <p:txBody>
          <a:bodyPr spcFirstLastPara="1" wrap="square" lIns="0" tIns="0" rIns="0" bIns="0" anchor="t" anchorCtr="0">
            <a:noAutofit/>
          </a:bodyPr>
          <a:lstStyle>
            <a:lvl1pPr marL="457200" lvl="0" indent="-279400" rtl="0">
              <a:lnSpc>
                <a:spcPct val="100000"/>
              </a:lnSpc>
              <a:spcBef>
                <a:spcPts val="0"/>
              </a:spcBef>
              <a:spcAft>
                <a:spcPts val="0"/>
              </a:spcAft>
              <a:buSzPts val="800"/>
              <a:buChar char="●"/>
              <a:defRPr sz="800"/>
            </a:lvl1pPr>
            <a:lvl2pPr marL="914400" lvl="1" indent="-355600" rtl="0">
              <a:lnSpc>
                <a:spcPct val="100000"/>
              </a:lnSpc>
              <a:spcBef>
                <a:spcPts val="800"/>
              </a:spcBef>
              <a:spcAft>
                <a:spcPts val="0"/>
              </a:spcAft>
              <a:buSzPts val="2000"/>
              <a:buChar char="○"/>
              <a:defRPr/>
            </a:lvl2pPr>
            <a:lvl3pPr marL="1371600" lvl="2" indent="-355600" rtl="0">
              <a:lnSpc>
                <a:spcPct val="100000"/>
              </a:lnSpc>
              <a:spcBef>
                <a:spcPts val="800"/>
              </a:spcBef>
              <a:spcAft>
                <a:spcPts val="0"/>
              </a:spcAft>
              <a:buSzPts val="2000"/>
              <a:buChar char="■"/>
              <a:defRPr/>
            </a:lvl3pPr>
            <a:lvl4pPr marL="1828800" lvl="3" indent="-355600" rtl="0">
              <a:lnSpc>
                <a:spcPct val="100000"/>
              </a:lnSpc>
              <a:spcBef>
                <a:spcPts val="800"/>
              </a:spcBef>
              <a:spcAft>
                <a:spcPts val="0"/>
              </a:spcAft>
              <a:buSzPts val="2000"/>
              <a:buChar char="●"/>
              <a:defRPr/>
            </a:lvl4pPr>
            <a:lvl5pPr marL="2286000" lvl="4" indent="-355600" rtl="0">
              <a:lnSpc>
                <a:spcPct val="100000"/>
              </a:lnSpc>
              <a:spcBef>
                <a:spcPts val="800"/>
              </a:spcBef>
              <a:spcAft>
                <a:spcPts val="0"/>
              </a:spcAft>
              <a:buSzPts val="2000"/>
              <a:buChar char="○"/>
              <a:defRPr/>
            </a:lvl5pPr>
            <a:lvl6pPr marL="2743200" lvl="5" indent="-355600" rtl="0">
              <a:lnSpc>
                <a:spcPct val="100000"/>
              </a:lnSpc>
              <a:spcBef>
                <a:spcPts val="800"/>
              </a:spcBef>
              <a:spcAft>
                <a:spcPts val="0"/>
              </a:spcAft>
              <a:buSzPts val="2000"/>
              <a:buChar char="■"/>
              <a:defRPr/>
            </a:lvl6pPr>
            <a:lvl7pPr marL="3200400" lvl="6" indent="-355600" rtl="0">
              <a:lnSpc>
                <a:spcPct val="100000"/>
              </a:lnSpc>
              <a:spcBef>
                <a:spcPts val="800"/>
              </a:spcBef>
              <a:spcAft>
                <a:spcPts val="0"/>
              </a:spcAft>
              <a:buSzPts val="2000"/>
              <a:buChar char="●"/>
              <a:defRPr/>
            </a:lvl7pPr>
            <a:lvl8pPr marL="3657600" lvl="7" indent="-355600" rtl="0">
              <a:lnSpc>
                <a:spcPct val="100000"/>
              </a:lnSpc>
              <a:spcBef>
                <a:spcPts val="800"/>
              </a:spcBef>
              <a:spcAft>
                <a:spcPts val="0"/>
              </a:spcAft>
              <a:buSzPts val="2000"/>
              <a:buChar char="○"/>
              <a:defRPr/>
            </a:lvl8pPr>
            <a:lvl9pPr marL="4114800" lvl="8" indent="-355600" rtl="0">
              <a:lnSpc>
                <a:spcPct val="100000"/>
              </a:lnSpc>
              <a:spcBef>
                <a:spcPts val="800"/>
              </a:spcBef>
              <a:spcAft>
                <a:spcPts val="800"/>
              </a:spcAft>
              <a:buSzPts val="2000"/>
              <a:buChar char="■"/>
              <a:defRPr/>
            </a:lvl9pPr>
          </a:lstStyle>
          <a:p>
            <a:endParaRPr/>
          </a:p>
        </p:txBody>
      </p:sp>
      <p:sp>
        <p:nvSpPr>
          <p:cNvPr id="2291" name="Google Shape;2291;p64"/>
          <p:cNvSpPr txBox="1">
            <a:spLocks noGrp="1"/>
          </p:cNvSpPr>
          <p:nvPr>
            <p:ph type="body" idx="14"/>
          </p:nvPr>
        </p:nvSpPr>
        <p:spPr>
          <a:xfrm>
            <a:off x="3674613" y="3884575"/>
            <a:ext cx="1355700" cy="943500"/>
          </a:xfrm>
          <a:prstGeom prst="rect">
            <a:avLst/>
          </a:prstGeom>
        </p:spPr>
        <p:txBody>
          <a:bodyPr spcFirstLastPara="1" wrap="square" lIns="0" tIns="0" rIns="0" bIns="0" anchor="t" anchorCtr="0">
            <a:noAutofit/>
          </a:bodyPr>
          <a:lstStyle>
            <a:lvl1pPr marL="457200" lvl="0" indent="-279400" rtl="0">
              <a:spcBef>
                <a:spcPts val="0"/>
              </a:spcBef>
              <a:spcAft>
                <a:spcPts val="0"/>
              </a:spcAft>
              <a:buSzPts val="800"/>
              <a:buChar char="●"/>
              <a:defRPr sz="800"/>
            </a:lvl1pPr>
            <a:lvl2pPr marL="914400" lvl="1" indent="-279400" rtl="0">
              <a:spcBef>
                <a:spcPts val="400"/>
              </a:spcBef>
              <a:spcAft>
                <a:spcPts val="0"/>
              </a:spcAft>
              <a:buSzPts val="800"/>
              <a:buChar char="○"/>
              <a:defRPr sz="800"/>
            </a:lvl2pPr>
            <a:lvl3pPr marL="1371600" lvl="2" indent="-279400" rtl="0">
              <a:spcBef>
                <a:spcPts val="400"/>
              </a:spcBef>
              <a:spcAft>
                <a:spcPts val="0"/>
              </a:spcAft>
              <a:buSzPts val="800"/>
              <a:buChar char="■"/>
              <a:defRPr sz="800"/>
            </a:lvl3pPr>
            <a:lvl4pPr marL="1828800" lvl="3" indent="-279400" rtl="0">
              <a:spcBef>
                <a:spcPts val="400"/>
              </a:spcBef>
              <a:spcAft>
                <a:spcPts val="0"/>
              </a:spcAft>
              <a:buSzPts val="800"/>
              <a:buChar char="●"/>
              <a:defRPr sz="800"/>
            </a:lvl4pPr>
            <a:lvl5pPr marL="2286000" lvl="4" indent="-279400" rtl="0">
              <a:spcBef>
                <a:spcPts val="400"/>
              </a:spcBef>
              <a:spcAft>
                <a:spcPts val="0"/>
              </a:spcAft>
              <a:buSzPts val="800"/>
              <a:buChar char="○"/>
              <a:defRPr sz="800"/>
            </a:lvl5pPr>
            <a:lvl6pPr marL="2743200" lvl="5" indent="-279400" rtl="0">
              <a:spcBef>
                <a:spcPts val="400"/>
              </a:spcBef>
              <a:spcAft>
                <a:spcPts val="0"/>
              </a:spcAft>
              <a:buSzPts val="800"/>
              <a:buChar char="■"/>
              <a:defRPr sz="800"/>
            </a:lvl6pPr>
            <a:lvl7pPr marL="3200400" lvl="6" indent="-279400" rtl="0">
              <a:spcBef>
                <a:spcPts val="400"/>
              </a:spcBef>
              <a:spcAft>
                <a:spcPts val="0"/>
              </a:spcAft>
              <a:buSzPts val="800"/>
              <a:buChar char="●"/>
              <a:defRPr sz="800"/>
            </a:lvl7pPr>
            <a:lvl8pPr marL="3657600" lvl="7" indent="-279400" rtl="0">
              <a:spcBef>
                <a:spcPts val="400"/>
              </a:spcBef>
              <a:spcAft>
                <a:spcPts val="0"/>
              </a:spcAft>
              <a:buSzPts val="800"/>
              <a:buChar char="○"/>
              <a:defRPr sz="800"/>
            </a:lvl8pPr>
            <a:lvl9pPr marL="4114800" lvl="8" indent="-279400" rtl="0">
              <a:spcBef>
                <a:spcPts val="400"/>
              </a:spcBef>
              <a:spcAft>
                <a:spcPts val="400"/>
              </a:spcAft>
              <a:buSzPts val="800"/>
              <a:buChar char="■"/>
              <a:defRPr sz="800"/>
            </a:lvl9pPr>
          </a:lstStyle>
          <a:p>
            <a:endParaRPr/>
          </a:p>
        </p:txBody>
      </p:sp>
      <p:sp>
        <p:nvSpPr>
          <p:cNvPr id="2292" name="Google Shape;2292;p64"/>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23: Title, text, photo background, for facts or numbers">
  <p:cSld name="CUSTOM_23_1_1_1_1_1_1_1_1_1_1_1">
    <p:spTree>
      <p:nvGrpSpPr>
        <p:cNvPr id="1" name="Shape 2293"/>
        <p:cNvGrpSpPr/>
        <p:nvPr/>
      </p:nvGrpSpPr>
      <p:grpSpPr>
        <a:xfrm>
          <a:off x="0" y="0"/>
          <a:ext cx="0" cy="0"/>
          <a:chOff x="0" y="0"/>
          <a:chExt cx="0" cy="0"/>
        </a:xfrm>
      </p:grpSpPr>
      <p:sp>
        <p:nvSpPr>
          <p:cNvPr id="2294" name="Google Shape;2294;p65"/>
          <p:cNvSpPr>
            <a:spLocks noGrp="1"/>
          </p:cNvSpPr>
          <p:nvPr>
            <p:ph type="pic" idx="2"/>
          </p:nvPr>
        </p:nvSpPr>
        <p:spPr>
          <a:xfrm>
            <a:off x="18450" y="-9225"/>
            <a:ext cx="9144000" cy="5143500"/>
          </a:xfrm>
          <a:prstGeom prst="rect">
            <a:avLst/>
          </a:prstGeom>
          <a:noFill/>
          <a:ln>
            <a:noFill/>
          </a:ln>
        </p:spPr>
        <p:txBody>
          <a:bodyPr/>
          <a:lstStyle/>
          <a:p>
            <a:endParaRPr lang="en-US"/>
          </a:p>
        </p:txBody>
      </p:sp>
      <p:sp>
        <p:nvSpPr>
          <p:cNvPr id="2295" name="Google Shape;2295;p65"/>
          <p:cNvSpPr txBox="1">
            <a:spLocks noGrp="1"/>
          </p:cNvSpPr>
          <p:nvPr>
            <p:ph type="title"/>
          </p:nvPr>
        </p:nvSpPr>
        <p:spPr>
          <a:xfrm>
            <a:off x="0" y="-9225"/>
            <a:ext cx="9022200" cy="5152800"/>
          </a:xfrm>
          <a:prstGeom prst="rect">
            <a:avLst/>
          </a:prstGeom>
          <a:solidFill>
            <a:srgbClr val="191919">
              <a:alpha val="74300"/>
            </a:srgbClr>
          </a:solidFill>
        </p:spPr>
        <p:txBody>
          <a:bodyPr spcFirstLastPara="1" wrap="square" lIns="411475" tIns="320025" rIns="91425" bIns="182875"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296" name="Google Shape;2296;p65"/>
          <p:cNvSpPr txBox="1">
            <a:spLocks noGrp="1"/>
          </p:cNvSpPr>
          <p:nvPr>
            <p:ph type="body" idx="1"/>
          </p:nvPr>
        </p:nvSpPr>
        <p:spPr>
          <a:xfrm>
            <a:off x="420625" y="1485525"/>
            <a:ext cx="3663000" cy="673500"/>
          </a:xfrm>
          <a:prstGeom prst="rect">
            <a:avLst/>
          </a:prstGeom>
        </p:spPr>
        <p:txBody>
          <a:bodyPr spcFirstLastPara="1" wrap="square" lIns="0" tIns="0" rIns="0" bIns="0" anchor="t" anchorCtr="0">
            <a:noAutofit/>
          </a:bodyPr>
          <a:lstStyle>
            <a:lvl1pPr marL="457200" lvl="0" indent="-457200" rtl="0">
              <a:spcBef>
                <a:spcPts val="0"/>
              </a:spcBef>
              <a:spcAft>
                <a:spcPts val="0"/>
              </a:spcAft>
              <a:buClr>
                <a:schemeClr val="accent1"/>
              </a:buClr>
              <a:buSzPts val="3600"/>
              <a:buChar char="●"/>
              <a:defRPr sz="3600" b="1">
                <a:solidFill>
                  <a:schemeClr val="accent1"/>
                </a:solidFill>
              </a:defRPr>
            </a:lvl1pPr>
            <a:lvl2pPr marL="914400" lvl="1" indent="-457200" rtl="0">
              <a:spcBef>
                <a:spcPts val="800"/>
              </a:spcBef>
              <a:spcAft>
                <a:spcPts val="0"/>
              </a:spcAft>
              <a:buClr>
                <a:schemeClr val="accent1"/>
              </a:buClr>
              <a:buSzPts val="3600"/>
              <a:buChar char="○"/>
              <a:defRPr sz="3600" b="1">
                <a:solidFill>
                  <a:schemeClr val="accent1"/>
                </a:solidFill>
              </a:defRPr>
            </a:lvl2pPr>
            <a:lvl3pPr marL="1371600" lvl="2" indent="-457200" rtl="0">
              <a:spcBef>
                <a:spcPts val="800"/>
              </a:spcBef>
              <a:spcAft>
                <a:spcPts val="0"/>
              </a:spcAft>
              <a:buClr>
                <a:schemeClr val="accent1"/>
              </a:buClr>
              <a:buSzPts val="3600"/>
              <a:buChar char="■"/>
              <a:defRPr sz="3600" b="1">
                <a:solidFill>
                  <a:schemeClr val="accent1"/>
                </a:solidFill>
              </a:defRPr>
            </a:lvl3pPr>
            <a:lvl4pPr marL="1828800" lvl="3" indent="-457200" rtl="0">
              <a:spcBef>
                <a:spcPts val="800"/>
              </a:spcBef>
              <a:spcAft>
                <a:spcPts val="0"/>
              </a:spcAft>
              <a:buClr>
                <a:schemeClr val="accent1"/>
              </a:buClr>
              <a:buSzPts val="3600"/>
              <a:buChar char="●"/>
              <a:defRPr sz="3600" b="1">
                <a:solidFill>
                  <a:schemeClr val="accent1"/>
                </a:solidFill>
              </a:defRPr>
            </a:lvl4pPr>
            <a:lvl5pPr marL="2286000" lvl="4" indent="-457200" rtl="0">
              <a:spcBef>
                <a:spcPts val="800"/>
              </a:spcBef>
              <a:spcAft>
                <a:spcPts val="0"/>
              </a:spcAft>
              <a:buClr>
                <a:schemeClr val="accent1"/>
              </a:buClr>
              <a:buSzPts val="3600"/>
              <a:buChar char="○"/>
              <a:defRPr sz="3600" b="1">
                <a:solidFill>
                  <a:schemeClr val="accent1"/>
                </a:solidFill>
              </a:defRPr>
            </a:lvl5pPr>
            <a:lvl6pPr marL="2743200" lvl="5" indent="-457200" rtl="0">
              <a:spcBef>
                <a:spcPts val="800"/>
              </a:spcBef>
              <a:spcAft>
                <a:spcPts val="0"/>
              </a:spcAft>
              <a:buClr>
                <a:schemeClr val="accent1"/>
              </a:buClr>
              <a:buSzPts val="3600"/>
              <a:buChar char="■"/>
              <a:defRPr sz="3600" b="1">
                <a:solidFill>
                  <a:schemeClr val="accent1"/>
                </a:solidFill>
              </a:defRPr>
            </a:lvl6pPr>
            <a:lvl7pPr marL="3200400" lvl="6" indent="-457200" rtl="0">
              <a:spcBef>
                <a:spcPts val="800"/>
              </a:spcBef>
              <a:spcAft>
                <a:spcPts val="0"/>
              </a:spcAft>
              <a:buClr>
                <a:schemeClr val="accent1"/>
              </a:buClr>
              <a:buSzPts val="3600"/>
              <a:buChar char="●"/>
              <a:defRPr sz="3600" b="1">
                <a:solidFill>
                  <a:schemeClr val="accent1"/>
                </a:solidFill>
              </a:defRPr>
            </a:lvl7pPr>
            <a:lvl8pPr marL="3657600" lvl="7" indent="-457200" rtl="0">
              <a:spcBef>
                <a:spcPts val="800"/>
              </a:spcBef>
              <a:spcAft>
                <a:spcPts val="0"/>
              </a:spcAft>
              <a:buClr>
                <a:schemeClr val="accent1"/>
              </a:buClr>
              <a:buSzPts val="3600"/>
              <a:buChar char="○"/>
              <a:defRPr sz="3600" b="1">
                <a:solidFill>
                  <a:schemeClr val="accent1"/>
                </a:solidFill>
              </a:defRPr>
            </a:lvl8pPr>
            <a:lvl9pPr marL="4114800" lvl="8" indent="-457200" rtl="0">
              <a:spcBef>
                <a:spcPts val="800"/>
              </a:spcBef>
              <a:spcAft>
                <a:spcPts val="800"/>
              </a:spcAft>
              <a:buClr>
                <a:schemeClr val="accent1"/>
              </a:buClr>
              <a:buSzPts val="3600"/>
              <a:buChar char="■"/>
              <a:defRPr sz="3600" b="1">
                <a:solidFill>
                  <a:schemeClr val="accent1"/>
                </a:solidFill>
              </a:defRPr>
            </a:lvl9pPr>
          </a:lstStyle>
          <a:p>
            <a:endParaRPr/>
          </a:p>
        </p:txBody>
      </p:sp>
      <p:sp>
        <p:nvSpPr>
          <p:cNvPr id="2297" name="Google Shape;2297;p65"/>
          <p:cNvSpPr txBox="1">
            <a:spLocks noGrp="1"/>
          </p:cNvSpPr>
          <p:nvPr>
            <p:ph type="body" idx="3"/>
          </p:nvPr>
        </p:nvSpPr>
        <p:spPr>
          <a:xfrm>
            <a:off x="420625" y="2235000"/>
            <a:ext cx="3663000" cy="334500"/>
          </a:xfrm>
          <a:prstGeom prst="rect">
            <a:avLst/>
          </a:prstGeom>
        </p:spPr>
        <p:txBody>
          <a:bodyPr spcFirstLastPara="1" wrap="square" lIns="0" tIns="0" rIns="0" bIns="0" anchor="t" anchorCtr="0">
            <a:noAutofit/>
          </a:bodyPr>
          <a:lstStyle>
            <a:lvl1pPr marL="457200" lvl="0" indent="-355600" rtl="0">
              <a:spcBef>
                <a:spcPts val="0"/>
              </a:spcBef>
              <a:spcAft>
                <a:spcPts val="0"/>
              </a:spcAft>
              <a:buClr>
                <a:schemeClr val="lt1"/>
              </a:buClr>
              <a:buSzPts val="2000"/>
              <a:buChar char="●"/>
              <a:defRPr b="1">
                <a:solidFill>
                  <a:schemeClr val="lt1"/>
                </a:solidFill>
              </a:defRPr>
            </a:lvl1pPr>
            <a:lvl2pPr marL="914400" lvl="1" indent="-355600" rtl="0">
              <a:spcBef>
                <a:spcPts val="800"/>
              </a:spcBef>
              <a:spcAft>
                <a:spcPts val="0"/>
              </a:spcAft>
              <a:buClr>
                <a:schemeClr val="lt1"/>
              </a:buClr>
              <a:buSzPts val="2000"/>
              <a:buChar char="○"/>
              <a:defRPr b="1">
                <a:solidFill>
                  <a:schemeClr val="lt1"/>
                </a:solidFill>
              </a:defRPr>
            </a:lvl2pPr>
            <a:lvl3pPr marL="1371600" lvl="2" indent="-355600" rtl="0">
              <a:spcBef>
                <a:spcPts val="800"/>
              </a:spcBef>
              <a:spcAft>
                <a:spcPts val="0"/>
              </a:spcAft>
              <a:buClr>
                <a:schemeClr val="lt1"/>
              </a:buClr>
              <a:buSzPts val="2000"/>
              <a:buChar char="■"/>
              <a:defRPr b="1">
                <a:solidFill>
                  <a:schemeClr val="lt1"/>
                </a:solidFill>
              </a:defRPr>
            </a:lvl3pPr>
            <a:lvl4pPr marL="1828800" lvl="3" indent="-355600" rtl="0">
              <a:spcBef>
                <a:spcPts val="800"/>
              </a:spcBef>
              <a:spcAft>
                <a:spcPts val="0"/>
              </a:spcAft>
              <a:buClr>
                <a:schemeClr val="lt1"/>
              </a:buClr>
              <a:buSzPts val="2000"/>
              <a:buChar char="●"/>
              <a:defRPr b="1">
                <a:solidFill>
                  <a:schemeClr val="lt1"/>
                </a:solidFill>
              </a:defRPr>
            </a:lvl4pPr>
            <a:lvl5pPr marL="2286000" lvl="4" indent="-355600" rtl="0">
              <a:spcBef>
                <a:spcPts val="800"/>
              </a:spcBef>
              <a:spcAft>
                <a:spcPts val="0"/>
              </a:spcAft>
              <a:buClr>
                <a:schemeClr val="lt1"/>
              </a:buClr>
              <a:buSzPts val="2000"/>
              <a:buChar char="○"/>
              <a:defRPr b="1">
                <a:solidFill>
                  <a:schemeClr val="lt1"/>
                </a:solidFill>
              </a:defRPr>
            </a:lvl5pPr>
            <a:lvl6pPr marL="2743200" lvl="5" indent="-355600" rtl="0">
              <a:spcBef>
                <a:spcPts val="800"/>
              </a:spcBef>
              <a:spcAft>
                <a:spcPts val="0"/>
              </a:spcAft>
              <a:buClr>
                <a:schemeClr val="lt1"/>
              </a:buClr>
              <a:buSzPts val="2000"/>
              <a:buChar char="■"/>
              <a:defRPr b="1">
                <a:solidFill>
                  <a:schemeClr val="lt1"/>
                </a:solidFill>
              </a:defRPr>
            </a:lvl6pPr>
            <a:lvl7pPr marL="3200400" lvl="6" indent="-355600" rtl="0">
              <a:spcBef>
                <a:spcPts val="800"/>
              </a:spcBef>
              <a:spcAft>
                <a:spcPts val="0"/>
              </a:spcAft>
              <a:buClr>
                <a:schemeClr val="lt1"/>
              </a:buClr>
              <a:buSzPts val="2000"/>
              <a:buChar char="●"/>
              <a:defRPr b="1">
                <a:solidFill>
                  <a:schemeClr val="lt1"/>
                </a:solidFill>
              </a:defRPr>
            </a:lvl7pPr>
            <a:lvl8pPr marL="3657600" lvl="7" indent="-355600" rtl="0">
              <a:spcBef>
                <a:spcPts val="800"/>
              </a:spcBef>
              <a:spcAft>
                <a:spcPts val="0"/>
              </a:spcAft>
              <a:buClr>
                <a:schemeClr val="lt1"/>
              </a:buClr>
              <a:buSzPts val="2000"/>
              <a:buChar char="○"/>
              <a:defRPr b="1">
                <a:solidFill>
                  <a:schemeClr val="lt1"/>
                </a:solidFill>
              </a:defRPr>
            </a:lvl8pPr>
            <a:lvl9pPr marL="4114800" lvl="8" indent="-355600" rtl="0">
              <a:spcBef>
                <a:spcPts val="800"/>
              </a:spcBef>
              <a:spcAft>
                <a:spcPts val="800"/>
              </a:spcAft>
              <a:buClr>
                <a:schemeClr val="lt1"/>
              </a:buClr>
              <a:buSzPts val="2000"/>
              <a:buChar char="■"/>
              <a:defRPr b="1">
                <a:solidFill>
                  <a:schemeClr val="lt1"/>
                </a:solidFill>
              </a:defRPr>
            </a:lvl9pPr>
          </a:lstStyle>
          <a:p>
            <a:endParaRPr/>
          </a:p>
        </p:txBody>
      </p:sp>
      <p:sp>
        <p:nvSpPr>
          <p:cNvPr id="2298" name="Google Shape;2298;p65"/>
          <p:cNvSpPr txBox="1">
            <a:spLocks noGrp="1"/>
          </p:cNvSpPr>
          <p:nvPr>
            <p:ph type="body" idx="4"/>
          </p:nvPr>
        </p:nvSpPr>
        <p:spPr>
          <a:xfrm>
            <a:off x="420625" y="3093125"/>
            <a:ext cx="3663000" cy="673500"/>
          </a:xfrm>
          <a:prstGeom prst="rect">
            <a:avLst/>
          </a:prstGeom>
        </p:spPr>
        <p:txBody>
          <a:bodyPr spcFirstLastPara="1" wrap="square" lIns="0" tIns="0" rIns="0" bIns="0" anchor="t" anchorCtr="0">
            <a:noAutofit/>
          </a:bodyPr>
          <a:lstStyle>
            <a:lvl1pPr marL="457200" lvl="0" indent="-457200" rtl="0">
              <a:spcBef>
                <a:spcPts val="0"/>
              </a:spcBef>
              <a:spcAft>
                <a:spcPts val="0"/>
              </a:spcAft>
              <a:buClr>
                <a:schemeClr val="accent1"/>
              </a:buClr>
              <a:buSzPts val="3600"/>
              <a:buChar char="●"/>
              <a:defRPr sz="3600" b="1">
                <a:solidFill>
                  <a:schemeClr val="accent1"/>
                </a:solidFill>
              </a:defRPr>
            </a:lvl1pPr>
            <a:lvl2pPr marL="914400" lvl="1" indent="-457200" rtl="0">
              <a:spcBef>
                <a:spcPts val="800"/>
              </a:spcBef>
              <a:spcAft>
                <a:spcPts val="0"/>
              </a:spcAft>
              <a:buClr>
                <a:schemeClr val="accent1"/>
              </a:buClr>
              <a:buSzPts val="3600"/>
              <a:buChar char="○"/>
              <a:defRPr sz="3600" b="1">
                <a:solidFill>
                  <a:schemeClr val="accent1"/>
                </a:solidFill>
              </a:defRPr>
            </a:lvl2pPr>
            <a:lvl3pPr marL="1371600" lvl="2" indent="-457200" rtl="0">
              <a:spcBef>
                <a:spcPts val="800"/>
              </a:spcBef>
              <a:spcAft>
                <a:spcPts val="0"/>
              </a:spcAft>
              <a:buClr>
                <a:schemeClr val="accent1"/>
              </a:buClr>
              <a:buSzPts val="3600"/>
              <a:buChar char="■"/>
              <a:defRPr sz="3600" b="1">
                <a:solidFill>
                  <a:schemeClr val="accent1"/>
                </a:solidFill>
              </a:defRPr>
            </a:lvl3pPr>
            <a:lvl4pPr marL="1828800" lvl="3" indent="-457200" rtl="0">
              <a:spcBef>
                <a:spcPts val="800"/>
              </a:spcBef>
              <a:spcAft>
                <a:spcPts val="0"/>
              </a:spcAft>
              <a:buClr>
                <a:schemeClr val="accent1"/>
              </a:buClr>
              <a:buSzPts val="3600"/>
              <a:buChar char="●"/>
              <a:defRPr sz="3600" b="1">
                <a:solidFill>
                  <a:schemeClr val="accent1"/>
                </a:solidFill>
              </a:defRPr>
            </a:lvl4pPr>
            <a:lvl5pPr marL="2286000" lvl="4" indent="-457200" rtl="0">
              <a:spcBef>
                <a:spcPts val="800"/>
              </a:spcBef>
              <a:spcAft>
                <a:spcPts val="0"/>
              </a:spcAft>
              <a:buClr>
                <a:schemeClr val="accent1"/>
              </a:buClr>
              <a:buSzPts val="3600"/>
              <a:buChar char="○"/>
              <a:defRPr sz="3600" b="1">
                <a:solidFill>
                  <a:schemeClr val="accent1"/>
                </a:solidFill>
              </a:defRPr>
            </a:lvl5pPr>
            <a:lvl6pPr marL="2743200" lvl="5" indent="-457200" rtl="0">
              <a:spcBef>
                <a:spcPts val="800"/>
              </a:spcBef>
              <a:spcAft>
                <a:spcPts val="0"/>
              </a:spcAft>
              <a:buClr>
                <a:schemeClr val="accent1"/>
              </a:buClr>
              <a:buSzPts val="3600"/>
              <a:buChar char="■"/>
              <a:defRPr sz="3600" b="1">
                <a:solidFill>
                  <a:schemeClr val="accent1"/>
                </a:solidFill>
              </a:defRPr>
            </a:lvl6pPr>
            <a:lvl7pPr marL="3200400" lvl="6" indent="-457200" rtl="0">
              <a:spcBef>
                <a:spcPts val="800"/>
              </a:spcBef>
              <a:spcAft>
                <a:spcPts val="0"/>
              </a:spcAft>
              <a:buClr>
                <a:schemeClr val="accent1"/>
              </a:buClr>
              <a:buSzPts val="3600"/>
              <a:buChar char="●"/>
              <a:defRPr sz="3600" b="1">
                <a:solidFill>
                  <a:schemeClr val="accent1"/>
                </a:solidFill>
              </a:defRPr>
            </a:lvl7pPr>
            <a:lvl8pPr marL="3657600" lvl="7" indent="-457200" rtl="0">
              <a:spcBef>
                <a:spcPts val="800"/>
              </a:spcBef>
              <a:spcAft>
                <a:spcPts val="0"/>
              </a:spcAft>
              <a:buClr>
                <a:schemeClr val="accent1"/>
              </a:buClr>
              <a:buSzPts val="3600"/>
              <a:buChar char="○"/>
              <a:defRPr sz="3600" b="1">
                <a:solidFill>
                  <a:schemeClr val="accent1"/>
                </a:solidFill>
              </a:defRPr>
            </a:lvl8pPr>
            <a:lvl9pPr marL="4114800" lvl="8" indent="-457200" rtl="0">
              <a:spcBef>
                <a:spcPts val="800"/>
              </a:spcBef>
              <a:spcAft>
                <a:spcPts val="800"/>
              </a:spcAft>
              <a:buClr>
                <a:schemeClr val="accent1"/>
              </a:buClr>
              <a:buSzPts val="3600"/>
              <a:buChar char="■"/>
              <a:defRPr sz="3600" b="1">
                <a:solidFill>
                  <a:schemeClr val="accent1"/>
                </a:solidFill>
              </a:defRPr>
            </a:lvl9pPr>
          </a:lstStyle>
          <a:p>
            <a:endParaRPr/>
          </a:p>
        </p:txBody>
      </p:sp>
      <p:sp>
        <p:nvSpPr>
          <p:cNvPr id="2299" name="Google Shape;2299;p65"/>
          <p:cNvSpPr txBox="1">
            <a:spLocks noGrp="1"/>
          </p:cNvSpPr>
          <p:nvPr>
            <p:ph type="body" idx="5"/>
          </p:nvPr>
        </p:nvSpPr>
        <p:spPr>
          <a:xfrm>
            <a:off x="420625" y="3842600"/>
            <a:ext cx="3663000" cy="334500"/>
          </a:xfrm>
          <a:prstGeom prst="rect">
            <a:avLst/>
          </a:prstGeom>
        </p:spPr>
        <p:txBody>
          <a:bodyPr spcFirstLastPara="1" wrap="square" lIns="0" tIns="0" rIns="0" bIns="0" anchor="t" anchorCtr="0">
            <a:noAutofit/>
          </a:bodyPr>
          <a:lstStyle>
            <a:lvl1pPr marL="457200" lvl="0" indent="-355600" rtl="0">
              <a:spcBef>
                <a:spcPts val="0"/>
              </a:spcBef>
              <a:spcAft>
                <a:spcPts val="0"/>
              </a:spcAft>
              <a:buClr>
                <a:schemeClr val="lt1"/>
              </a:buClr>
              <a:buSzPts val="2000"/>
              <a:buChar char="●"/>
              <a:defRPr b="1">
                <a:solidFill>
                  <a:schemeClr val="lt1"/>
                </a:solidFill>
              </a:defRPr>
            </a:lvl1pPr>
            <a:lvl2pPr marL="914400" lvl="1" indent="-355600" rtl="0">
              <a:spcBef>
                <a:spcPts val="800"/>
              </a:spcBef>
              <a:spcAft>
                <a:spcPts val="0"/>
              </a:spcAft>
              <a:buClr>
                <a:schemeClr val="lt1"/>
              </a:buClr>
              <a:buSzPts val="2000"/>
              <a:buChar char="○"/>
              <a:defRPr b="1">
                <a:solidFill>
                  <a:schemeClr val="lt1"/>
                </a:solidFill>
              </a:defRPr>
            </a:lvl2pPr>
            <a:lvl3pPr marL="1371600" lvl="2" indent="-355600" rtl="0">
              <a:spcBef>
                <a:spcPts val="800"/>
              </a:spcBef>
              <a:spcAft>
                <a:spcPts val="0"/>
              </a:spcAft>
              <a:buClr>
                <a:schemeClr val="lt1"/>
              </a:buClr>
              <a:buSzPts val="2000"/>
              <a:buChar char="■"/>
              <a:defRPr b="1">
                <a:solidFill>
                  <a:schemeClr val="lt1"/>
                </a:solidFill>
              </a:defRPr>
            </a:lvl3pPr>
            <a:lvl4pPr marL="1828800" lvl="3" indent="-355600" rtl="0">
              <a:spcBef>
                <a:spcPts val="800"/>
              </a:spcBef>
              <a:spcAft>
                <a:spcPts val="0"/>
              </a:spcAft>
              <a:buClr>
                <a:schemeClr val="lt1"/>
              </a:buClr>
              <a:buSzPts val="2000"/>
              <a:buChar char="●"/>
              <a:defRPr b="1">
                <a:solidFill>
                  <a:schemeClr val="lt1"/>
                </a:solidFill>
              </a:defRPr>
            </a:lvl4pPr>
            <a:lvl5pPr marL="2286000" lvl="4" indent="-355600" rtl="0">
              <a:spcBef>
                <a:spcPts val="800"/>
              </a:spcBef>
              <a:spcAft>
                <a:spcPts val="0"/>
              </a:spcAft>
              <a:buClr>
                <a:schemeClr val="lt1"/>
              </a:buClr>
              <a:buSzPts val="2000"/>
              <a:buChar char="○"/>
              <a:defRPr b="1">
                <a:solidFill>
                  <a:schemeClr val="lt1"/>
                </a:solidFill>
              </a:defRPr>
            </a:lvl5pPr>
            <a:lvl6pPr marL="2743200" lvl="5" indent="-355600" rtl="0">
              <a:spcBef>
                <a:spcPts val="800"/>
              </a:spcBef>
              <a:spcAft>
                <a:spcPts val="0"/>
              </a:spcAft>
              <a:buClr>
                <a:schemeClr val="lt1"/>
              </a:buClr>
              <a:buSzPts val="2000"/>
              <a:buChar char="■"/>
              <a:defRPr b="1">
                <a:solidFill>
                  <a:schemeClr val="lt1"/>
                </a:solidFill>
              </a:defRPr>
            </a:lvl6pPr>
            <a:lvl7pPr marL="3200400" lvl="6" indent="-355600" rtl="0">
              <a:spcBef>
                <a:spcPts val="800"/>
              </a:spcBef>
              <a:spcAft>
                <a:spcPts val="0"/>
              </a:spcAft>
              <a:buClr>
                <a:schemeClr val="lt1"/>
              </a:buClr>
              <a:buSzPts val="2000"/>
              <a:buChar char="●"/>
              <a:defRPr b="1">
                <a:solidFill>
                  <a:schemeClr val="lt1"/>
                </a:solidFill>
              </a:defRPr>
            </a:lvl7pPr>
            <a:lvl8pPr marL="3657600" lvl="7" indent="-355600" rtl="0">
              <a:spcBef>
                <a:spcPts val="800"/>
              </a:spcBef>
              <a:spcAft>
                <a:spcPts val="0"/>
              </a:spcAft>
              <a:buClr>
                <a:schemeClr val="lt1"/>
              </a:buClr>
              <a:buSzPts val="2000"/>
              <a:buChar char="○"/>
              <a:defRPr b="1">
                <a:solidFill>
                  <a:schemeClr val="lt1"/>
                </a:solidFill>
              </a:defRPr>
            </a:lvl8pPr>
            <a:lvl9pPr marL="4114800" lvl="8" indent="-355600" rtl="0">
              <a:spcBef>
                <a:spcPts val="800"/>
              </a:spcBef>
              <a:spcAft>
                <a:spcPts val="800"/>
              </a:spcAft>
              <a:buClr>
                <a:schemeClr val="lt1"/>
              </a:buClr>
              <a:buSzPts val="2000"/>
              <a:buChar char="■"/>
              <a:defRPr b="1">
                <a:solidFill>
                  <a:schemeClr val="lt1"/>
                </a:solidFill>
              </a:defRPr>
            </a:lvl9pPr>
          </a:lstStyle>
          <a:p>
            <a:endParaRPr/>
          </a:p>
        </p:txBody>
      </p:sp>
      <p:sp>
        <p:nvSpPr>
          <p:cNvPr id="2300" name="Google Shape;2300;p65"/>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solidFill>
                  <a:schemeClr val="accent1"/>
                </a:solidFill>
              </a:defRPr>
            </a:lvl1pPr>
            <a:lvl2pPr lvl="1">
              <a:buNone/>
              <a:defRPr>
                <a:solidFill>
                  <a:schemeClr val="accent1"/>
                </a:solidFill>
              </a:defRPr>
            </a:lvl2pPr>
            <a:lvl3pPr lvl="2">
              <a:buNone/>
              <a:defRPr>
                <a:solidFill>
                  <a:schemeClr val="accent1"/>
                </a:solidFill>
              </a:defRPr>
            </a:lvl3pPr>
            <a:lvl4pPr lvl="3">
              <a:buNone/>
              <a:defRPr>
                <a:solidFill>
                  <a:schemeClr val="accent1"/>
                </a:solidFill>
              </a:defRPr>
            </a:lvl4pPr>
            <a:lvl5pPr lvl="4">
              <a:buNone/>
              <a:defRPr>
                <a:solidFill>
                  <a:schemeClr val="accent1"/>
                </a:solidFill>
              </a:defRPr>
            </a:lvl5pPr>
            <a:lvl6pPr lvl="5">
              <a:buNone/>
              <a:defRPr>
                <a:solidFill>
                  <a:schemeClr val="accent1"/>
                </a:solidFill>
              </a:defRPr>
            </a:lvl6pPr>
            <a:lvl7pPr lvl="6">
              <a:buNone/>
              <a:defRPr>
                <a:solidFill>
                  <a:schemeClr val="accent1"/>
                </a:solidFill>
              </a:defRPr>
            </a:lvl7pPr>
            <a:lvl8pPr lvl="7">
              <a:buNone/>
              <a:defRPr>
                <a:solidFill>
                  <a:schemeClr val="accent1"/>
                </a:solidFill>
              </a:defRPr>
            </a:lvl8pPr>
            <a:lvl9pPr lvl="8">
              <a:buNone/>
              <a:defRPr>
                <a:solidFill>
                  <a:schemeClr val="accent1"/>
                </a:solidFill>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23: Title, text, with subtitle, photos, 4 column">
  <p:cSld name="CUSTOM_23_1_1_1_1_1_1_2_1_1_1_1">
    <p:spTree>
      <p:nvGrpSpPr>
        <p:cNvPr id="1" name="Shape 2301"/>
        <p:cNvGrpSpPr/>
        <p:nvPr/>
      </p:nvGrpSpPr>
      <p:grpSpPr>
        <a:xfrm>
          <a:off x="0" y="0"/>
          <a:ext cx="0" cy="0"/>
          <a:chOff x="0" y="0"/>
          <a:chExt cx="0" cy="0"/>
        </a:xfrm>
      </p:grpSpPr>
      <p:sp>
        <p:nvSpPr>
          <p:cNvPr id="2302" name="Google Shape;2302;p66"/>
          <p:cNvSpPr>
            <a:spLocks noGrp="1"/>
          </p:cNvSpPr>
          <p:nvPr>
            <p:ph type="pic" idx="2"/>
          </p:nvPr>
        </p:nvSpPr>
        <p:spPr>
          <a:xfrm>
            <a:off x="424902" y="1331576"/>
            <a:ext cx="1586700" cy="1586700"/>
          </a:xfrm>
          <a:prstGeom prst="ellipse">
            <a:avLst/>
          </a:prstGeom>
          <a:noFill/>
          <a:ln>
            <a:noFill/>
          </a:ln>
        </p:spPr>
        <p:txBody>
          <a:bodyPr/>
          <a:lstStyle/>
          <a:p>
            <a:endParaRPr lang="en-US"/>
          </a:p>
        </p:txBody>
      </p:sp>
      <p:sp>
        <p:nvSpPr>
          <p:cNvPr id="2303" name="Google Shape;2303;p66"/>
          <p:cNvSpPr txBox="1">
            <a:spLocks noGrp="1"/>
          </p:cNvSpPr>
          <p:nvPr>
            <p:ph type="title"/>
          </p:nvPr>
        </p:nvSpPr>
        <p:spPr>
          <a:xfrm>
            <a:off x="424925" y="315900"/>
            <a:ext cx="8373000" cy="440100"/>
          </a:xfrm>
          <a:prstGeom prst="rect">
            <a:avLst/>
          </a:prstGeom>
          <a:noFill/>
          <a:ln>
            <a:noFill/>
          </a:ln>
        </p:spPr>
        <p:txBody>
          <a:bodyPr spcFirstLastPara="1" wrap="square" lIns="0" tIns="0" rIns="0" bIns="0" anchor="t" anchorCtr="0">
            <a:spAutoFit/>
          </a:bodyPr>
          <a:lstStyle>
            <a:lvl1pPr marR="0" lvl="0" algn="l" rtl="0">
              <a:lnSpc>
                <a:spcPct val="90000"/>
              </a:lnSpc>
              <a:spcBef>
                <a:spcPts val="0"/>
              </a:spcBef>
              <a:spcAft>
                <a:spcPts val="0"/>
              </a:spcAft>
              <a:buClr>
                <a:schemeClr val="dk1"/>
              </a:buClr>
              <a:buSzPts val="3200"/>
              <a:buFont typeface="Arial"/>
              <a:buNone/>
              <a:defRPr sz="3200" b="1" i="0" u="none" strike="noStrike" cap="none">
                <a:solidFill>
                  <a:schemeClr val="dk1"/>
                </a:solidFill>
                <a:highlight>
                  <a:schemeClr val="accent1"/>
                </a:highlight>
                <a:latin typeface="Arial"/>
                <a:ea typeface="Arial"/>
                <a:cs typeface="Arial"/>
                <a:sym typeface="Arial"/>
              </a:defRPr>
            </a:lvl1pPr>
            <a:lvl2pPr lvl="1" algn="l" rtl="0">
              <a:lnSpc>
                <a:spcPct val="100000"/>
              </a:lnSpc>
              <a:spcBef>
                <a:spcPts val="800"/>
              </a:spcBef>
              <a:spcAft>
                <a:spcPts val="0"/>
              </a:spcAft>
              <a:buClr>
                <a:schemeClr val="dk1"/>
              </a:buClr>
              <a:buSzPts val="1400"/>
              <a:buFont typeface="Arial"/>
              <a:buNone/>
              <a:defRPr sz="2800" b="1">
                <a:solidFill>
                  <a:schemeClr val="dk1"/>
                </a:solidFill>
              </a:defRPr>
            </a:lvl2pPr>
            <a:lvl3pPr lvl="2" algn="l" rtl="0">
              <a:lnSpc>
                <a:spcPct val="100000"/>
              </a:lnSpc>
              <a:spcBef>
                <a:spcPts val="0"/>
              </a:spcBef>
              <a:spcAft>
                <a:spcPts val="0"/>
              </a:spcAft>
              <a:buClr>
                <a:schemeClr val="dk1"/>
              </a:buClr>
              <a:buSzPts val="1400"/>
              <a:buFont typeface="Arial"/>
              <a:buNone/>
              <a:defRPr sz="2800" b="1">
                <a:solidFill>
                  <a:schemeClr val="dk1"/>
                </a:solidFill>
              </a:defRPr>
            </a:lvl3pPr>
            <a:lvl4pPr lvl="3" algn="l" rtl="0">
              <a:lnSpc>
                <a:spcPct val="100000"/>
              </a:lnSpc>
              <a:spcBef>
                <a:spcPts val="0"/>
              </a:spcBef>
              <a:spcAft>
                <a:spcPts val="0"/>
              </a:spcAft>
              <a:buClr>
                <a:schemeClr val="dk1"/>
              </a:buClr>
              <a:buSzPts val="1400"/>
              <a:buFont typeface="Arial"/>
              <a:buNone/>
              <a:defRPr sz="2800" b="1">
                <a:solidFill>
                  <a:schemeClr val="dk1"/>
                </a:solidFill>
              </a:defRPr>
            </a:lvl4pPr>
            <a:lvl5pPr lvl="4" algn="l" rtl="0">
              <a:lnSpc>
                <a:spcPct val="100000"/>
              </a:lnSpc>
              <a:spcBef>
                <a:spcPts val="0"/>
              </a:spcBef>
              <a:spcAft>
                <a:spcPts val="0"/>
              </a:spcAft>
              <a:buClr>
                <a:schemeClr val="dk1"/>
              </a:buClr>
              <a:buSzPts val="1400"/>
              <a:buFont typeface="Arial"/>
              <a:buNone/>
              <a:defRPr sz="2800" b="1">
                <a:solidFill>
                  <a:schemeClr val="dk1"/>
                </a:solidFill>
              </a:defRPr>
            </a:lvl5pPr>
            <a:lvl6pPr lvl="5" algn="l" rtl="0">
              <a:lnSpc>
                <a:spcPct val="100000"/>
              </a:lnSpc>
              <a:spcBef>
                <a:spcPts val="0"/>
              </a:spcBef>
              <a:spcAft>
                <a:spcPts val="0"/>
              </a:spcAft>
              <a:buClr>
                <a:schemeClr val="dk1"/>
              </a:buClr>
              <a:buSzPts val="1400"/>
              <a:buFont typeface="Arial"/>
              <a:buNone/>
              <a:defRPr sz="2800" b="1">
                <a:solidFill>
                  <a:schemeClr val="dk1"/>
                </a:solidFill>
              </a:defRPr>
            </a:lvl6pPr>
            <a:lvl7pPr lvl="6" algn="l" rtl="0">
              <a:lnSpc>
                <a:spcPct val="100000"/>
              </a:lnSpc>
              <a:spcBef>
                <a:spcPts val="0"/>
              </a:spcBef>
              <a:spcAft>
                <a:spcPts val="0"/>
              </a:spcAft>
              <a:buClr>
                <a:schemeClr val="dk1"/>
              </a:buClr>
              <a:buSzPts val="1400"/>
              <a:buFont typeface="Arial"/>
              <a:buNone/>
              <a:defRPr sz="2800" b="1">
                <a:solidFill>
                  <a:schemeClr val="dk1"/>
                </a:solidFill>
              </a:defRPr>
            </a:lvl7pPr>
            <a:lvl8pPr lvl="7" algn="l" rtl="0">
              <a:lnSpc>
                <a:spcPct val="100000"/>
              </a:lnSpc>
              <a:spcBef>
                <a:spcPts val="0"/>
              </a:spcBef>
              <a:spcAft>
                <a:spcPts val="0"/>
              </a:spcAft>
              <a:buClr>
                <a:schemeClr val="dk1"/>
              </a:buClr>
              <a:buSzPts val="1400"/>
              <a:buFont typeface="Arial"/>
              <a:buNone/>
              <a:defRPr sz="2800" b="1">
                <a:solidFill>
                  <a:schemeClr val="dk1"/>
                </a:solidFill>
              </a:defRPr>
            </a:lvl8pPr>
            <a:lvl9pPr lvl="8" algn="l" rtl="0">
              <a:lnSpc>
                <a:spcPct val="100000"/>
              </a:lnSpc>
              <a:spcBef>
                <a:spcPts val="0"/>
              </a:spcBef>
              <a:spcAft>
                <a:spcPts val="0"/>
              </a:spcAft>
              <a:buClr>
                <a:schemeClr val="dk1"/>
              </a:buClr>
              <a:buSzPts val="1400"/>
              <a:buFont typeface="Arial"/>
              <a:buNone/>
              <a:defRPr sz="2800" b="1">
                <a:solidFill>
                  <a:schemeClr val="dk1"/>
                </a:solidFill>
              </a:defRPr>
            </a:lvl9pPr>
          </a:lstStyle>
          <a:p>
            <a:endParaRPr/>
          </a:p>
        </p:txBody>
      </p:sp>
      <p:sp>
        <p:nvSpPr>
          <p:cNvPr id="2304" name="Google Shape;2304;p66"/>
          <p:cNvSpPr txBox="1">
            <a:spLocks noGrp="1"/>
          </p:cNvSpPr>
          <p:nvPr>
            <p:ph type="subTitle" idx="1"/>
          </p:nvPr>
        </p:nvSpPr>
        <p:spPr>
          <a:xfrm>
            <a:off x="427950" y="756003"/>
            <a:ext cx="8373000" cy="213900"/>
          </a:xfrm>
          <a:prstGeom prst="rect">
            <a:avLst/>
          </a:prstGeom>
        </p:spPr>
        <p:txBody>
          <a:bodyPr spcFirstLastPara="1" wrap="square" lIns="0" tIns="0" rIns="0" bIns="0" anchor="t" anchorCtr="0">
            <a:spAutoFit/>
          </a:bodyPr>
          <a:lstStyle>
            <a:lvl1pPr lvl="0" rtl="0">
              <a:lnSpc>
                <a:spcPct val="90000"/>
              </a:lnSpc>
              <a:spcBef>
                <a:spcPts val="0"/>
              </a:spcBef>
              <a:spcAft>
                <a:spcPts val="0"/>
              </a:spcAft>
              <a:buClr>
                <a:schemeClr val="lt1"/>
              </a:buClr>
              <a:buSzPts val="1600"/>
              <a:buNone/>
              <a:defRPr sz="1600" b="1">
                <a:solidFill>
                  <a:schemeClr val="lt1"/>
                </a:solidFill>
                <a:highlight>
                  <a:schemeClr val="dk1"/>
                </a:highlight>
              </a:defRPr>
            </a:lvl1pPr>
            <a:lvl2pPr lvl="1" rtl="0">
              <a:lnSpc>
                <a:spcPct val="90000"/>
              </a:lnSpc>
              <a:spcBef>
                <a:spcPts val="800"/>
              </a:spcBef>
              <a:spcAft>
                <a:spcPts val="0"/>
              </a:spcAft>
              <a:buSzPts val="2000"/>
              <a:buNone/>
              <a:defRPr/>
            </a:lvl2pPr>
            <a:lvl3pPr lvl="2" rtl="0">
              <a:lnSpc>
                <a:spcPct val="90000"/>
              </a:lnSpc>
              <a:spcBef>
                <a:spcPts val="800"/>
              </a:spcBef>
              <a:spcAft>
                <a:spcPts val="0"/>
              </a:spcAft>
              <a:buSzPts val="2000"/>
              <a:buNone/>
              <a:defRPr/>
            </a:lvl3pPr>
            <a:lvl4pPr lvl="3" rtl="0">
              <a:lnSpc>
                <a:spcPct val="90000"/>
              </a:lnSpc>
              <a:spcBef>
                <a:spcPts val="800"/>
              </a:spcBef>
              <a:spcAft>
                <a:spcPts val="0"/>
              </a:spcAft>
              <a:buSzPts val="2000"/>
              <a:buNone/>
              <a:defRPr/>
            </a:lvl4pPr>
            <a:lvl5pPr lvl="4" rtl="0">
              <a:lnSpc>
                <a:spcPct val="90000"/>
              </a:lnSpc>
              <a:spcBef>
                <a:spcPts val="800"/>
              </a:spcBef>
              <a:spcAft>
                <a:spcPts val="0"/>
              </a:spcAft>
              <a:buSzPts val="2000"/>
              <a:buNone/>
              <a:defRPr/>
            </a:lvl5pPr>
            <a:lvl6pPr lvl="5" rtl="0">
              <a:lnSpc>
                <a:spcPct val="90000"/>
              </a:lnSpc>
              <a:spcBef>
                <a:spcPts val="800"/>
              </a:spcBef>
              <a:spcAft>
                <a:spcPts val="0"/>
              </a:spcAft>
              <a:buSzPts val="2000"/>
              <a:buNone/>
              <a:defRPr/>
            </a:lvl6pPr>
            <a:lvl7pPr lvl="6" rtl="0">
              <a:lnSpc>
                <a:spcPct val="90000"/>
              </a:lnSpc>
              <a:spcBef>
                <a:spcPts val="800"/>
              </a:spcBef>
              <a:spcAft>
                <a:spcPts val="0"/>
              </a:spcAft>
              <a:buSzPts val="2000"/>
              <a:buNone/>
              <a:defRPr/>
            </a:lvl7pPr>
            <a:lvl8pPr lvl="7" rtl="0">
              <a:lnSpc>
                <a:spcPct val="90000"/>
              </a:lnSpc>
              <a:spcBef>
                <a:spcPts val="800"/>
              </a:spcBef>
              <a:spcAft>
                <a:spcPts val="0"/>
              </a:spcAft>
              <a:buSzPts val="2000"/>
              <a:buNone/>
              <a:defRPr/>
            </a:lvl8pPr>
            <a:lvl9pPr lvl="8" rtl="0">
              <a:lnSpc>
                <a:spcPct val="90000"/>
              </a:lnSpc>
              <a:spcBef>
                <a:spcPts val="800"/>
              </a:spcBef>
              <a:spcAft>
                <a:spcPts val="800"/>
              </a:spcAft>
              <a:buSzPts val="2000"/>
              <a:buNone/>
              <a:defRPr/>
            </a:lvl9pPr>
          </a:lstStyle>
          <a:p>
            <a:endParaRPr/>
          </a:p>
        </p:txBody>
      </p:sp>
      <p:sp>
        <p:nvSpPr>
          <p:cNvPr id="2305" name="Google Shape;2305;p66"/>
          <p:cNvSpPr txBox="1">
            <a:spLocks noGrp="1"/>
          </p:cNvSpPr>
          <p:nvPr>
            <p:ph type="body" idx="3"/>
          </p:nvPr>
        </p:nvSpPr>
        <p:spPr>
          <a:xfrm>
            <a:off x="423275" y="3127975"/>
            <a:ext cx="1781100" cy="1699500"/>
          </a:xfrm>
          <a:prstGeom prst="rect">
            <a:avLst/>
          </a:prstGeom>
          <a:noFill/>
          <a:ln>
            <a:noFill/>
          </a:ln>
        </p:spPr>
        <p:txBody>
          <a:bodyPr spcFirstLastPara="1" wrap="square" lIns="0" tIns="0" rIns="0" bIns="0" anchor="t" anchorCtr="0">
            <a:normAutofit/>
          </a:bodyPr>
          <a:lstStyle>
            <a:lvl1pPr marL="457200" marR="0" lvl="0" indent="-355600" algn="l" rtl="0">
              <a:lnSpc>
                <a:spcPct val="100000"/>
              </a:lnSpc>
              <a:spcBef>
                <a:spcPts val="0"/>
              </a:spcBef>
              <a:spcAft>
                <a:spcPts val="0"/>
              </a:spcAft>
              <a:buClr>
                <a:srgbClr val="000000"/>
              </a:buClr>
              <a:buSzPts val="2000"/>
              <a:buChar char="●"/>
              <a:defRPr b="1" i="0" u="none" strike="noStrike" cap="none">
                <a:solidFill>
                  <a:srgbClr val="000000"/>
                </a:solidFill>
              </a:defRPr>
            </a:lvl1pPr>
            <a:lvl2pPr marL="914400" marR="0" lvl="1" indent="-355600" algn="l" rtl="0">
              <a:lnSpc>
                <a:spcPct val="100000"/>
              </a:lnSpc>
              <a:spcBef>
                <a:spcPts val="400"/>
              </a:spcBef>
              <a:spcAft>
                <a:spcPts val="0"/>
              </a:spcAft>
              <a:buClr>
                <a:srgbClr val="000000"/>
              </a:buClr>
              <a:buSzPts val="2000"/>
              <a:buChar char="○"/>
              <a:defRPr i="0" u="none" strike="noStrike" cap="none">
                <a:solidFill>
                  <a:srgbClr val="000000"/>
                </a:solidFill>
              </a:defRPr>
            </a:lvl2pPr>
            <a:lvl3pPr marL="1371600" marR="0" lvl="2" indent="-355600" algn="l" rtl="0">
              <a:lnSpc>
                <a:spcPct val="100000"/>
              </a:lnSpc>
              <a:spcBef>
                <a:spcPts val="400"/>
              </a:spcBef>
              <a:spcAft>
                <a:spcPts val="0"/>
              </a:spcAft>
              <a:buClr>
                <a:srgbClr val="000000"/>
              </a:buClr>
              <a:buSzPts val="2000"/>
              <a:buChar char="■"/>
              <a:defRPr i="0" u="none" strike="noStrike" cap="none">
                <a:solidFill>
                  <a:srgbClr val="000000"/>
                </a:solidFill>
              </a:defRPr>
            </a:lvl3pPr>
            <a:lvl4pPr marL="1828800" marR="0" lvl="3" indent="-355600" algn="l" rtl="0">
              <a:lnSpc>
                <a:spcPct val="100000"/>
              </a:lnSpc>
              <a:spcBef>
                <a:spcPts val="400"/>
              </a:spcBef>
              <a:spcAft>
                <a:spcPts val="0"/>
              </a:spcAft>
              <a:buClr>
                <a:srgbClr val="000000"/>
              </a:buClr>
              <a:buSzPts val="2000"/>
              <a:buChar char="●"/>
              <a:defRPr i="0" u="none" strike="noStrike" cap="none">
                <a:solidFill>
                  <a:srgbClr val="000000"/>
                </a:solidFill>
              </a:defRPr>
            </a:lvl4pPr>
            <a:lvl5pPr marL="2286000" marR="0" lvl="4" indent="-355600" algn="l" rtl="0">
              <a:lnSpc>
                <a:spcPct val="100000"/>
              </a:lnSpc>
              <a:spcBef>
                <a:spcPts val="400"/>
              </a:spcBef>
              <a:spcAft>
                <a:spcPts val="0"/>
              </a:spcAft>
              <a:buClr>
                <a:srgbClr val="000000"/>
              </a:buClr>
              <a:buSzPts val="2000"/>
              <a:buChar char="○"/>
              <a:defRPr i="0" u="none" strike="noStrike" cap="none">
                <a:solidFill>
                  <a:srgbClr val="000000"/>
                </a:solidFill>
              </a:defRPr>
            </a:lvl5pPr>
            <a:lvl6pPr marL="2743200" marR="0" lvl="5" indent="-355600" algn="l" rtl="0">
              <a:lnSpc>
                <a:spcPct val="100000"/>
              </a:lnSpc>
              <a:spcBef>
                <a:spcPts val="400"/>
              </a:spcBef>
              <a:spcAft>
                <a:spcPts val="0"/>
              </a:spcAft>
              <a:buClr>
                <a:srgbClr val="000000"/>
              </a:buClr>
              <a:buSzPts val="2000"/>
              <a:buChar char="■"/>
              <a:defRPr i="0" u="none" strike="noStrike" cap="none">
                <a:solidFill>
                  <a:srgbClr val="000000"/>
                </a:solidFill>
              </a:defRPr>
            </a:lvl6pPr>
            <a:lvl7pPr marL="3200400" marR="0" lvl="6" indent="-355600" algn="l" rtl="0">
              <a:lnSpc>
                <a:spcPct val="100000"/>
              </a:lnSpc>
              <a:spcBef>
                <a:spcPts val="400"/>
              </a:spcBef>
              <a:spcAft>
                <a:spcPts val="0"/>
              </a:spcAft>
              <a:buClr>
                <a:srgbClr val="000000"/>
              </a:buClr>
              <a:buSzPts val="2000"/>
              <a:buChar char="●"/>
              <a:defRPr i="0" u="none" strike="noStrike" cap="none">
                <a:solidFill>
                  <a:srgbClr val="000000"/>
                </a:solidFill>
              </a:defRPr>
            </a:lvl7pPr>
            <a:lvl8pPr marL="3657600" marR="0" lvl="7" indent="-355600" algn="l" rtl="0">
              <a:lnSpc>
                <a:spcPct val="100000"/>
              </a:lnSpc>
              <a:spcBef>
                <a:spcPts val="400"/>
              </a:spcBef>
              <a:spcAft>
                <a:spcPts val="0"/>
              </a:spcAft>
              <a:buClr>
                <a:srgbClr val="000000"/>
              </a:buClr>
              <a:buSzPts val="2000"/>
              <a:buChar char="○"/>
              <a:defRPr i="0" u="none" strike="noStrike" cap="none">
                <a:solidFill>
                  <a:srgbClr val="000000"/>
                </a:solidFill>
              </a:defRPr>
            </a:lvl8pPr>
            <a:lvl9pPr marL="4114800" marR="0" lvl="8" indent="-355600" algn="l" rtl="0">
              <a:lnSpc>
                <a:spcPct val="100000"/>
              </a:lnSpc>
              <a:spcBef>
                <a:spcPts val="400"/>
              </a:spcBef>
              <a:spcAft>
                <a:spcPts val="400"/>
              </a:spcAft>
              <a:buClr>
                <a:srgbClr val="000000"/>
              </a:buClr>
              <a:buSzPts val="2000"/>
              <a:buChar char="■"/>
              <a:defRPr i="0" u="none" strike="noStrike" cap="none">
                <a:solidFill>
                  <a:srgbClr val="000000"/>
                </a:solidFill>
              </a:defRPr>
            </a:lvl9pPr>
          </a:lstStyle>
          <a:p>
            <a:endParaRPr/>
          </a:p>
        </p:txBody>
      </p:sp>
      <p:sp>
        <p:nvSpPr>
          <p:cNvPr id="2306" name="Google Shape;2306;p66"/>
          <p:cNvSpPr txBox="1">
            <a:spLocks noGrp="1"/>
          </p:cNvSpPr>
          <p:nvPr>
            <p:ph type="body" idx="4"/>
          </p:nvPr>
        </p:nvSpPr>
        <p:spPr>
          <a:xfrm>
            <a:off x="2650052" y="3127975"/>
            <a:ext cx="1781100" cy="1699500"/>
          </a:xfrm>
          <a:prstGeom prst="rect">
            <a:avLst/>
          </a:prstGeom>
          <a:noFill/>
          <a:ln>
            <a:noFill/>
          </a:ln>
        </p:spPr>
        <p:txBody>
          <a:bodyPr spcFirstLastPara="1" wrap="square" lIns="0" tIns="0" rIns="0" bIns="0" anchor="t" anchorCtr="0">
            <a:normAutofit/>
          </a:bodyPr>
          <a:lstStyle>
            <a:lvl1pPr marL="457200" marR="0" lvl="0" indent="-355600" algn="l" rtl="0">
              <a:lnSpc>
                <a:spcPct val="100000"/>
              </a:lnSpc>
              <a:spcBef>
                <a:spcPts val="0"/>
              </a:spcBef>
              <a:spcAft>
                <a:spcPts val="0"/>
              </a:spcAft>
              <a:buClr>
                <a:srgbClr val="000000"/>
              </a:buClr>
              <a:buSzPts val="2000"/>
              <a:buChar char="●"/>
              <a:defRPr b="1" i="0" u="none" strike="noStrike" cap="none">
                <a:solidFill>
                  <a:srgbClr val="000000"/>
                </a:solidFill>
              </a:defRPr>
            </a:lvl1pPr>
            <a:lvl2pPr marL="914400" marR="0" lvl="1" indent="-355600" algn="l" rtl="0">
              <a:lnSpc>
                <a:spcPct val="100000"/>
              </a:lnSpc>
              <a:spcBef>
                <a:spcPts val="400"/>
              </a:spcBef>
              <a:spcAft>
                <a:spcPts val="0"/>
              </a:spcAft>
              <a:buClr>
                <a:srgbClr val="000000"/>
              </a:buClr>
              <a:buSzPts val="2000"/>
              <a:buChar char="○"/>
              <a:defRPr i="0" u="none" strike="noStrike" cap="none">
                <a:solidFill>
                  <a:srgbClr val="000000"/>
                </a:solidFill>
              </a:defRPr>
            </a:lvl2pPr>
            <a:lvl3pPr marL="1371600" marR="0" lvl="2" indent="-355600" algn="l" rtl="0">
              <a:lnSpc>
                <a:spcPct val="100000"/>
              </a:lnSpc>
              <a:spcBef>
                <a:spcPts val="400"/>
              </a:spcBef>
              <a:spcAft>
                <a:spcPts val="0"/>
              </a:spcAft>
              <a:buClr>
                <a:srgbClr val="000000"/>
              </a:buClr>
              <a:buSzPts val="2000"/>
              <a:buChar char="■"/>
              <a:defRPr i="0" u="none" strike="noStrike" cap="none">
                <a:solidFill>
                  <a:srgbClr val="000000"/>
                </a:solidFill>
              </a:defRPr>
            </a:lvl3pPr>
            <a:lvl4pPr marL="1828800" marR="0" lvl="3" indent="-355600" algn="l" rtl="0">
              <a:lnSpc>
                <a:spcPct val="100000"/>
              </a:lnSpc>
              <a:spcBef>
                <a:spcPts val="400"/>
              </a:spcBef>
              <a:spcAft>
                <a:spcPts val="0"/>
              </a:spcAft>
              <a:buClr>
                <a:srgbClr val="000000"/>
              </a:buClr>
              <a:buSzPts val="2000"/>
              <a:buChar char="●"/>
              <a:defRPr i="0" u="none" strike="noStrike" cap="none">
                <a:solidFill>
                  <a:srgbClr val="000000"/>
                </a:solidFill>
              </a:defRPr>
            </a:lvl4pPr>
            <a:lvl5pPr marL="2286000" marR="0" lvl="4" indent="-355600" algn="l" rtl="0">
              <a:lnSpc>
                <a:spcPct val="100000"/>
              </a:lnSpc>
              <a:spcBef>
                <a:spcPts val="400"/>
              </a:spcBef>
              <a:spcAft>
                <a:spcPts val="0"/>
              </a:spcAft>
              <a:buClr>
                <a:srgbClr val="000000"/>
              </a:buClr>
              <a:buSzPts val="2000"/>
              <a:buChar char="○"/>
              <a:defRPr i="0" u="none" strike="noStrike" cap="none">
                <a:solidFill>
                  <a:srgbClr val="000000"/>
                </a:solidFill>
              </a:defRPr>
            </a:lvl5pPr>
            <a:lvl6pPr marL="2743200" marR="0" lvl="5" indent="-355600" algn="l" rtl="0">
              <a:lnSpc>
                <a:spcPct val="100000"/>
              </a:lnSpc>
              <a:spcBef>
                <a:spcPts val="400"/>
              </a:spcBef>
              <a:spcAft>
                <a:spcPts val="0"/>
              </a:spcAft>
              <a:buClr>
                <a:srgbClr val="000000"/>
              </a:buClr>
              <a:buSzPts val="2000"/>
              <a:buChar char="■"/>
              <a:defRPr i="0" u="none" strike="noStrike" cap="none">
                <a:solidFill>
                  <a:srgbClr val="000000"/>
                </a:solidFill>
              </a:defRPr>
            </a:lvl6pPr>
            <a:lvl7pPr marL="3200400" marR="0" lvl="6" indent="-355600" algn="l" rtl="0">
              <a:lnSpc>
                <a:spcPct val="100000"/>
              </a:lnSpc>
              <a:spcBef>
                <a:spcPts val="400"/>
              </a:spcBef>
              <a:spcAft>
                <a:spcPts val="0"/>
              </a:spcAft>
              <a:buClr>
                <a:srgbClr val="000000"/>
              </a:buClr>
              <a:buSzPts val="2000"/>
              <a:buChar char="●"/>
              <a:defRPr i="0" u="none" strike="noStrike" cap="none">
                <a:solidFill>
                  <a:srgbClr val="000000"/>
                </a:solidFill>
              </a:defRPr>
            </a:lvl7pPr>
            <a:lvl8pPr marL="3657600" marR="0" lvl="7" indent="-355600" algn="l" rtl="0">
              <a:lnSpc>
                <a:spcPct val="100000"/>
              </a:lnSpc>
              <a:spcBef>
                <a:spcPts val="400"/>
              </a:spcBef>
              <a:spcAft>
                <a:spcPts val="0"/>
              </a:spcAft>
              <a:buClr>
                <a:srgbClr val="000000"/>
              </a:buClr>
              <a:buSzPts val="2000"/>
              <a:buChar char="○"/>
              <a:defRPr i="0" u="none" strike="noStrike" cap="none">
                <a:solidFill>
                  <a:srgbClr val="000000"/>
                </a:solidFill>
              </a:defRPr>
            </a:lvl8pPr>
            <a:lvl9pPr marL="4114800" marR="0" lvl="8" indent="-355600" algn="l" rtl="0">
              <a:lnSpc>
                <a:spcPct val="100000"/>
              </a:lnSpc>
              <a:spcBef>
                <a:spcPts val="400"/>
              </a:spcBef>
              <a:spcAft>
                <a:spcPts val="400"/>
              </a:spcAft>
              <a:buClr>
                <a:srgbClr val="000000"/>
              </a:buClr>
              <a:buSzPts val="2000"/>
              <a:buChar char="■"/>
              <a:defRPr i="0" u="none" strike="noStrike" cap="none">
                <a:solidFill>
                  <a:srgbClr val="000000"/>
                </a:solidFill>
              </a:defRPr>
            </a:lvl9pPr>
          </a:lstStyle>
          <a:p>
            <a:endParaRPr/>
          </a:p>
        </p:txBody>
      </p:sp>
      <p:sp>
        <p:nvSpPr>
          <p:cNvPr id="2307" name="Google Shape;2307;p66"/>
          <p:cNvSpPr txBox="1">
            <a:spLocks noGrp="1"/>
          </p:cNvSpPr>
          <p:nvPr>
            <p:ph type="body" idx="5"/>
          </p:nvPr>
        </p:nvSpPr>
        <p:spPr>
          <a:xfrm>
            <a:off x="4796415" y="3127975"/>
            <a:ext cx="1781100" cy="1699500"/>
          </a:xfrm>
          <a:prstGeom prst="rect">
            <a:avLst/>
          </a:prstGeom>
          <a:noFill/>
          <a:ln>
            <a:noFill/>
          </a:ln>
        </p:spPr>
        <p:txBody>
          <a:bodyPr spcFirstLastPara="1" wrap="square" lIns="0" tIns="0" rIns="0" bIns="0" anchor="t" anchorCtr="0">
            <a:normAutofit/>
          </a:bodyPr>
          <a:lstStyle>
            <a:lvl1pPr marL="457200" marR="0" lvl="0" indent="-355600" algn="l" rtl="0">
              <a:lnSpc>
                <a:spcPct val="100000"/>
              </a:lnSpc>
              <a:spcBef>
                <a:spcPts val="0"/>
              </a:spcBef>
              <a:spcAft>
                <a:spcPts val="0"/>
              </a:spcAft>
              <a:buClr>
                <a:srgbClr val="000000"/>
              </a:buClr>
              <a:buSzPts val="2000"/>
              <a:buChar char="●"/>
              <a:defRPr b="1" i="0" u="none" strike="noStrike" cap="none">
                <a:solidFill>
                  <a:srgbClr val="000000"/>
                </a:solidFill>
              </a:defRPr>
            </a:lvl1pPr>
            <a:lvl2pPr marL="914400" marR="0" lvl="1" indent="-355600" algn="l" rtl="0">
              <a:lnSpc>
                <a:spcPct val="100000"/>
              </a:lnSpc>
              <a:spcBef>
                <a:spcPts val="400"/>
              </a:spcBef>
              <a:spcAft>
                <a:spcPts val="0"/>
              </a:spcAft>
              <a:buClr>
                <a:srgbClr val="000000"/>
              </a:buClr>
              <a:buSzPts val="2000"/>
              <a:buChar char="○"/>
              <a:defRPr i="0" u="none" strike="noStrike" cap="none">
                <a:solidFill>
                  <a:srgbClr val="000000"/>
                </a:solidFill>
              </a:defRPr>
            </a:lvl2pPr>
            <a:lvl3pPr marL="1371600" marR="0" lvl="2" indent="-355600" algn="l" rtl="0">
              <a:lnSpc>
                <a:spcPct val="100000"/>
              </a:lnSpc>
              <a:spcBef>
                <a:spcPts val="400"/>
              </a:spcBef>
              <a:spcAft>
                <a:spcPts val="0"/>
              </a:spcAft>
              <a:buClr>
                <a:srgbClr val="000000"/>
              </a:buClr>
              <a:buSzPts val="2000"/>
              <a:buChar char="■"/>
              <a:defRPr i="0" u="none" strike="noStrike" cap="none">
                <a:solidFill>
                  <a:srgbClr val="000000"/>
                </a:solidFill>
              </a:defRPr>
            </a:lvl3pPr>
            <a:lvl4pPr marL="1828800" marR="0" lvl="3" indent="-355600" algn="l" rtl="0">
              <a:lnSpc>
                <a:spcPct val="100000"/>
              </a:lnSpc>
              <a:spcBef>
                <a:spcPts val="400"/>
              </a:spcBef>
              <a:spcAft>
                <a:spcPts val="0"/>
              </a:spcAft>
              <a:buClr>
                <a:srgbClr val="000000"/>
              </a:buClr>
              <a:buSzPts val="2000"/>
              <a:buChar char="●"/>
              <a:defRPr i="0" u="none" strike="noStrike" cap="none">
                <a:solidFill>
                  <a:srgbClr val="000000"/>
                </a:solidFill>
              </a:defRPr>
            </a:lvl4pPr>
            <a:lvl5pPr marL="2286000" marR="0" lvl="4" indent="-355600" algn="l" rtl="0">
              <a:lnSpc>
                <a:spcPct val="100000"/>
              </a:lnSpc>
              <a:spcBef>
                <a:spcPts val="400"/>
              </a:spcBef>
              <a:spcAft>
                <a:spcPts val="0"/>
              </a:spcAft>
              <a:buClr>
                <a:srgbClr val="000000"/>
              </a:buClr>
              <a:buSzPts val="2000"/>
              <a:buChar char="○"/>
              <a:defRPr i="0" u="none" strike="noStrike" cap="none">
                <a:solidFill>
                  <a:srgbClr val="000000"/>
                </a:solidFill>
              </a:defRPr>
            </a:lvl5pPr>
            <a:lvl6pPr marL="2743200" marR="0" lvl="5" indent="-355600" algn="l" rtl="0">
              <a:lnSpc>
                <a:spcPct val="100000"/>
              </a:lnSpc>
              <a:spcBef>
                <a:spcPts val="400"/>
              </a:spcBef>
              <a:spcAft>
                <a:spcPts val="0"/>
              </a:spcAft>
              <a:buClr>
                <a:srgbClr val="000000"/>
              </a:buClr>
              <a:buSzPts val="2000"/>
              <a:buChar char="■"/>
              <a:defRPr i="0" u="none" strike="noStrike" cap="none">
                <a:solidFill>
                  <a:srgbClr val="000000"/>
                </a:solidFill>
              </a:defRPr>
            </a:lvl6pPr>
            <a:lvl7pPr marL="3200400" marR="0" lvl="6" indent="-355600" algn="l" rtl="0">
              <a:lnSpc>
                <a:spcPct val="100000"/>
              </a:lnSpc>
              <a:spcBef>
                <a:spcPts val="400"/>
              </a:spcBef>
              <a:spcAft>
                <a:spcPts val="0"/>
              </a:spcAft>
              <a:buClr>
                <a:srgbClr val="000000"/>
              </a:buClr>
              <a:buSzPts val="2000"/>
              <a:buChar char="●"/>
              <a:defRPr i="0" u="none" strike="noStrike" cap="none">
                <a:solidFill>
                  <a:srgbClr val="000000"/>
                </a:solidFill>
              </a:defRPr>
            </a:lvl7pPr>
            <a:lvl8pPr marL="3657600" marR="0" lvl="7" indent="-355600" algn="l" rtl="0">
              <a:lnSpc>
                <a:spcPct val="100000"/>
              </a:lnSpc>
              <a:spcBef>
                <a:spcPts val="400"/>
              </a:spcBef>
              <a:spcAft>
                <a:spcPts val="0"/>
              </a:spcAft>
              <a:buClr>
                <a:srgbClr val="000000"/>
              </a:buClr>
              <a:buSzPts val="2000"/>
              <a:buChar char="○"/>
              <a:defRPr i="0" u="none" strike="noStrike" cap="none">
                <a:solidFill>
                  <a:srgbClr val="000000"/>
                </a:solidFill>
              </a:defRPr>
            </a:lvl8pPr>
            <a:lvl9pPr marL="4114800" marR="0" lvl="8" indent="-355600" algn="l" rtl="0">
              <a:lnSpc>
                <a:spcPct val="100000"/>
              </a:lnSpc>
              <a:spcBef>
                <a:spcPts val="400"/>
              </a:spcBef>
              <a:spcAft>
                <a:spcPts val="400"/>
              </a:spcAft>
              <a:buClr>
                <a:srgbClr val="000000"/>
              </a:buClr>
              <a:buSzPts val="2000"/>
              <a:buChar char="■"/>
              <a:defRPr i="0" u="none" strike="noStrike" cap="none">
                <a:solidFill>
                  <a:srgbClr val="000000"/>
                </a:solidFill>
              </a:defRPr>
            </a:lvl9pPr>
          </a:lstStyle>
          <a:p>
            <a:endParaRPr/>
          </a:p>
        </p:txBody>
      </p:sp>
      <p:sp>
        <p:nvSpPr>
          <p:cNvPr id="2308" name="Google Shape;2308;p66"/>
          <p:cNvSpPr txBox="1">
            <a:spLocks noGrp="1"/>
          </p:cNvSpPr>
          <p:nvPr>
            <p:ph type="body" idx="6"/>
          </p:nvPr>
        </p:nvSpPr>
        <p:spPr>
          <a:xfrm>
            <a:off x="7015273" y="3127975"/>
            <a:ext cx="1781100" cy="1699500"/>
          </a:xfrm>
          <a:prstGeom prst="rect">
            <a:avLst/>
          </a:prstGeom>
          <a:noFill/>
          <a:ln>
            <a:noFill/>
          </a:ln>
        </p:spPr>
        <p:txBody>
          <a:bodyPr spcFirstLastPara="1" wrap="square" lIns="0" tIns="0" rIns="0" bIns="0" anchor="t" anchorCtr="0">
            <a:normAutofit/>
          </a:bodyPr>
          <a:lstStyle>
            <a:lvl1pPr marL="457200" marR="0" lvl="0" indent="-355600" algn="l" rtl="0">
              <a:lnSpc>
                <a:spcPct val="100000"/>
              </a:lnSpc>
              <a:spcBef>
                <a:spcPts val="0"/>
              </a:spcBef>
              <a:spcAft>
                <a:spcPts val="0"/>
              </a:spcAft>
              <a:buClr>
                <a:srgbClr val="000000"/>
              </a:buClr>
              <a:buSzPts val="2000"/>
              <a:buChar char="●"/>
              <a:defRPr b="1" i="0" u="none" strike="noStrike" cap="none">
                <a:solidFill>
                  <a:srgbClr val="000000"/>
                </a:solidFill>
              </a:defRPr>
            </a:lvl1pPr>
            <a:lvl2pPr marL="914400" marR="0" lvl="1" indent="-355600" algn="l" rtl="0">
              <a:lnSpc>
                <a:spcPct val="100000"/>
              </a:lnSpc>
              <a:spcBef>
                <a:spcPts val="400"/>
              </a:spcBef>
              <a:spcAft>
                <a:spcPts val="0"/>
              </a:spcAft>
              <a:buClr>
                <a:srgbClr val="000000"/>
              </a:buClr>
              <a:buSzPts val="2000"/>
              <a:buChar char="○"/>
              <a:defRPr i="0" u="none" strike="noStrike" cap="none">
                <a:solidFill>
                  <a:srgbClr val="000000"/>
                </a:solidFill>
              </a:defRPr>
            </a:lvl2pPr>
            <a:lvl3pPr marL="1371600" marR="0" lvl="2" indent="-355600" algn="l" rtl="0">
              <a:lnSpc>
                <a:spcPct val="100000"/>
              </a:lnSpc>
              <a:spcBef>
                <a:spcPts val="400"/>
              </a:spcBef>
              <a:spcAft>
                <a:spcPts val="0"/>
              </a:spcAft>
              <a:buClr>
                <a:srgbClr val="000000"/>
              </a:buClr>
              <a:buSzPts val="2000"/>
              <a:buChar char="■"/>
              <a:defRPr i="0" u="none" strike="noStrike" cap="none">
                <a:solidFill>
                  <a:srgbClr val="000000"/>
                </a:solidFill>
              </a:defRPr>
            </a:lvl3pPr>
            <a:lvl4pPr marL="1828800" marR="0" lvl="3" indent="-355600" algn="l" rtl="0">
              <a:lnSpc>
                <a:spcPct val="100000"/>
              </a:lnSpc>
              <a:spcBef>
                <a:spcPts val="400"/>
              </a:spcBef>
              <a:spcAft>
                <a:spcPts val="0"/>
              </a:spcAft>
              <a:buClr>
                <a:srgbClr val="000000"/>
              </a:buClr>
              <a:buSzPts val="2000"/>
              <a:buChar char="●"/>
              <a:defRPr i="0" u="none" strike="noStrike" cap="none">
                <a:solidFill>
                  <a:srgbClr val="000000"/>
                </a:solidFill>
              </a:defRPr>
            </a:lvl4pPr>
            <a:lvl5pPr marL="2286000" marR="0" lvl="4" indent="-355600" algn="l" rtl="0">
              <a:lnSpc>
                <a:spcPct val="100000"/>
              </a:lnSpc>
              <a:spcBef>
                <a:spcPts val="400"/>
              </a:spcBef>
              <a:spcAft>
                <a:spcPts val="0"/>
              </a:spcAft>
              <a:buClr>
                <a:srgbClr val="000000"/>
              </a:buClr>
              <a:buSzPts val="2000"/>
              <a:buChar char="○"/>
              <a:defRPr i="0" u="none" strike="noStrike" cap="none">
                <a:solidFill>
                  <a:srgbClr val="000000"/>
                </a:solidFill>
              </a:defRPr>
            </a:lvl5pPr>
            <a:lvl6pPr marL="2743200" marR="0" lvl="5" indent="-355600" algn="l" rtl="0">
              <a:lnSpc>
                <a:spcPct val="100000"/>
              </a:lnSpc>
              <a:spcBef>
                <a:spcPts val="400"/>
              </a:spcBef>
              <a:spcAft>
                <a:spcPts val="0"/>
              </a:spcAft>
              <a:buClr>
                <a:srgbClr val="000000"/>
              </a:buClr>
              <a:buSzPts val="2000"/>
              <a:buChar char="■"/>
              <a:defRPr i="0" u="none" strike="noStrike" cap="none">
                <a:solidFill>
                  <a:srgbClr val="000000"/>
                </a:solidFill>
              </a:defRPr>
            </a:lvl6pPr>
            <a:lvl7pPr marL="3200400" marR="0" lvl="6" indent="-355600" algn="l" rtl="0">
              <a:lnSpc>
                <a:spcPct val="100000"/>
              </a:lnSpc>
              <a:spcBef>
                <a:spcPts val="400"/>
              </a:spcBef>
              <a:spcAft>
                <a:spcPts val="0"/>
              </a:spcAft>
              <a:buClr>
                <a:srgbClr val="000000"/>
              </a:buClr>
              <a:buSzPts val="2000"/>
              <a:buChar char="●"/>
              <a:defRPr i="0" u="none" strike="noStrike" cap="none">
                <a:solidFill>
                  <a:srgbClr val="000000"/>
                </a:solidFill>
              </a:defRPr>
            </a:lvl7pPr>
            <a:lvl8pPr marL="3657600" marR="0" lvl="7" indent="-355600" algn="l" rtl="0">
              <a:lnSpc>
                <a:spcPct val="100000"/>
              </a:lnSpc>
              <a:spcBef>
                <a:spcPts val="400"/>
              </a:spcBef>
              <a:spcAft>
                <a:spcPts val="0"/>
              </a:spcAft>
              <a:buClr>
                <a:srgbClr val="000000"/>
              </a:buClr>
              <a:buSzPts val="2000"/>
              <a:buChar char="○"/>
              <a:defRPr i="0" u="none" strike="noStrike" cap="none">
                <a:solidFill>
                  <a:srgbClr val="000000"/>
                </a:solidFill>
              </a:defRPr>
            </a:lvl8pPr>
            <a:lvl9pPr marL="4114800" marR="0" lvl="8" indent="-355600" algn="l" rtl="0">
              <a:lnSpc>
                <a:spcPct val="100000"/>
              </a:lnSpc>
              <a:spcBef>
                <a:spcPts val="400"/>
              </a:spcBef>
              <a:spcAft>
                <a:spcPts val="400"/>
              </a:spcAft>
              <a:buClr>
                <a:srgbClr val="000000"/>
              </a:buClr>
              <a:buSzPts val="2000"/>
              <a:buChar char="■"/>
              <a:defRPr i="0" u="none" strike="noStrike" cap="none">
                <a:solidFill>
                  <a:srgbClr val="000000"/>
                </a:solidFill>
              </a:defRPr>
            </a:lvl9pPr>
          </a:lstStyle>
          <a:p>
            <a:endParaRPr/>
          </a:p>
        </p:txBody>
      </p:sp>
      <p:sp>
        <p:nvSpPr>
          <p:cNvPr id="2309" name="Google Shape;2309;p66"/>
          <p:cNvSpPr>
            <a:spLocks noGrp="1"/>
          </p:cNvSpPr>
          <p:nvPr>
            <p:ph type="pic" idx="7"/>
          </p:nvPr>
        </p:nvSpPr>
        <p:spPr>
          <a:xfrm>
            <a:off x="2514602" y="1331576"/>
            <a:ext cx="1586700" cy="1586700"/>
          </a:xfrm>
          <a:prstGeom prst="ellipse">
            <a:avLst/>
          </a:prstGeom>
          <a:noFill/>
          <a:ln>
            <a:noFill/>
          </a:ln>
        </p:spPr>
        <p:txBody>
          <a:bodyPr/>
          <a:lstStyle/>
          <a:p>
            <a:endParaRPr lang="en-US"/>
          </a:p>
        </p:txBody>
      </p:sp>
      <p:sp>
        <p:nvSpPr>
          <p:cNvPr id="2310" name="Google Shape;2310;p66"/>
          <p:cNvSpPr>
            <a:spLocks noGrp="1"/>
          </p:cNvSpPr>
          <p:nvPr>
            <p:ph type="pic" idx="8"/>
          </p:nvPr>
        </p:nvSpPr>
        <p:spPr>
          <a:xfrm>
            <a:off x="4796427" y="1331576"/>
            <a:ext cx="1586700" cy="1586700"/>
          </a:xfrm>
          <a:prstGeom prst="ellipse">
            <a:avLst/>
          </a:prstGeom>
          <a:noFill/>
          <a:ln>
            <a:noFill/>
          </a:ln>
        </p:spPr>
        <p:txBody>
          <a:bodyPr/>
          <a:lstStyle/>
          <a:p>
            <a:endParaRPr lang="en-US"/>
          </a:p>
        </p:txBody>
      </p:sp>
      <p:sp>
        <p:nvSpPr>
          <p:cNvPr id="2311" name="Google Shape;2311;p66"/>
          <p:cNvSpPr>
            <a:spLocks noGrp="1"/>
          </p:cNvSpPr>
          <p:nvPr>
            <p:ph type="pic" idx="9"/>
          </p:nvPr>
        </p:nvSpPr>
        <p:spPr>
          <a:xfrm>
            <a:off x="7015277" y="1331576"/>
            <a:ext cx="1586700" cy="1586700"/>
          </a:xfrm>
          <a:prstGeom prst="ellipse">
            <a:avLst/>
          </a:prstGeom>
          <a:noFill/>
          <a:ln>
            <a:noFill/>
          </a:ln>
        </p:spPr>
        <p:txBody>
          <a:bodyPr/>
          <a:lstStyle/>
          <a:p>
            <a:endParaRPr lang="en-US"/>
          </a:p>
        </p:txBody>
      </p:sp>
      <p:sp>
        <p:nvSpPr>
          <p:cNvPr id="2312" name="Google Shape;2312;p66"/>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solidFill>
                  <a:srgbClr val="000000"/>
                </a:solidFill>
              </a:defRPr>
            </a:lvl1pPr>
            <a:lvl2pPr lvl="1">
              <a:buNone/>
              <a:defRPr>
                <a:solidFill>
                  <a:srgbClr val="000000"/>
                </a:solidFill>
              </a:defRPr>
            </a:lvl2pPr>
            <a:lvl3pPr lvl="2">
              <a:buNone/>
              <a:defRPr>
                <a:solidFill>
                  <a:srgbClr val="000000"/>
                </a:solidFill>
              </a:defRPr>
            </a:lvl3pPr>
            <a:lvl4pPr lvl="3">
              <a:buNone/>
              <a:defRPr>
                <a:solidFill>
                  <a:srgbClr val="000000"/>
                </a:solidFill>
              </a:defRPr>
            </a:lvl4pPr>
            <a:lvl5pPr lvl="4">
              <a:buNone/>
              <a:defRPr>
                <a:solidFill>
                  <a:srgbClr val="000000"/>
                </a:solidFill>
              </a:defRPr>
            </a:lvl5pPr>
            <a:lvl6pPr lvl="5">
              <a:buNone/>
              <a:defRPr>
                <a:solidFill>
                  <a:srgbClr val="000000"/>
                </a:solidFill>
              </a:defRPr>
            </a:lvl6pPr>
            <a:lvl7pPr lvl="6">
              <a:buNone/>
              <a:defRPr>
                <a:solidFill>
                  <a:srgbClr val="000000"/>
                </a:solidFill>
              </a:defRPr>
            </a:lvl7pPr>
            <a:lvl8pPr lvl="7">
              <a:buNone/>
              <a:defRPr>
                <a:solidFill>
                  <a:srgbClr val="000000"/>
                </a:solidFill>
              </a:defRPr>
            </a:lvl8pPr>
            <a:lvl9pPr lvl="8">
              <a:buNone/>
              <a:defRPr>
                <a:solidFill>
                  <a:srgbClr val="000000"/>
                </a:solidFill>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23: Title, text, photos, 4 column">
  <p:cSld name="CUSTOM_23_1_1_1_1_2_1_1_1_1_1_1">
    <p:spTree>
      <p:nvGrpSpPr>
        <p:cNvPr id="1" name="Shape 2313"/>
        <p:cNvGrpSpPr/>
        <p:nvPr/>
      </p:nvGrpSpPr>
      <p:grpSpPr>
        <a:xfrm>
          <a:off x="0" y="0"/>
          <a:ext cx="0" cy="0"/>
          <a:chOff x="0" y="0"/>
          <a:chExt cx="0" cy="0"/>
        </a:xfrm>
      </p:grpSpPr>
      <p:sp>
        <p:nvSpPr>
          <p:cNvPr id="2314" name="Google Shape;2314;p67"/>
          <p:cNvSpPr txBox="1">
            <a:spLocks noGrp="1"/>
          </p:cNvSpPr>
          <p:nvPr>
            <p:ph type="body" idx="1"/>
          </p:nvPr>
        </p:nvSpPr>
        <p:spPr>
          <a:xfrm>
            <a:off x="837877" y="999463"/>
            <a:ext cx="4454100" cy="5442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315" name="Google Shape;2315;p67"/>
          <p:cNvSpPr>
            <a:spLocks noGrp="1"/>
          </p:cNvSpPr>
          <p:nvPr>
            <p:ph type="pic" idx="2"/>
          </p:nvPr>
        </p:nvSpPr>
        <p:spPr>
          <a:xfrm>
            <a:off x="846834" y="1795838"/>
            <a:ext cx="1268400" cy="1268400"/>
          </a:xfrm>
          <a:prstGeom prst="ellipse">
            <a:avLst/>
          </a:prstGeom>
          <a:solidFill>
            <a:srgbClr val="BFBFBF"/>
          </a:solidFill>
          <a:ln>
            <a:noFill/>
          </a:ln>
        </p:spPr>
        <p:txBody>
          <a:bodyPr/>
          <a:lstStyle/>
          <a:p>
            <a:endParaRPr lang="en-US"/>
          </a:p>
        </p:txBody>
      </p:sp>
      <p:sp>
        <p:nvSpPr>
          <p:cNvPr id="2316" name="Google Shape;2316;p67"/>
          <p:cNvSpPr>
            <a:spLocks noGrp="1"/>
          </p:cNvSpPr>
          <p:nvPr>
            <p:ph type="pic" idx="3"/>
          </p:nvPr>
        </p:nvSpPr>
        <p:spPr>
          <a:xfrm>
            <a:off x="2991172" y="1795838"/>
            <a:ext cx="1268400" cy="1268400"/>
          </a:xfrm>
          <a:prstGeom prst="ellipse">
            <a:avLst/>
          </a:prstGeom>
          <a:solidFill>
            <a:srgbClr val="BFBFBF"/>
          </a:solidFill>
          <a:ln>
            <a:noFill/>
          </a:ln>
        </p:spPr>
        <p:txBody>
          <a:bodyPr/>
          <a:lstStyle/>
          <a:p>
            <a:endParaRPr lang="en-US"/>
          </a:p>
        </p:txBody>
      </p:sp>
      <p:sp>
        <p:nvSpPr>
          <p:cNvPr id="2317" name="Google Shape;2317;p67"/>
          <p:cNvSpPr>
            <a:spLocks noGrp="1"/>
          </p:cNvSpPr>
          <p:nvPr>
            <p:ph type="pic" idx="4"/>
          </p:nvPr>
        </p:nvSpPr>
        <p:spPr>
          <a:xfrm>
            <a:off x="5135511" y="1795838"/>
            <a:ext cx="1268400" cy="1268400"/>
          </a:xfrm>
          <a:prstGeom prst="ellipse">
            <a:avLst/>
          </a:prstGeom>
          <a:solidFill>
            <a:srgbClr val="BFBFBF"/>
          </a:solidFill>
          <a:ln>
            <a:noFill/>
          </a:ln>
        </p:spPr>
        <p:txBody>
          <a:bodyPr/>
          <a:lstStyle/>
          <a:p>
            <a:endParaRPr lang="en-US"/>
          </a:p>
        </p:txBody>
      </p:sp>
      <p:sp>
        <p:nvSpPr>
          <p:cNvPr id="2318" name="Google Shape;2318;p67"/>
          <p:cNvSpPr>
            <a:spLocks noGrp="1"/>
          </p:cNvSpPr>
          <p:nvPr>
            <p:ph type="pic" idx="5"/>
          </p:nvPr>
        </p:nvSpPr>
        <p:spPr>
          <a:xfrm>
            <a:off x="7279850" y="1795838"/>
            <a:ext cx="1268400" cy="1268400"/>
          </a:xfrm>
          <a:prstGeom prst="ellipse">
            <a:avLst/>
          </a:prstGeom>
          <a:solidFill>
            <a:srgbClr val="BFBFBF"/>
          </a:solidFill>
          <a:ln>
            <a:noFill/>
          </a:ln>
        </p:spPr>
        <p:txBody>
          <a:bodyPr/>
          <a:lstStyle/>
          <a:p>
            <a:endParaRPr lang="en-US"/>
          </a:p>
        </p:txBody>
      </p:sp>
      <p:sp>
        <p:nvSpPr>
          <p:cNvPr id="2319" name="Google Shape;2319;p67"/>
          <p:cNvSpPr txBox="1"/>
          <p:nvPr/>
        </p:nvSpPr>
        <p:spPr>
          <a:xfrm>
            <a:off x="0" y="0"/>
            <a:ext cx="9144000" cy="315900"/>
          </a:xfrm>
          <a:prstGeom prst="rect">
            <a:avLst/>
          </a:prstGeom>
          <a:solidFill>
            <a:schemeClr val="accent1"/>
          </a:solidFill>
          <a:ln w="9525" cap="flat" cmpd="sng">
            <a:solidFill>
              <a:schemeClr val="accent1"/>
            </a:solidFill>
            <a:prstDash val="solid"/>
            <a:round/>
            <a:headEnd type="none" w="sm" len="sm"/>
            <a:tailEnd type="none" w="sm" len="sm"/>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None/>
            </a:pPr>
            <a:endParaRPr sz="1400" b="0" i="0" u="none" dirty="0">
              <a:solidFill>
                <a:schemeClr val="dk1"/>
              </a:solidFill>
              <a:latin typeface="Calibri"/>
              <a:ea typeface="Calibri"/>
              <a:cs typeface="Calibri"/>
              <a:sym typeface="Calibri"/>
            </a:endParaRPr>
          </a:p>
        </p:txBody>
      </p:sp>
      <p:sp>
        <p:nvSpPr>
          <p:cNvPr id="2320" name="Google Shape;2320;p67"/>
          <p:cNvSpPr txBox="1">
            <a:spLocks noGrp="1"/>
          </p:cNvSpPr>
          <p:nvPr>
            <p:ph type="body" idx="6"/>
          </p:nvPr>
        </p:nvSpPr>
        <p:spPr>
          <a:xfrm>
            <a:off x="846842" y="3260855"/>
            <a:ext cx="1562100" cy="15672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321" name="Google Shape;2321;p67"/>
          <p:cNvSpPr txBox="1">
            <a:spLocks noGrp="1"/>
          </p:cNvSpPr>
          <p:nvPr>
            <p:ph type="title"/>
          </p:nvPr>
        </p:nvSpPr>
        <p:spPr>
          <a:xfrm>
            <a:off x="841250" y="615400"/>
            <a:ext cx="7964400" cy="372600"/>
          </a:xfrm>
          <a:prstGeom prst="rect">
            <a:avLst/>
          </a:prstGeom>
        </p:spPr>
        <p:txBody>
          <a:bodyPr spcFirstLastPara="1" wrap="square" lIns="0" tIns="0" rIns="0" bIns="0" anchor="t" anchorCtr="0">
            <a:sp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322" name="Google Shape;2322;p67"/>
          <p:cNvSpPr txBox="1">
            <a:spLocks noGrp="1"/>
          </p:cNvSpPr>
          <p:nvPr>
            <p:ph type="body" idx="7"/>
          </p:nvPr>
        </p:nvSpPr>
        <p:spPr>
          <a:xfrm>
            <a:off x="2991172" y="3260855"/>
            <a:ext cx="1562100" cy="15672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323" name="Google Shape;2323;p67"/>
          <p:cNvSpPr txBox="1">
            <a:spLocks noGrp="1"/>
          </p:cNvSpPr>
          <p:nvPr>
            <p:ph type="body" idx="8"/>
          </p:nvPr>
        </p:nvSpPr>
        <p:spPr>
          <a:xfrm>
            <a:off x="5135511" y="3260855"/>
            <a:ext cx="1562100" cy="15672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324" name="Google Shape;2324;p67"/>
          <p:cNvSpPr txBox="1">
            <a:spLocks noGrp="1"/>
          </p:cNvSpPr>
          <p:nvPr>
            <p:ph type="body" idx="9"/>
          </p:nvPr>
        </p:nvSpPr>
        <p:spPr>
          <a:xfrm>
            <a:off x="7279826" y="3260855"/>
            <a:ext cx="1562100" cy="15672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325" name="Google Shape;2325;p6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23: Title, text, photos, 3 column">
  <p:cSld name="CUSTOM_24">
    <p:spTree>
      <p:nvGrpSpPr>
        <p:cNvPr id="1" name="Shape 2326"/>
        <p:cNvGrpSpPr/>
        <p:nvPr/>
      </p:nvGrpSpPr>
      <p:grpSpPr>
        <a:xfrm>
          <a:off x="0" y="0"/>
          <a:ext cx="0" cy="0"/>
          <a:chOff x="0" y="0"/>
          <a:chExt cx="0" cy="0"/>
        </a:xfrm>
      </p:grpSpPr>
      <p:sp>
        <p:nvSpPr>
          <p:cNvPr id="2327" name="Google Shape;2327;p68"/>
          <p:cNvSpPr txBox="1">
            <a:spLocks noGrp="1"/>
          </p:cNvSpPr>
          <p:nvPr>
            <p:ph type="title"/>
          </p:nvPr>
        </p:nvSpPr>
        <p:spPr>
          <a:xfrm>
            <a:off x="419750" y="315325"/>
            <a:ext cx="4106400" cy="5727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800"/>
              </a:spcBef>
              <a:spcAft>
                <a:spcPts val="0"/>
              </a:spcAft>
              <a:buClr>
                <a:schemeClr val="dk1"/>
              </a:buClr>
              <a:buSzPts val="3200"/>
              <a:buFont typeface="Arial"/>
              <a:buNone/>
              <a:defRPr sz="3200" b="1">
                <a:solidFill>
                  <a:schemeClr val="dk1"/>
                </a:solidFill>
              </a:defRPr>
            </a:lvl2pPr>
            <a:lvl3pPr lvl="2" algn="l" rtl="0">
              <a:lnSpc>
                <a:spcPct val="90000"/>
              </a:lnSpc>
              <a:spcBef>
                <a:spcPts val="0"/>
              </a:spcBef>
              <a:spcAft>
                <a:spcPts val="0"/>
              </a:spcAft>
              <a:buClr>
                <a:schemeClr val="dk1"/>
              </a:buClr>
              <a:buSzPts val="3200"/>
              <a:buFont typeface="Arial"/>
              <a:buNone/>
              <a:defRPr sz="3200" b="1">
                <a:solidFill>
                  <a:schemeClr val="dk1"/>
                </a:solidFill>
              </a:defRPr>
            </a:lvl3pPr>
            <a:lvl4pPr lvl="3" algn="l" rtl="0">
              <a:lnSpc>
                <a:spcPct val="90000"/>
              </a:lnSpc>
              <a:spcBef>
                <a:spcPts val="0"/>
              </a:spcBef>
              <a:spcAft>
                <a:spcPts val="0"/>
              </a:spcAft>
              <a:buClr>
                <a:schemeClr val="dk1"/>
              </a:buClr>
              <a:buSzPts val="3200"/>
              <a:buFont typeface="Arial"/>
              <a:buNone/>
              <a:defRPr sz="3200" b="1">
                <a:solidFill>
                  <a:schemeClr val="dk1"/>
                </a:solidFill>
              </a:defRPr>
            </a:lvl4pPr>
            <a:lvl5pPr lvl="4" algn="l" rtl="0">
              <a:lnSpc>
                <a:spcPct val="90000"/>
              </a:lnSpc>
              <a:spcBef>
                <a:spcPts val="0"/>
              </a:spcBef>
              <a:spcAft>
                <a:spcPts val="0"/>
              </a:spcAft>
              <a:buClr>
                <a:schemeClr val="dk1"/>
              </a:buClr>
              <a:buSzPts val="3200"/>
              <a:buFont typeface="Arial"/>
              <a:buNone/>
              <a:defRPr sz="3200" b="1">
                <a:solidFill>
                  <a:schemeClr val="dk1"/>
                </a:solidFill>
              </a:defRPr>
            </a:lvl5pPr>
            <a:lvl6pPr lvl="5" algn="l" rtl="0">
              <a:lnSpc>
                <a:spcPct val="90000"/>
              </a:lnSpc>
              <a:spcBef>
                <a:spcPts val="0"/>
              </a:spcBef>
              <a:spcAft>
                <a:spcPts val="0"/>
              </a:spcAft>
              <a:buClr>
                <a:schemeClr val="dk1"/>
              </a:buClr>
              <a:buSzPts val="3200"/>
              <a:buFont typeface="Arial"/>
              <a:buNone/>
              <a:defRPr sz="3200" b="1">
                <a:solidFill>
                  <a:schemeClr val="dk1"/>
                </a:solidFill>
              </a:defRPr>
            </a:lvl6pPr>
            <a:lvl7pPr lvl="6" algn="l" rtl="0">
              <a:lnSpc>
                <a:spcPct val="90000"/>
              </a:lnSpc>
              <a:spcBef>
                <a:spcPts val="0"/>
              </a:spcBef>
              <a:spcAft>
                <a:spcPts val="0"/>
              </a:spcAft>
              <a:buClr>
                <a:schemeClr val="dk1"/>
              </a:buClr>
              <a:buSzPts val="3200"/>
              <a:buFont typeface="Arial"/>
              <a:buNone/>
              <a:defRPr sz="3200" b="1">
                <a:solidFill>
                  <a:schemeClr val="dk1"/>
                </a:solidFill>
              </a:defRPr>
            </a:lvl7pPr>
            <a:lvl8pPr lvl="7" algn="l" rtl="0">
              <a:lnSpc>
                <a:spcPct val="90000"/>
              </a:lnSpc>
              <a:spcBef>
                <a:spcPts val="0"/>
              </a:spcBef>
              <a:spcAft>
                <a:spcPts val="0"/>
              </a:spcAft>
              <a:buClr>
                <a:schemeClr val="dk1"/>
              </a:buClr>
              <a:buSzPts val="3200"/>
              <a:buFont typeface="Arial"/>
              <a:buNone/>
              <a:defRPr sz="3200" b="1">
                <a:solidFill>
                  <a:schemeClr val="dk1"/>
                </a:solidFill>
              </a:defRPr>
            </a:lvl8pPr>
            <a:lvl9pPr lvl="8" algn="l" rtl="0">
              <a:lnSpc>
                <a:spcPct val="90000"/>
              </a:lnSpc>
              <a:spcBef>
                <a:spcPts val="0"/>
              </a:spcBef>
              <a:spcAft>
                <a:spcPts val="0"/>
              </a:spcAft>
              <a:buClr>
                <a:schemeClr val="dk1"/>
              </a:buClr>
              <a:buSzPts val="3200"/>
              <a:buFont typeface="Arial"/>
              <a:buNone/>
              <a:defRPr sz="3200" b="1">
                <a:solidFill>
                  <a:schemeClr val="dk1"/>
                </a:solidFill>
              </a:defRPr>
            </a:lvl9pPr>
          </a:lstStyle>
          <a:p>
            <a:endParaRPr/>
          </a:p>
        </p:txBody>
      </p:sp>
      <p:sp>
        <p:nvSpPr>
          <p:cNvPr id="2328" name="Google Shape;2328;p68"/>
          <p:cNvSpPr>
            <a:spLocks noGrp="1"/>
          </p:cNvSpPr>
          <p:nvPr>
            <p:ph type="pic" idx="2"/>
          </p:nvPr>
        </p:nvSpPr>
        <p:spPr>
          <a:xfrm>
            <a:off x="2514600" y="1863319"/>
            <a:ext cx="1371600" cy="1371600"/>
          </a:xfrm>
          <a:prstGeom prst="ellipse">
            <a:avLst/>
          </a:prstGeom>
          <a:noFill/>
          <a:ln>
            <a:noFill/>
          </a:ln>
        </p:spPr>
        <p:txBody>
          <a:bodyPr/>
          <a:lstStyle/>
          <a:p>
            <a:endParaRPr lang="en-US"/>
          </a:p>
        </p:txBody>
      </p:sp>
      <p:sp>
        <p:nvSpPr>
          <p:cNvPr id="2329" name="Google Shape;2329;p68"/>
          <p:cNvSpPr>
            <a:spLocks noGrp="1"/>
          </p:cNvSpPr>
          <p:nvPr>
            <p:ph type="pic" idx="3"/>
          </p:nvPr>
        </p:nvSpPr>
        <p:spPr>
          <a:xfrm>
            <a:off x="4620525" y="1863319"/>
            <a:ext cx="1371600" cy="1371600"/>
          </a:xfrm>
          <a:prstGeom prst="ellipse">
            <a:avLst/>
          </a:prstGeom>
          <a:noFill/>
          <a:ln>
            <a:noFill/>
          </a:ln>
        </p:spPr>
        <p:txBody>
          <a:bodyPr/>
          <a:lstStyle/>
          <a:p>
            <a:endParaRPr lang="en-US"/>
          </a:p>
        </p:txBody>
      </p:sp>
      <p:sp>
        <p:nvSpPr>
          <p:cNvPr id="2330" name="Google Shape;2330;p68"/>
          <p:cNvSpPr>
            <a:spLocks noGrp="1"/>
          </p:cNvSpPr>
          <p:nvPr>
            <p:ph type="pic" idx="4"/>
          </p:nvPr>
        </p:nvSpPr>
        <p:spPr>
          <a:xfrm>
            <a:off x="6726450" y="1863319"/>
            <a:ext cx="1371600" cy="1371600"/>
          </a:xfrm>
          <a:prstGeom prst="ellipse">
            <a:avLst/>
          </a:prstGeom>
          <a:noFill/>
          <a:ln>
            <a:noFill/>
          </a:ln>
        </p:spPr>
        <p:txBody>
          <a:bodyPr/>
          <a:lstStyle/>
          <a:p>
            <a:endParaRPr lang="en-US"/>
          </a:p>
        </p:txBody>
      </p:sp>
      <p:sp>
        <p:nvSpPr>
          <p:cNvPr id="2331" name="Google Shape;2331;p68"/>
          <p:cNvSpPr txBox="1">
            <a:spLocks noGrp="1"/>
          </p:cNvSpPr>
          <p:nvPr>
            <p:ph type="body" idx="1"/>
          </p:nvPr>
        </p:nvSpPr>
        <p:spPr>
          <a:xfrm>
            <a:off x="2514600" y="3423856"/>
            <a:ext cx="1371600" cy="14043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highlight>
                  <a:schemeClr val="accent1"/>
                </a:highlight>
              </a:defRPr>
            </a:lvl1pPr>
            <a:lvl2pPr marL="914400" lvl="1" indent="-304800" rtl="0">
              <a:lnSpc>
                <a:spcPct val="100000"/>
              </a:lnSpc>
              <a:spcBef>
                <a:spcPts val="400"/>
              </a:spcBef>
              <a:spcAft>
                <a:spcPts val="0"/>
              </a:spcAft>
              <a:buSzPts val="1200"/>
              <a:buChar char="○"/>
              <a:defRPr sz="1200"/>
            </a:lvl2pPr>
            <a:lvl3pPr marL="1371600" lvl="2" indent="-304800" rtl="0">
              <a:lnSpc>
                <a:spcPct val="100000"/>
              </a:lnSpc>
              <a:spcBef>
                <a:spcPts val="400"/>
              </a:spcBef>
              <a:spcAft>
                <a:spcPts val="0"/>
              </a:spcAft>
              <a:buSzPts val="1200"/>
              <a:buChar char="■"/>
              <a:defRPr sz="1200"/>
            </a:lvl3pPr>
            <a:lvl4pPr marL="1828800" lvl="3" indent="-304800" rtl="0">
              <a:lnSpc>
                <a:spcPct val="100000"/>
              </a:lnSpc>
              <a:spcBef>
                <a:spcPts val="400"/>
              </a:spcBef>
              <a:spcAft>
                <a:spcPts val="0"/>
              </a:spcAft>
              <a:buSzPts val="1200"/>
              <a:buChar char="●"/>
              <a:defRPr sz="1200"/>
            </a:lvl4pPr>
            <a:lvl5pPr marL="2286000" lvl="4" indent="-304800" rtl="0">
              <a:lnSpc>
                <a:spcPct val="100000"/>
              </a:lnSpc>
              <a:spcBef>
                <a:spcPts val="400"/>
              </a:spcBef>
              <a:spcAft>
                <a:spcPts val="0"/>
              </a:spcAft>
              <a:buSzPts val="1200"/>
              <a:buChar char="○"/>
              <a:defRPr sz="1200"/>
            </a:lvl5pPr>
            <a:lvl6pPr marL="2743200" lvl="5" indent="-304800" rtl="0">
              <a:lnSpc>
                <a:spcPct val="100000"/>
              </a:lnSpc>
              <a:spcBef>
                <a:spcPts val="400"/>
              </a:spcBef>
              <a:spcAft>
                <a:spcPts val="0"/>
              </a:spcAft>
              <a:buSzPts val="1200"/>
              <a:buChar char="■"/>
              <a:defRPr sz="1200"/>
            </a:lvl6pPr>
            <a:lvl7pPr marL="3200400" lvl="6" indent="-304800" rtl="0">
              <a:lnSpc>
                <a:spcPct val="100000"/>
              </a:lnSpc>
              <a:spcBef>
                <a:spcPts val="400"/>
              </a:spcBef>
              <a:spcAft>
                <a:spcPts val="0"/>
              </a:spcAft>
              <a:buSzPts val="1200"/>
              <a:buChar char="●"/>
              <a:defRPr sz="1200"/>
            </a:lvl7pPr>
            <a:lvl8pPr marL="3657600" lvl="7" indent="-304800" rtl="0">
              <a:lnSpc>
                <a:spcPct val="100000"/>
              </a:lnSpc>
              <a:spcBef>
                <a:spcPts val="400"/>
              </a:spcBef>
              <a:spcAft>
                <a:spcPts val="0"/>
              </a:spcAft>
              <a:buSzPts val="1200"/>
              <a:buChar char="○"/>
              <a:defRPr sz="1200"/>
            </a:lvl8pPr>
            <a:lvl9pPr marL="4114800" lvl="8" indent="-304800" rtl="0">
              <a:lnSpc>
                <a:spcPct val="100000"/>
              </a:lnSpc>
              <a:spcBef>
                <a:spcPts val="400"/>
              </a:spcBef>
              <a:spcAft>
                <a:spcPts val="400"/>
              </a:spcAft>
              <a:buSzPts val="1200"/>
              <a:buChar char="■"/>
              <a:defRPr sz="1200"/>
            </a:lvl9pPr>
          </a:lstStyle>
          <a:p>
            <a:endParaRPr/>
          </a:p>
        </p:txBody>
      </p:sp>
      <p:sp>
        <p:nvSpPr>
          <p:cNvPr id="2332" name="Google Shape;2332;p68"/>
          <p:cNvSpPr txBox="1">
            <a:spLocks noGrp="1"/>
          </p:cNvSpPr>
          <p:nvPr>
            <p:ph type="body" idx="5"/>
          </p:nvPr>
        </p:nvSpPr>
        <p:spPr>
          <a:xfrm>
            <a:off x="4620525" y="3423856"/>
            <a:ext cx="1371600" cy="14043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highlight>
                  <a:schemeClr val="accent1"/>
                </a:highlight>
              </a:defRPr>
            </a:lvl1pPr>
            <a:lvl2pPr marL="914400" lvl="1" indent="-304800" rtl="0">
              <a:lnSpc>
                <a:spcPct val="100000"/>
              </a:lnSpc>
              <a:spcBef>
                <a:spcPts val="400"/>
              </a:spcBef>
              <a:spcAft>
                <a:spcPts val="0"/>
              </a:spcAft>
              <a:buSzPts val="1200"/>
              <a:buChar char="○"/>
              <a:defRPr sz="1200"/>
            </a:lvl2pPr>
            <a:lvl3pPr marL="1371600" lvl="2" indent="-304800" rtl="0">
              <a:lnSpc>
                <a:spcPct val="100000"/>
              </a:lnSpc>
              <a:spcBef>
                <a:spcPts val="400"/>
              </a:spcBef>
              <a:spcAft>
                <a:spcPts val="0"/>
              </a:spcAft>
              <a:buSzPts val="1200"/>
              <a:buChar char="■"/>
              <a:defRPr sz="1200"/>
            </a:lvl3pPr>
            <a:lvl4pPr marL="1828800" lvl="3" indent="-304800" rtl="0">
              <a:lnSpc>
                <a:spcPct val="100000"/>
              </a:lnSpc>
              <a:spcBef>
                <a:spcPts val="400"/>
              </a:spcBef>
              <a:spcAft>
                <a:spcPts val="0"/>
              </a:spcAft>
              <a:buSzPts val="1200"/>
              <a:buChar char="●"/>
              <a:defRPr sz="1200"/>
            </a:lvl4pPr>
            <a:lvl5pPr marL="2286000" lvl="4" indent="-304800" rtl="0">
              <a:lnSpc>
                <a:spcPct val="100000"/>
              </a:lnSpc>
              <a:spcBef>
                <a:spcPts val="400"/>
              </a:spcBef>
              <a:spcAft>
                <a:spcPts val="0"/>
              </a:spcAft>
              <a:buSzPts val="1200"/>
              <a:buChar char="○"/>
              <a:defRPr sz="1200"/>
            </a:lvl5pPr>
            <a:lvl6pPr marL="2743200" lvl="5" indent="-304800" rtl="0">
              <a:lnSpc>
                <a:spcPct val="100000"/>
              </a:lnSpc>
              <a:spcBef>
                <a:spcPts val="400"/>
              </a:spcBef>
              <a:spcAft>
                <a:spcPts val="0"/>
              </a:spcAft>
              <a:buSzPts val="1200"/>
              <a:buChar char="■"/>
              <a:defRPr sz="1200"/>
            </a:lvl6pPr>
            <a:lvl7pPr marL="3200400" lvl="6" indent="-304800" rtl="0">
              <a:lnSpc>
                <a:spcPct val="100000"/>
              </a:lnSpc>
              <a:spcBef>
                <a:spcPts val="400"/>
              </a:spcBef>
              <a:spcAft>
                <a:spcPts val="0"/>
              </a:spcAft>
              <a:buSzPts val="1200"/>
              <a:buChar char="●"/>
              <a:defRPr sz="1200"/>
            </a:lvl7pPr>
            <a:lvl8pPr marL="3657600" lvl="7" indent="-304800" rtl="0">
              <a:lnSpc>
                <a:spcPct val="100000"/>
              </a:lnSpc>
              <a:spcBef>
                <a:spcPts val="400"/>
              </a:spcBef>
              <a:spcAft>
                <a:spcPts val="0"/>
              </a:spcAft>
              <a:buSzPts val="1200"/>
              <a:buChar char="○"/>
              <a:defRPr sz="1200"/>
            </a:lvl8pPr>
            <a:lvl9pPr marL="4114800" lvl="8" indent="-304800" rtl="0">
              <a:lnSpc>
                <a:spcPct val="100000"/>
              </a:lnSpc>
              <a:spcBef>
                <a:spcPts val="400"/>
              </a:spcBef>
              <a:spcAft>
                <a:spcPts val="400"/>
              </a:spcAft>
              <a:buSzPts val="1200"/>
              <a:buChar char="■"/>
              <a:defRPr sz="1200"/>
            </a:lvl9pPr>
          </a:lstStyle>
          <a:p>
            <a:endParaRPr/>
          </a:p>
        </p:txBody>
      </p:sp>
      <p:sp>
        <p:nvSpPr>
          <p:cNvPr id="2333" name="Google Shape;2333;p68"/>
          <p:cNvSpPr txBox="1">
            <a:spLocks noGrp="1"/>
          </p:cNvSpPr>
          <p:nvPr>
            <p:ph type="body" idx="6"/>
          </p:nvPr>
        </p:nvSpPr>
        <p:spPr>
          <a:xfrm>
            <a:off x="6726450" y="3423856"/>
            <a:ext cx="1371600" cy="14043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highlight>
                  <a:schemeClr val="accent1"/>
                </a:highlight>
              </a:defRPr>
            </a:lvl1pPr>
            <a:lvl2pPr marL="914400" lvl="1" indent="-304800" rtl="0">
              <a:lnSpc>
                <a:spcPct val="100000"/>
              </a:lnSpc>
              <a:spcBef>
                <a:spcPts val="400"/>
              </a:spcBef>
              <a:spcAft>
                <a:spcPts val="0"/>
              </a:spcAft>
              <a:buSzPts val="1200"/>
              <a:buChar char="○"/>
              <a:defRPr sz="1200"/>
            </a:lvl2pPr>
            <a:lvl3pPr marL="1371600" lvl="2" indent="-304800" rtl="0">
              <a:lnSpc>
                <a:spcPct val="100000"/>
              </a:lnSpc>
              <a:spcBef>
                <a:spcPts val="400"/>
              </a:spcBef>
              <a:spcAft>
                <a:spcPts val="0"/>
              </a:spcAft>
              <a:buSzPts val="1200"/>
              <a:buChar char="■"/>
              <a:defRPr sz="1200"/>
            </a:lvl3pPr>
            <a:lvl4pPr marL="1828800" lvl="3" indent="-304800" rtl="0">
              <a:lnSpc>
                <a:spcPct val="100000"/>
              </a:lnSpc>
              <a:spcBef>
                <a:spcPts val="400"/>
              </a:spcBef>
              <a:spcAft>
                <a:spcPts val="0"/>
              </a:spcAft>
              <a:buSzPts val="1200"/>
              <a:buChar char="●"/>
              <a:defRPr sz="1200"/>
            </a:lvl4pPr>
            <a:lvl5pPr marL="2286000" lvl="4" indent="-304800" rtl="0">
              <a:lnSpc>
                <a:spcPct val="100000"/>
              </a:lnSpc>
              <a:spcBef>
                <a:spcPts val="400"/>
              </a:spcBef>
              <a:spcAft>
                <a:spcPts val="0"/>
              </a:spcAft>
              <a:buSzPts val="1200"/>
              <a:buChar char="○"/>
              <a:defRPr sz="1200"/>
            </a:lvl5pPr>
            <a:lvl6pPr marL="2743200" lvl="5" indent="-304800" rtl="0">
              <a:lnSpc>
                <a:spcPct val="100000"/>
              </a:lnSpc>
              <a:spcBef>
                <a:spcPts val="400"/>
              </a:spcBef>
              <a:spcAft>
                <a:spcPts val="0"/>
              </a:spcAft>
              <a:buSzPts val="1200"/>
              <a:buChar char="■"/>
              <a:defRPr sz="1200"/>
            </a:lvl6pPr>
            <a:lvl7pPr marL="3200400" lvl="6" indent="-304800" rtl="0">
              <a:lnSpc>
                <a:spcPct val="100000"/>
              </a:lnSpc>
              <a:spcBef>
                <a:spcPts val="400"/>
              </a:spcBef>
              <a:spcAft>
                <a:spcPts val="0"/>
              </a:spcAft>
              <a:buSzPts val="1200"/>
              <a:buChar char="●"/>
              <a:defRPr sz="1200"/>
            </a:lvl7pPr>
            <a:lvl8pPr marL="3657600" lvl="7" indent="-304800" rtl="0">
              <a:lnSpc>
                <a:spcPct val="100000"/>
              </a:lnSpc>
              <a:spcBef>
                <a:spcPts val="400"/>
              </a:spcBef>
              <a:spcAft>
                <a:spcPts val="0"/>
              </a:spcAft>
              <a:buSzPts val="1200"/>
              <a:buChar char="○"/>
              <a:defRPr sz="1200"/>
            </a:lvl8pPr>
            <a:lvl9pPr marL="4114800" lvl="8" indent="-304800" rtl="0">
              <a:lnSpc>
                <a:spcPct val="100000"/>
              </a:lnSpc>
              <a:spcBef>
                <a:spcPts val="400"/>
              </a:spcBef>
              <a:spcAft>
                <a:spcPts val="400"/>
              </a:spcAft>
              <a:buSzPts val="1200"/>
              <a:buChar char="■"/>
              <a:defRPr sz="1200"/>
            </a:lvl9pPr>
          </a:lstStyle>
          <a:p>
            <a:endParaRPr/>
          </a:p>
        </p:txBody>
      </p:sp>
      <p:sp>
        <p:nvSpPr>
          <p:cNvPr id="2334" name="Google Shape;2334;p68"/>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23: Title, text, photos, 4 column 1">
  <p:cSld name="CUSTOM_23_1_1_1_1_1_1_1_1_1_1_1_2">
    <p:spTree>
      <p:nvGrpSpPr>
        <p:cNvPr id="1" name="Shape 2335"/>
        <p:cNvGrpSpPr/>
        <p:nvPr/>
      </p:nvGrpSpPr>
      <p:grpSpPr>
        <a:xfrm>
          <a:off x="0" y="0"/>
          <a:ext cx="0" cy="0"/>
          <a:chOff x="0" y="0"/>
          <a:chExt cx="0" cy="0"/>
        </a:xfrm>
      </p:grpSpPr>
      <p:sp>
        <p:nvSpPr>
          <p:cNvPr id="2336" name="Google Shape;2336;p69"/>
          <p:cNvSpPr txBox="1">
            <a:spLocks noGrp="1"/>
          </p:cNvSpPr>
          <p:nvPr>
            <p:ph type="title"/>
          </p:nvPr>
        </p:nvSpPr>
        <p:spPr>
          <a:xfrm>
            <a:off x="419750" y="315325"/>
            <a:ext cx="4152300" cy="5727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800"/>
              </a:spcBef>
              <a:spcAft>
                <a:spcPts val="0"/>
              </a:spcAft>
              <a:buClr>
                <a:schemeClr val="dk1"/>
              </a:buClr>
              <a:buSzPts val="3200"/>
              <a:buFont typeface="Arial"/>
              <a:buNone/>
              <a:defRPr sz="3200" b="1">
                <a:solidFill>
                  <a:schemeClr val="dk1"/>
                </a:solidFill>
              </a:defRPr>
            </a:lvl2pPr>
            <a:lvl3pPr lvl="2" algn="l" rtl="0">
              <a:lnSpc>
                <a:spcPct val="90000"/>
              </a:lnSpc>
              <a:spcBef>
                <a:spcPts val="0"/>
              </a:spcBef>
              <a:spcAft>
                <a:spcPts val="0"/>
              </a:spcAft>
              <a:buClr>
                <a:schemeClr val="dk1"/>
              </a:buClr>
              <a:buSzPts val="3200"/>
              <a:buFont typeface="Arial"/>
              <a:buNone/>
              <a:defRPr sz="3200" b="1">
                <a:solidFill>
                  <a:schemeClr val="dk1"/>
                </a:solidFill>
              </a:defRPr>
            </a:lvl3pPr>
            <a:lvl4pPr lvl="3" algn="l" rtl="0">
              <a:lnSpc>
                <a:spcPct val="90000"/>
              </a:lnSpc>
              <a:spcBef>
                <a:spcPts val="0"/>
              </a:spcBef>
              <a:spcAft>
                <a:spcPts val="0"/>
              </a:spcAft>
              <a:buClr>
                <a:schemeClr val="dk1"/>
              </a:buClr>
              <a:buSzPts val="3200"/>
              <a:buFont typeface="Arial"/>
              <a:buNone/>
              <a:defRPr sz="3200" b="1">
                <a:solidFill>
                  <a:schemeClr val="dk1"/>
                </a:solidFill>
              </a:defRPr>
            </a:lvl4pPr>
            <a:lvl5pPr lvl="4" algn="l" rtl="0">
              <a:lnSpc>
                <a:spcPct val="90000"/>
              </a:lnSpc>
              <a:spcBef>
                <a:spcPts val="0"/>
              </a:spcBef>
              <a:spcAft>
                <a:spcPts val="0"/>
              </a:spcAft>
              <a:buClr>
                <a:schemeClr val="dk1"/>
              </a:buClr>
              <a:buSzPts val="3200"/>
              <a:buFont typeface="Arial"/>
              <a:buNone/>
              <a:defRPr sz="3200" b="1">
                <a:solidFill>
                  <a:schemeClr val="dk1"/>
                </a:solidFill>
              </a:defRPr>
            </a:lvl5pPr>
            <a:lvl6pPr lvl="5" algn="l" rtl="0">
              <a:lnSpc>
                <a:spcPct val="90000"/>
              </a:lnSpc>
              <a:spcBef>
                <a:spcPts val="0"/>
              </a:spcBef>
              <a:spcAft>
                <a:spcPts val="0"/>
              </a:spcAft>
              <a:buClr>
                <a:schemeClr val="dk1"/>
              </a:buClr>
              <a:buSzPts val="3200"/>
              <a:buFont typeface="Arial"/>
              <a:buNone/>
              <a:defRPr sz="3200" b="1">
                <a:solidFill>
                  <a:schemeClr val="dk1"/>
                </a:solidFill>
              </a:defRPr>
            </a:lvl6pPr>
            <a:lvl7pPr lvl="6" algn="l" rtl="0">
              <a:lnSpc>
                <a:spcPct val="90000"/>
              </a:lnSpc>
              <a:spcBef>
                <a:spcPts val="0"/>
              </a:spcBef>
              <a:spcAft>
                <a:spcPts val="0"/>
              </a:spcAft>
              <a:buClr>
                <a:schemeClr val="dk1"/>
              </a:buClr>
              <a:buSzPts val="3200"/>
              <a:buFont typeface="Arial"/>
              <a:buNone/>
              <a:defRPr sz="3200" b="1">
                <a:solidFill>
                  <a:schemeClr val="dk1"/>
                </a:solidFill>
              </a:defRPr>
            </a:lvl7pPr>
            <a:lvl8pPr lvl="7" algn="l" rtl="0">
              <a:lnSpc>
                <a:spcPct val="90000"/>
              </a:lnSpc>
              <a:spcBef>
                <a:spcPts val="0"/>
              </a:spcBef>
              <a:spcAft>
                <a:spcPts val="0"/>
              </a:spcAft>
              <a:buClr>
                <a:schemeClr val="dk1"/>
              </a:buClr>
              <a:buSzPts val="3200"/>
              <a:buFont typeface="Arial"/>
              <a:buNone/>
              <a:defRPr sz="3200" b="1">
                <a:solidFill>
                  <a:schemeClr val="dk1"/>
                </a:solidFill>
              </a:defRPr>
            </a:lvl8pPr>
            <a:lvl9pPr lvl="8" algn="l" rtl="0">
              <a:lnSpc>
                <a:spcPct val="90000"/>
              </a:lnSpc>
              <a:spcBef>
                <a:spcPts val="0"/>
              </a:spcBef>
              <a:spcAft>
                <a:spcPts val="0"/>
              </a:spcAft>
              <a:buClr>
                <a:schemeClr val="dk1"/>
              </a:buClr>
              <a:buSzPts val="3200"/>
              <a:buFont typeface="Arial"/>
              <a:buNone/>
              <a:defRPr sz="3200" b="1">
                <a:solidFill>
                  <a:schemeClr val="dk1"/>
                </a:solidFill>
              </a:defRPr>
            </a:lvl9pPr>
          </a:lstStyle>
          <a:p>
            <a:endParaRPr/>
          </a:p>
        </p:txBody>
      </p:sp>
      <p:sp>
        <p:nvSpPr>
          <p:cNvPr id="2337" name="Google Shape;2337;p69"/>
          <p:cNvSpPr>
            <a:spLocks noGrp="1"/>
          </p:cNvSpPr>
          <p:nvPr>
            <p:ph type="pic" idx="2"/>
          </p:nvPr>
        </p:nvSpPr>
        <p:spPr>
          <a:xfrm>
            <a:off x="419750" y="1884157"/>
            <a:ext cx="1371600" cy="1371600"/>
          </a:xfrm>
          <a:prstGeom prst="ellipse">
            <a:avLst/>
          </a:prstGeom>
          <a:noFill/>
          <a:ln>
            <a:noFill/>
          </a:ln>
        </p:spPr>
        <p:txBody>
          <a:bodyPr/>
          <a:lstStyle/>
          <a:p>
            <a:endParaRPr lang="en-US"/>
          </a:p>
        </p:txBody>
      </p:sp>
      <p:sp>
        <p:nvSpPr>
          <p:cNvPr id="2338" name="Google Shape;2338;p69"/>
          <p:cNvSpPr>
            <a:spLocks noGrp="1"/>
          </p:cNvSpPr>
          <p:nvPr>
            <p:ph type="pic" idx="3"/>
          </p:nvPr>
        </p:nvSpPr>
        <p:spPr>
          <a:xfrm>
            <a:off x="2514600" y="1884157"/>
            <a:ext cx="1371600" cy="1371600"/>
          </a:xfrm>
          <a:prstGeom prst="ellipse">
            <a:avLst/>
          </a:prstGeom>
          <a:noFill/>
          <a:ln>
            <a:noFill/>
          </a:ln>
        </p:spPr>
        <p:txBody>
          <a:bodyPr/>
          <a:lstStyle/>
          <a:p>
            <a:endParaRPr lang="en-US"/>
          </a:p>
        </p:txBody>
      </p:sp>
      <p:sp>
        <p:nvSpPr>
          <p:cNvPr id="2339" name="Google Shape;2339;p69"/>
          <p:cNvSpPr>
            <a:spLocks noGrp="1"/>
          </p:cNvSpPr>
          <p:nvPr>
            <p:ph type="pic" idx="4"/>
          </p:nvPr>
        </p:nvSpPr>
        <p:spPr>
          <a:xfrm>
            <a:off x="4620525" y="1884157"/>
            <a:ext cx="1371600" cy="1371600"/>
          </a:xfrm>
          <a:prstGeom prst="ellipse">
            <a:avLst/>
          </a:prstGeom>
          <a:noFill/>
          <a:ln>
            <a:noFill/>
          </a:ln>
        </p:spPr>
        <p:txBody>
          <a:bodyPr/>
          <a:lstStyle/>
          <a:p>
            <a:endParaRPr lang="en-US"/>
          </a:p>
        </p:txBody>
      </p:sp>
      <p:sp>
        <p:nvSpPr>
          <p:cNvPr id="2340" name="Google Shape;2340;p69"/>
          <p:cNvSpPr>
            <a:spLocks noGrp="1"/>
          </p:cNvSpPr>
          <p:nvPr>
            <p:ph type="pic" idx="5"/>
          </p:nvPr>
        </p:nvSpPr>
        <p:spPr>
          <a:xfrm>
            <a:off x="6726450" y="1884157"/>
            <a:ext cx="1371600" cy="1371600"/>
          </a:xfrm>
          <a:prstGeom prst="ellipse">
            <a:avLst/>
          </a:prstGeom>
          <a:noFill/>
          <a:ln>
            <a:noFill/>
          </a:ln>
        </p:spPr>
        <p:txBody>
          <a:bodyPr/>
          <a:lstStyle/>
          <a:p>
            <a:endParaRPr lang="en-US"/>
          </a:p>
        </p:txBody>
      </p:sp>
      <p:sp>
        <p:nvSpPr>
          <p:cNvPr id="2341" name="Google Shape;2341;p69"/>
          <p:cNvSpPr txBox="1">
            <a:spLocks noGrp="1"/>
          </p:cNvSpPr>
          <p:nvPr>
            <p:ph type="body" idx="1"/>
          </p:nvPr>
        </p:nvSpPr>
        <p:spPr>
          <a:xfrm>
            <a:off x="420625" y="3453925"/>
            <a:ext cx="1371600" cy="13716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highlight>
                  <a:schemeClr val="accent1"/>
                </a:highlight>
              </a:defRPr>
            </a:lvl1pPr>
            <a:lvl2pPr marL="914400" lvl="1" indent="-304800" rtl="0">
              <a:lnSpc>
                <a:spcPct val="100000"/>
              </a:lnSpc>
              <a:spcBef>
                <a:spcPts val="400"/>
              </a:spcBef>
              <a:spcAft>
                <a:spcPts val="0"/>
              </a:spcAft>
              <a:buSzPts val="1200"/>
              <a:buChar char="○"/>
              <a:defRPr sz="1200"/>
            </a:lvl2pPr>
            <a:lvl3pPr marL="1371600" lvl="2" indent="-304800" rtl="0">
              <a:lnSpc>
                <a:spcPct val="100000"/>
              </a:lnSpc>
              <a:spcBef>
                <a:spcPts val="400"/>
              </a:spcBef>
              <a:spcAft>
                <a:spcPts val="0"/>
              </a:spcAft>
              <a:buSzPts val="1200"/>
              <a:buChar char="■"/>
              <a:defRPr sz="1200"/>
            </a:lvl3pPr>
            <a:lvl4pPr marL="1828800" lvl="3" indent="-304800" rtl="0">
              <a:lnSpc>
                <a:spcPct val="100000"/>
              </a:lnSpc>
              <a:spcBef>
                <a:spcPts val="400"/>
              </a:spcBef>
              <a:spcAft>
                <a:spcPts val="0"/>
              </a:spcAft>
              <a:buSzPts val="1200"/>
              <a:buChar char="●"/>
              <a:defRPr sz="1200"/>
            </a:lvl4pPr>
            <a:lvl5pPr marL="2286000" lvl="4" indent="-304800" rtl="0">
              <a:lnSpc>
                <a:spcPct val="100000"/>
              </a:lnSpc>
              <a:spcBef>
                <a:spcPts val="400"/>
              </a:spcBef>
              <a:spcAft>
                <a:spcPts val="0"/>
              </a:spcAft>
              <a:buSzPts val="1200"/>
              <a:buChar char="○"/>
              <a:defRPr sz="1200"/>
            </a:lvl5pPr>
            <a:lvl6pPr marL="2743200" lvl="5" indent="-304800" rtl="0">
              <a:lnSpc>
                <a:spcPct val="100000"/>
              </a:lnSpc>
              <a:spcBef>
                <a:spcPts val="400"/>
              </a:spcBef>
              <a:spcAft>
                <a:spcPts val="0"/>
              </a:spcAft>
              <a:buSzPts val="1200"/>
              <a:buChar char="■"/>
              <a:defRPr sz="1200"/>
            </a:lvl6pPr>
            <a:lvl7pPr marL="3200400" lvl="6" indent="-304800" rtl="0">
              <a:lnSpc>
                <a:spcPct val="100000"/>
              </a:lnSpc>
              <a:spcBef>
                <a:spcPts val="400"/>
              </a:spcBef>
              <a:spcAft>
                <a:spcPts val="0"/>
              </a:spcAft>
              <a:buSzPts val="1200"/>
              <a:buChar char="●"/>
              <a:defRPr sz="1200"/>
            </a:lvl7pPr>
            <a:lvl8pPr marL="3657600" lvl="7" indent="-304800" rtl="0">
              <a:lnSpc>
                <a:spcPct val="100000"/>
              </a:lnSpc>
              <a:spcBef>
                <a:spcPts val="400"/>
              </a:spcBef>
              <a:spcAft>
                <a:spcPts val="0"/>
              </a:spcAft>
              <a:buSzPts val="1200"/>
              <a:buChar char="○"/>
              <a:defRPr sz="1200"/>
            </a:lvl8pPr>
            <a:lvl9pPr marL="4114800" lvl="8" indent="-304800" rtl="0">
              <a:lnSpc>
                <a:spcPct val="100000"/>
              </a:lnSpc>
              <a:spcBef>
                <a:spcPts val="400"/>
              </a:spcBef>
              <a:spcAft>
                <a:spcPts val="400"/>
              </a:spcAft>
              <a:buSzPts val="1200"/>
              <a:buChar char="■"/>
              <a:defRPr sz="1200"/>
            </a:lvl9pPr>
          </a:lstStyle>
          <a:p>
            <a:endParaRPr/>
          </a:p>
        </p:txBody>
      </p:sp>
      <p:sp>
        <p:nvSpPr>
          <p:cNvPr id="2342" name="Google Shape;2342;p69"/>
          <p:cNvSpPr txBox="1">
            <a:spLocks noGrp="1"/>
          </p:cNvSpPr>
          <p:nvPr>
            <p:ph type="body" idx="6"/>
          </p:nvPr>
        </p:nvSpPr>
        <p:spPr>
          <a:xfrm>
            <a:off x="2526550" y="3453925"/>
            <a:ext cx="1371600" cy="13716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highlight>
                  <a:schemeClr val="accent1"/>
                </a:highlight>
              </a:defRPr>
            </a:lvl1pPr>
            <a:lvl2pPr marL="914400" lvl="1" indent="-304800" rtl="0">
              <a:lnSpc>
                <a:spcPct val="100000"/>
              </a:lnSpc>
              <a:spcBef>
                <a:spcPts val="400"/>
              </a:spcBef>
              <a:spcAft>
                <a:spcPts val="0"/>
              </a:spcAft>
              <a:buSzPts val="1200"/>
              <a:buChar char="○"/>
              <a:defRPr sz="1200"/>
            </a:lvl2pPr>
            <a:lvl3pPr marL="1371600" lvl="2" indent="-304800" rtl="0">
              <a:lnSpc>
                <a:spcPct val="100000"/>
              </a:lnSpc>
              <a:spcBef>
                <a:spcPts val="400"/>
              </a:spcBef>
              <a:spcAft>
                <a:spcPts val="0"/>
              </a:spcAft>
              <a:buSzPts val="1200"/>
              <a:buChar char="■"/>
              <a:defRPr sz="1200"/>
            </a:lvl3pPr>
            <a:lvl4pPr marL="1828800" lvl="3" indent="-304800" rtl="0">
              <a:lnSpc>
                <a:spcPct val="100000"/>
              </a:lnSpc>
              <a:spcBef>
                <a:spcPts val="400"/>
              </a:spcBef>
              <a:spcAft>
                <a:spcPts val="0"/>
              </a:spcAft>
              <a:buSzPts val="1200"/>
              <a:buChar char="●"/>
              <a:defRPr sz="1200"/>
            </a:lvl4pPr>
            <a:lvl5pPr marL="2286000" lvl="4" indent="-304800" rtl="0">
              <a:lnSpc>
                <a:spcPct val="100000"/>
              </a:lnSpc>
              <a:spcBef>
                <a:spcPts val="400"/>
              </a:spcBef>
              <a:spcAft>
                <a:spcPts val="0"/>
              </a:spcAft>
              <a:buSzPts val="1200"/>
              <a:buChar char="○"/>
              <a:defRPr sz="1200"/>
            </a:lvl5pPr>
            <a:lvl6pPr marL="2743200" lvl="5" indent="-304800" rtl="0">
              <a:lnSpc>
                <a:spcPct val="100000"/>
              </a:lnSpc>
              <a:spcBef>
                <a:spcPts val="400"/>
              </a:spcBef>
              <a:spcAft>
                <a:spcPts val="0"/>
              </a:spcAft>
              <a:buSzPts val="1200"/>
              <a:buChar char="■"/>
              <a:defRPr sz="1200"/>
            </a:lvl6pPr>
            <a:lvl7pPr marL="3200400" lvl="6" indent="-304800" rtl="0">
              <a:lnSpc>
                <a:spcPct val="100000"/>
              </a:lnSpc>
              <a:spcBef>
                <a:spcPts val="400"/>
              </a:spcBef>
              <a:spcAft>
                <a:spcPts val="0"/>
              </a:spcAft>
              <a:buSzPts val="1200"/>
              <a:buChar char="●"/>
              <a:defRPr sz="1200"/>
            </a:lvl7pPr>
            <a:lvl8pPr marL="3657600" lvl="7" indent="-304800" rtl="0">
              <a:lnSpc>
                <a:spcPct val="100000"/>
              </a:lnSpc>
              <a:spcBef>
                <a:spcPts val="400"/>
              </a:spcBef>
              <a:spcAft>
                <a:spcPts val="0"/>
              </a:spcAft>
              <a:buSzPts val="1200"/>
              <a:buChar char="○"/>
              <a:defRPr sz="1200"/>
            </a:lvl8pPr>
            <a:lvl9pPr marL="4114800" lvl="8" indent="-304800" rtl="0">
              <a:lnSpc>
                <a:spcPct val="100000"/>
              </a:lnSpc>
              <a:spcBef>
                <a:spcPts val="400"/>
              </a:spcBef>
              <a:spcAft>
                <a:spcPts val="400"/>
              </a:spcAft>
              <a:buSzPts val="1200"/>
              <a:buChar char="■"/>
              <a:defRPr sz="1200"/>
            </a:lvl9pPr>
          </a:lstStyle>
          <a:p>
            <a:endParaRPr/>
          </a:p>
        </p:txBody>
      </p:sp>
      <p:sp>
        <p:nvSpPr>
          <p:cNvPr id="2343" name="Google Shape;2343;p69"/>
          <p:cNvSpPr txBox="1">
            <a:spLocks noGrp="1"/>
          </p:cNvSpPr>
          <p:nvPr>
            <p:ph type="body" idx="7"/>
          </p:nvPr>
        </p:nvSpPr>
        <p:spPr>
          <a:xfrm>
            <a:off x="4617725" y="3453925"/>
            <a:ext cx="1371600" cy="13716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highlight>
                  <a:schemeClr val="accent1"/>
                </a:highlight>
              </a:defRPr>
            </a:lvl1pPr>
            <a:lvl2pPr marL="914400" lvl="1" indent="-304800" rtl="0">
              <a:lnSpc>
                <a:spcPct val="100000"/>
              </a:lnSpc>
              <a:spcBef>
                <a:spcPts val="400"/>
              </a:spcBef>
              <a:spcAft>
                <a:spcPts val="0"/>
              </a:spcAft>
              <a:buSzPts val="1200"/>
              <a:buChar char="○"/>
              <a:defRPr sz="1200"/>
            </a:lvl2pPr>
            <a:lvl3pPr marL="1371600" lvl="2" indent="-304800" rtl="0">
              <a:lnSpc>
                <a:spcPct val="100000"/>
              </a:lnSpc>
              <a:spcBef>
                <a:spcPts val="400"/>
              </a:spcBef>
              <a:spcAft>
                <a:spcPts val="0"/>
              </a:spcAft>
              <a:buSzPts val="1200"/>
              <a:buChar char="■"/>
              <a:defRPr sz="1200"/>
            </a:lvl3pPr>
            <a:lvl4pPr marL="1828800" lvl="3" indent="-304800" rtl="0">
              <a:lnSpc>
                <a:spcPct val="100000"/>
              </a:lnSpc>
              <a:spcBef>
                <a:spcPts val="400"/>
              </a:spcBef>
              <a:spcAft>
                <a:spcPts val="0"/>
              </a:spcAft>
              <a:buSzPts val="1200"/>
              <a:buChar char="●"/>
              <a:defRPr sz="1200"/>
            </a:lvl4pPr>
            <a:lvl5pPr marL="2286000" lvl="4" indent="-304800" rtl="0">
              <a:lnSpc>
                <a:spcPct val="100000"/>
              </a:lnSpc>
              <a:spcBef>
                <a:spcPts val="400"/>
              </a:spcBef>
              <a:spcAft>
                <a:spcPts val="0"/>
              </a:spcAft>
              <a:buSzPts val="1200"/>
              <a:buChar char="○"/>
              <a:defRPr sz="1200"/>
            </a:lvl5pPr>
            <a:lvl6pPr marL="2743200" lvl="5" indent="-304800" rtl="0">
              <a:lnSpc>
                <a:spcPct val="100000"/>
              </a:lnSpc>
              <a:spcBef>
                <a:spcPts val="400"/>
              </a:spcBef>
              <a:spcAft>
                <a:spcPts val="0"/>
              </a:spcAft>
              <a:buSzPts val="1200"/>
              <a:buChar char="■"/>
              <a:defRPr sz="1200"/>
            </a:lvl6pPr>
            <a:lvl7pPr marL="3200400" lvl="6" indent="-304800" rtl="0">
              <a:lnSpc>
                <a:spcPct val="100000"/>
              </a:lnSpc>
              <a:spcBef>
                <a:spcPts val="400"/>
              </a:spcBef>
              <a:spcAft>
                <a:spcPts val="0"/>
              </a:spcAft>
              <a:buSzPts val="1200"/>
              <a:buChar char="●"/>
              <a:defRPr sz="1200"/>
            </a:lvl7pPr>
            <a:lvl8pPr marL="3657600" lvl="7" indent="-304800" rtl="0">
              <a:lnSpc>
                <a:spcPct val="100000"/>
              </a:lnSpc>
              <a:spcBef>
                <a:spcPts val="400"/>
              </a:spcBef>
              <a:spcAft>
                <a:spcPts val="0"/>
              </a:spcAft>
              <a:buSzPts val="1200"/>
              <a:buChar char="○"/>
              <a:defRPr sz="1200"/>
            </a:lvl8pPr>
            <a:lvl9pPr marL="4114800" lvl="8" indent="-304800" rtl="0">
              <a:lnSpc>
                <a:spcPct val="100000"/>
              </a:lnSpc>
              <a:spcBef>
                <a:spcPts val="400"/>
              </a:spcBef>
              <a:spcAft>
                <a:spcPts val="400"/>
              </a:spcAft>
              <a:buSzPts val="1200"/>
              <a:buChar char="■"/>
              <a:defRPr sz="1200"/>
            </a:lvl9pPr>
          </a:lstStyle>
          <a:p>
            <a:endParaRPr/>
          </a:p>
        </p:txBody>
      </p:sp>
      <p:sp>
        <p:nvSpPr>
          <p:cNvPr id="2344" name="Google Shape;2344;p69"/>
          <p:cNvSpPr txBox="1">
            <a:spLocks noGrp="1"/>
          </p:cNvSpPr>
          <p:nvPr>
            <p:ph type="body" idx="8"/>
          </p:nvPr>
        </p:nvSpPr>
        <p:spPr>
          <a:xfrm>
            <a:off x="6723650" y="3453925"/>
            <a:ext cx="1371600" cy="13716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highlight>
                  <a:schemeClr val="accent1"/>
                </a:highlight>
              </a:defRPr>
            </a:lvl1pPr>
            <a:lvl2pPr marL="914400" lvl="1" indent="-304800" rtl="0">
              <a:lnSpc>
                <a:spcPct val="100000"/>
              </a:lnSpc>
              <a:spcBef>
                <a:spcPts val="400"/>
              </a:spcBef>
              <a:spcAft>
                <a:spcPts val="0"/>
              </a:spcAft>
              <a:buSzPts val="1200"/>
              <a:buChar char="○"/>
              <a:defRPr sz="1200"/>
            </a:lvl2pPr>
            <a:lvl3pPr marL="1371600" lvl="2" indent="-304800" rtl="0">
              <a:lnSpc>
                <a:spcPct val="100000"/>
              </a:lnSpc>
              <a:spcBef>
                <a:spcPts val="400"/>
              </a:spcBef>
              <a:spcAft>
                <a:spcPts val="0"/>
              </a:spcAft>
              <a:buSzPts val="1200"/>
              <a:buChar char="■"/>
              <a:defRPr sz="1200"/>
            </a:lvl3pPr>
            <a:lvl4pPr marL="1828800" lvl="3" indent="-304800" rtl="0">
              <a:lnSpc>
                <a:spcPct val="100000"/>
              </a:lnSpc>
              <a:spcBef>
                <a:spcPts val="400"/>
              </a:spcBef>
              <a:spcAft>
                <a:spcPts val="0"/>
              </a:spcAft>
              <a:buSzPts val="1200"/>
              <a:buChar char="●"/>
              <a:defRPr sz="1200"/>
            </a:lvl4pPr>
            <a:lvl5pPr marL="2286000" lvl="4" indent="-304800" rtl="0">
              <a:lnSpc>
                <a:spcPct val="100000"/>
              </a:lnSpc>
              <a:spcBef>
                <a:spcPts val="400"/>
              </a:spcBef>
              <a:spcAft>
                <a:spcPts val="0"/>
              </a:spcAft>
              <a:buSzPts val="1200"/>
              <a:buChar char="○"/>
              <a:defRPr sz="1200"/>
            </a:lvl5pPr>
            <a:lvl6pPr marL="2743200" lvl="5" indent="-304800" rtl="0">
              <a:lnSpc>
                <a:spcPct val="100000"/>
              </a:lnSpc>
              <a:spcBef>
                <a:spcPts val="400"/>
              </a:spcBef>
              <a:spcAft>
                <a:spcPts val="0"/>
              </a:spcAft>
              <a:buSzPts val="1200"/>
              <a:buChar char="■"/>
              <a:defRPr sz="1200"/>
            </a:lvl6pPr>
            <a:lvl7pPr marL="3200400" lvl="6" indent="-304800" rtl="0">
              <a:lnSpc>
                <a:spcPct val="100000"/>
              </a:lnSpc>
              <a:spcBef>
                <a:spcPts val="400"/>
              </a:spcBef>
              <a:spcAft>
                <a:spcPts val="0"/>
              </a:spcAft>
              <a:buSzPts val="1200"/>
              <a:buChar char="●"/>
              <a:defRPr sz="1200"/>
            </a:lvl7pPr>
            <a:lvl8pPr marL="3657600" lvl="7" indent="-304800" rtl="0">
              <a:lnSpc>
                <a:spcPct val="100000"/>
              </a:lnSpc>
              <a:spcBef>
                <a:spcPts val="400"/>
              </a:spcBef>
              <a:spcAft>
                <a:spcPts val="0"/>
              </a:spcAft>
              <a:buSzPts val="1200"/>
              <a:buChar char="○"/>
              <a:defRPr sz="1200"/>
            </a:lvl8pPr>
            <a:lvl9pPr marL="4114800" lvl="8" indent="-304800" rtl="0">
              <a:lnSpc>
                <a:spcPct val="100000"/>
              </a:lnSpc>
              <a:spcBef>
                <a:spcPts val="400"/>
              </a:spcBef>
              <a:spcAft>
                <a:spcPts val="400"/>
              </a:spcAft>
              <a:buSzPts val="1200"/>
              <a:buChar char="■"/>
              <a:defRPr sz="1200"/>
            </a:lvl9pPr>
          </a:lstStyle>
          <a:p>
            <a:endParaRPr/>
          </a:p>
        </p:txBody>
      </p:sp>
      <p:sp>
        <p:nvSpPr>
          <p:cNvPr id="2345" name="Google Shape;2345;p69"/>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23: Title, text, photos, 3 column">
  <p:cSld name="CUSTOM_22_1_1_1_1_1_1_1_1_1_1_1_1">
    <p:spTree>
      <p:nvGrpSpPr>
        <p:cNvPr id="1" name="Shape 2346"/>
        <p:cNvGrpSpPr/>
        <p:nvPr/>
      </p:nvGrpSpPr>
      <p:grpSpPr>
        <a:xfrm>
          <a:off x="0" y="0"/>
          <a:ext cx="0" cy="0"/>
          <a:chOff x="0" y="0"/>
          <a:chExt cx="0" cy="0"/>
        </a:xfrm>
      </p:grpSpPr>
      <p:sp>
        <p:nvSpPr>
          <p:cNvPr id="2347" name="Google Shape;2347;p70"/>
          <p:cNvSpPr txBox="1">
            <a:spLocks noGrp="1"/>
          </p:cNvSpPr>
          <p:nvPr>
            <p:ph type="title"/>
          </p:nvPr>
        </p:nvSpPr>
        <p:spPr>
          <a:xfrm>
            <a:off x="419750" y="315325"/>
            <a:ext cx="2418900" cy="5727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800"/>
              </a:spcBef>
              <a:spcAft>
                <a:spcPts val="0"/>
              </a:spcAft>
              <a:buClr>
                <a:schemeClr val="dk1"/>
              </a:buClr>
              <a:buSzPts val="3200"/>
              <a:buFont typeface="Arial"/>
              <a:buNone/>
              <a:defRPr sz="3200" b="1">
                <a:solidFill>
                  <a:schemeClr val="dk1"/>
                </a:solidFill>
              </a:defRPr>
            </a:lvl2pPr>
            <a:lvl3pPr lvl="2" algn="l" rtl="0">
              <a:lnSpc>
                <a:spcPct val="90000"/>
              </a:lnSpc>
              <a:spcBef>
                <a:spcPts val="0"/>
              </a:spcBef>
              <a:spcAft>
                <a:spcPts val="0"/>
              </a:spcAft>
              <a:buClr>
                <a:schemeClr val="dk1"/>
              </a:buClr>
              <a:buSzPts val="3200"/>
              <a:buFont typeface="Arial"/>
              <a:buNone/>
              <a:defRPr sz="3200" b="1">
                <a:solidFill>
                  <a:schemeClr val="dk1"/>
                </a:solidFill>
              </a:defRPr>
            </a:lvl3pPr>
            <a:lvl4pPr lvl="3" algn="l" rtl="0">
              <a:lnSpc>
                <a:spcPct val="90000"/>
              </a:lnSpc>
              <a:spcBef>
                <a:spcPts val="0"/>
              </a:spcBef>
              <a:spcAft>
                <a:spcPts val="0"/>
              </a:spcAft>
              <a:buClr>
                <a:schemeClr val="dk1"/>
              </a:buClr>
              <a:buSzPts val="3200"/>
              <a:buFont typeface="Arial"/>
              <a:buNone/>
              <a:defRPr sz="3200" b="1">
                <a:solidFill>
                  <a:schemeClr val="dk1"/>
                </a:solidFill>
              </a:defRPr>
            </a:lvl4pPr>
            <a:lvl5pPr lvl="4" algn="l" rtl="0">
              <a:lnSpc>
                <a:spcPct val="90000"/>
              </a:lnSpc>
              <a:spcBef>
                <a:spcPts val="0"/>
              </a:spcBef>
              <a:spcAft>
                <a:spcPts val="0"/>
              </a:spcAft>
              <a:buClr>
                <a:schemeClr val="dk1"/>
              </a:buClr>
              <a:buSzPts val="3200"/>
              <a:buFont typeface="Arial"/>
              <a:buNone/>
              <a:defRPr sz="3200" b="1">
                <a:solidFill>
                  <a:schemeClr val="dk1"/>
                </a:solidFill>
              </a:defRPr>
            </a:lvl5pPr>
            <a:lvl6pPr lvl="5" algn="l" rtl="0">
              <a:lnSpc>
                <a:spcPct val="90000"/>
              </a:lnSpc>
              <a:spcBef>
                <a:spcPts val="0"/>
              </a:spcBef>
              <a:spcAft>
                <a:spcPts val="0"/>
              </a:spcAft>
              <a:buClr>
                <a:schemeClr val="dk1"/>
              </a:buClr>
              <a:buSzPts val="3200"/>
              <a:buFont typeface="Arial"/>
              <a:buNone/>
              <a:defRPr sz="3200" b="1">
                <a:solidFill>
                  <a:schemeClr val="dk1"/>
                </a:solidFill>
              </a:defRPr>
            </a:lvl6pPr>
            <a:lvl7pPr lvl="6" algn="l" rtl="0">
              <a:lnSpc>
                <a:spcPct val="90000"/>
              </a:lnSpc>
              <a:spcBef>
                <a:spcPts val="0"/>
              </a:spcBef>
              <a:spcAft>
                <a:spcPts val="0"/>
              </a:spcAft>
              <a:buClr>
                <a:schemeClr val="dk1"/>
              </a:buClr>
              <a:buSzPts val="3200"/>
              <a:buFont typeface="Arial"/>
              <a:buNone/>
              <a:defRPr sz="3200" b="1">
                <a:solidFill>
                  <a:schemeClr val="dk1"/>
                </a:solidFill>
              </a:defRPr>
            </a:lvl7pPr>
            <a:lvl8pPr lvl="7" algn="l" rtl="0">
              <a:lnSpc>
                <a:spcPct val="90000"/>
              </a:lnSpc>
              <a:spcBef>
                <a:spcPts val="0"/>
              </a:spcBef>
              <a:spcAft>
                <a:spcPts val="0"/>
              </a:spcAft>
              <a:buClr>
                <a:schemeClr val="dk1"/>
              </a:buClr>
              <a:buSzPts val="3200"/>
              <a:buFont typeface="Arial"/>
              <a:buNone/>
              <a:defRPr sz="3200" b="1">
                <a:solidFill>
                  <a:schemeClr val="dk1"/>
                </a:solidFill>
              </a:defRPr>
            </a:lvl8pPr>
            <a:lvl9pPr lvl="8" algn="l" rtl="0">
              <a:lnSpc>
                <a:spcPct val="90000"/>
              </a:lnSpc>
              <a:spcBef>
                <a:spcPts val="0"/>
              </a:spcBef>
              <a:spcAft>
                <a:spcPts val="0"/>
              </a:spcAft>
              <a:buClr>
                <a:schemeClr val="dk1"/>
              </a:buClr>
              <a:buSzPts val="3200"/>
              <a:buFont typeface="Arial"/>
              <a:buNone/>
              <a:defRPr sz="3200" b="1">
                <a:solidFill>
                  <a:schemeClr val="dk1"/>
                </a:solidFill>
              </a:defRPr>
            </a:lvl9pPr>
          </a:lstStyle>
          <a:p>
            <a:endParaRPr/>
          </a:p>
        </p:txBody>
      </p:sp>
      <p:sp>
        <p:nvSpPr>
          <p:cNvPr id="2348" name="Google Shape;2348;p70"/>
          <p:cNvSpPr>
            <a:spLocks noGrp="1"/>
          </p:cNvSpPr>
          <p:nvPr>
            <p:ph type="pic" idx="2"/>
          </p:nvPr>
        </p:nvSpPr>
        <p:spPr>
          <a:xfrm>
            <a:off x="3355850" y="888077"/>
            <a:ext cx="2627100" cy="3003300"/>
          </a:xfrm>
          <a:prstGeom prst="rect">
            <a:avLst/>
          </a:prstGeom>
          <a:noFill/>
          <a:ln>
            <a:noFill/>
          </a:ln>
        </p:spPr>
        <p:txBody>
          <a:bodyPr/>
          <a:lstStyle/>
          <a:p>
            <a:endParaRPr lang="en-US"/>
          </a:p>
        </p:txBody>
      </p:sp>
      <p:sp>
        <p:nvSpPr>
          <p:cNvPr id="2349" name="Google Shape;2349;p70"/>
          <p:cNvSpPr>
            <a:spLocks noGrp="1"/>
          </p:cNvSpPr>
          <p:nvPr>
            <p:ph type="pic" idx="3"/>
          </p:nvPr>
        </p:nvSpPr>
        <p:spPr>
          <a:xfrm>
            <a:off x="6178675" y="888024"/>
            <a:ext cx="2627100" cy="3003300"/>
          </a:xfrm>
          <a:prstGeom prst="rect">
            <a:avLst/>
          </a:prstGeom>
          <a:noFill/>
          <a:ln>
            <a:noFill/>
          </a:ln>
        </p:spPr>
        <p:txBody>
          <a:bodyPr/>
          <a:lstStyle/>
          <a:p>
            <a:endParaRPr lang="en-US"/>
          </a:p>
        </p:txBody>
      </p:sp>
      <p:sp>
        <p:nvSpPr>
          <p:cNvPr id="2350" name="Google Shape;2350;p70"/>
          <p:cNvSpPr txBox="1">
            <a:spLocks noGrp="1"/>
          </p:cNvSpPr>
          <p:nvPr>
            <p:ph type="body" idx="1"/>
          </p:nvPr>
        </p:nvSpPr>
        <p:spPr>
          <a:xfrm>
            <a:off x="3355800" y="4050675"/>
            <a:ext cx="2627100" cy="7797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
        <p:nvSpPr>
          <p:cNvPr id="2351" name="Google Shape;2351;p70"/>
          <p:cNvSpPr txBox="1">
            <a:spLocks noGrp="1"/>
          </p:cNvSpPr>
          <p:nvPr>
            <p:ph type="body" idx="4"/>
          </p:nvPr>
        </p:nvSpPr>
        <p:spPr>
          <a:xfrm>
            <a:off x="6208408" y="4050675"/>
            <a:ext cx="2597400" cy="7797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
        <p:nvSpPr>
          <p:cNvPr id="2352" name="Google Shape;2352;p70"/>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23: Title, text, with subtitle, photos, 4 column">
  <p:cSld name="CUSTOM_23_1_1_1_1_1_1_1_1_1_1_1_1">
    <p:spTree>
      <p:nvGrpSpPr>
        <p:cNvPr id="1" name="Shape 2353"/>
        <p:cNvGrpSpPr/>
        <p:nvPr/>
      </p:nvGrpSpPr>
      <p:grpSpPr>
        <a:xfrm>
          <a:off x="0" y="0"/>
          <a:ext cx="0" cy="0"/>
          <a:chOff x="0" y="0"/>
          <a:chExt cx="0" cy="0"/>
        </a:xfrm>
      </p:grpSpPr>
      <p:sp>
        <p:nvSpPr>
          <p:cNvPr id="2354" name="Google Shape;2354;p71"/>
          <p:cNvSpPr txBox="1">
            <a:spLocks noGrp="1"/>
          </p:cNvSpPr>
          <p:nvPr>
            <p:ph type="title"/>
          </p:nvPr>
        </p:nvSpPr>
        <p:spPr>
          <a:xfrm>
            <a:off x="419750" y="315325"/>
            <a:ext cx="2418900" cy="5727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800"/>
              </a:spcBef>
              <a:spcAft>
                <a:spcPts val="0"/>
              </a:spcAft>
              <a:buClr>
                <a:schemeClr val="dk1"/>
              </a:buClr>
              <a:buSzPts val="3200"/>
              <a:buFont typeface="Arial"/>
              <a:buNone/>
              <a:defRPr sz="3200" b="1">
                <a:solidFill>
                  <a:schemeClr val="dk1"/>
                </a:solidFill>
              </a:defRPr>
            </a:lvl2pPr>
            <a:lvl3pPr lvl="2" algn="l" rtl="0">
              <a:lnSpc>
                <a:spcPct val="90000"/>
              </a:lnSpc>
              <a:spcBef>
                <a:spcPts val="0"/>
              </a:spcBef>
              <a:spcAft>
                <a:spcPts val="0"/>
              </a:spcAft>
              <a:buClr>
                <a:schemeClr val="dk1"/>
              </a:buClr>
              <a:buSzPts val="3200"/>
              <a:buFont typeface="Arial"/>
              <a:buNone/>
              <a:defRPr sz="3200" b="1">
                <a:solidFill>
                  <a:schemeClr val="dk1"/>
                </a:solidFill>
              </a:defRPr>
            </a:lvl3pPr>
            <a:lvl4pPr lvl="3" algn="l" rtl="0">
              <a:lnSpc>
                <a:spcPct val="90000"/>
              </a:lnSpc>
              <a:spcBef>
                <a:spcPts val="0"/>
              </a:spcBef>
              <a:spcAft>
                <a:spcPts val="0"/>
              </a:spcAft>
              <a:buClr>
                <a:schemeClr val="dk1"/>
              </a:buClr>
              <a:buSzPts val="3200"/>
              <a:buFont typeface="Arial"/>
              <a:buNone/>
              <a:defRPr sz="3200" b="1">
                <a:solidFill>
                  <a:schemeClr val="dk1"/>
                </a:solidFill>
              </a:defRPr>
            </a:lvl4pPr>
            <a:lvl5pPr lvl="4" algn="l" rtl="0">
              <a:lnSpc>
                <a:spcPct val="90000"/>
              </a:lnSpc>
              <a:spcBef>
                <a:spcPts val="0"/>
              </a:spcBef>
              <a:spcAft>
                <a:spcPts val="0"/>
              </a:spcAft>
              <a:buClr>
                <a:schemeClr val="dk1"/>
              </a:buClr>
              <a:buSzPts val="3200"/>
              <a:buFont typeface="Arial"/>
              <a:buNone/>
              <a:defRPr sz="3200" b="1">
                <a:solidFill>
                  <a:schemeClr val="dk1"/>
                </a:solidFill>
              </a:defRPr>
            </a:lvl5pPr>
            <a:lvl6pPr lvl="5" algn="l" rtl="0">
              <a:lnSpc>
                <a:spcPct val="90000"/>
              </a:lnSpc>
              <a:spcBef>
                <a:spcPts val="0"/>
              </a:spcBef>
              <a:spcAft>
                <a:spcPts val="0"/>
              </a:spcAft>
              <a:buClr>
                <a:schemeClr val="dk1"/>
              </a:buClr>
              <a:buSzPts val="3200"/>
              <a:buFont typeface="Arial"/>
              <a:buNone/>
              <a:defRPr sz="3200" b="1">
                <a:solidFill>
                  <a:schemeClr val="dk1"/>
                </a:solidFill>
              </a:defRPr>
            </a:lvl6pPr>
            <a:lvl7pPr lvl="6" algn="l" rtl="0">
              <a:lnSpc>
                <a:spcPct val="90000"/>
              </a:lnSpc>
              <a:spcBef>
                <a:spcPts val="0"/>
              </a:spcBef>
              <a:spcAft>
                <a:spcPts val="0"/>
              </a:spcAft>
              <a:buClr>
                <a:schemeClr val="dk1"/>
              </a:buClr>
              <a:buSzPts val="3200"/>
              <a:buFont typeface="Arial"/>
              <a:buNone/>
              <a:defRPr sz="3200" b="1">
                <a:solidFill>
                  <a:schemeClr val="dk1"/>
                </a:solidFill>
              </a:defRPr>
            </a:lvl7pPr>
            <a:lvl8pPr lvl="7" algn="l" rtl="0">
              <a:lnSpc>
                <a:spcPct val="90000"/>
              </a:lnSpc>
              <a:spcBef>
                <a:spcPts val="0"/>
              </a:spcBef>
              <a:spcAft>
                <a:spcPts val="0"/>
              </a:spcAft>
              <a:buClr>
                <a:schemeClr val="dk1"/>
              </a:buClr>
              <a:buSzPts val="3200"/>
              <a:buFont typeface="Arial"/>
              <a:buNone/>
              <a:defRPr sz="3200" b="1">
                <a:solidFill>
                  <a:schemeClr val="dk1"/>
                </a:solidFill>
              </a:defRPr>
            </a:lvl8pPr>
            <a:lvl9pPr lvl="8" algn="l" rtl="0">
              <a:lnSpc>
                <a:spcPct val="90000"/>
              </a:lnSpc>
              <a:spcBef>
                <a:spcPts val="0"/>
              </a:spcBef>
              <a:spcAft>
                <a:spcPts val="0"/>
              </a:spcAft>
              <a:buClr>
                <a:schemeClr val="dk1"/>
              </a:buClr>
              <a:buSzPts val="3200"/>
              <a:buFont typeface="Arial"/>
              <a:buNone/>
              <a:defRPr sz="3200" b="1">
                <a:solidFill>
                  <a:schemeClr val="dk1"/>
                </a:solidFill>
              </a:defRPr>
            </a:lvl9pPr>
          </a:lstStyle>
          <a:p>
            <a:endParaRPr/>
          </a:p>
        </p:txBody>
      </p:sp>
      <p:sp>
        <p:nvSpPr>
          <p:cNvPr id="2355" name="Google Shape;2355;p71"/>
          <p:cNvSpPr>
            <a:spLocks noGrp="1"/>
          </p:cNvSpPr>
          <p:nvPr>
            <p:ph type="pic" idx="2"/>
          </p:nvPr>
        </p:nvSpPr>
        <p:spPr>
          <a:xfrm>
            <a:off x="3355850" y="890401"/>
            <a:ext cx="1730700" cy="2355900"/>
          </a:xfrm>
          <a:prstGeom prst="rect">
            <a:avLst/>
          </a:prstGeom>
          <a:noFill/>
          <a:ln>
            <a:noFill/>
          </a:ln>
        </p:spPr>
        <p:txBody>
          <a:bodyPr/>
          <a:lstStyle/>
          <a:p>
            <a:endParaRPr lang="en-US"/>
          </a:p>
        </p:txBody>
      </p:sp>
      <p:sp>
        <p:nvSpPr>
          <p:cNvPr id="2356" name="Google Shape;2356;p71"/>
          <p:cNvSpPr>
            <a:spLocks noGrp="1"/>
          </p:cNvSpPr>
          <p:nvPr>
            <p:ph type="pic" idx="3"/>
          </p:nvPr>
        </p:nvSpPr>
        <p:spPr>
          <a:xfrm>
            <a:off x="5215455" y="890360"/>
            <a:ext cx="1730700" cy="2355900"/>
          </a:xfrm>
          <a:prstGeom prst="rect">
            <a:avLst/>
          </a:prstGeom>
          <a:noFill/>
          <a:ln>
            <a:noFill/>
          </a:ln>
        </p:spPr>
        <p:txBody>
          <a:bodyPr/>
          <a:lstStyle/>
          <a:p>
            <a:endParaRPr lang="en-US"/>
          </a:p>
        </p:txBody>
      </p:sp>
      <p:sp>
        <p:nvSpPr>
          <p:cNvPr id="2357" name="Google Shape;2357;p71"/>
          <p:cNvSpPr>
            <a:spLocks noGrp="1"/>
          </p:cNvSpPr>
          <p:nvPr>
            <p:ph type="pic" idx="4"/>
          </p:nvPr>
        </p:nvSpPr>
        <p:spPr>
          <a:xfrm>
            <a:off x="7075073" y="890387"/>
            <a:ext cx="1730700" cy="2355900"/>
          </a:xfrm>
          <a:prstGeom prst="rect">
            <a:avLst/>
          </a:prstGeom>
          <a:noFill/>
          <a:ln>
            <a:noFill/>
          </a:ln>
        </p:spPr>
        <p:txBody>
          <a:bodyPr/>
          <a:lstStyle/>
          <a:p>
            <a:endParaRPr lang="en-US"/>
          </a:p>
        </p:txBody>
      </p:sp>
      <p:sp>
        <p:nvSpPr>
          <p:cNvPr id="2358" name="Google Shape;2358;p71"/>
          <p:cNvSpPr txBox="1">
            <a:spLocks noGrp="1"/>
          </p:cNvSpPr>
          <p:nvPr>
            <p:ph type="body" idx="1"/>
          </p:nvPr>
        </p:nvSpPr>
        <p:spPr>
          <a:xfrm>
            <a:off x="3355800" y="3488427"/>
            <a:ext cx="1730700" cy="13395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
        <p:nvSpPr>
          <p:cNvPr id="2359" name="Google Shape;2359;p71"/>
          <p:cNvSpPr txBox="1">
            <a:spLocks noGrp="1"/>
          </p:cNvSpPr>
          <p:nvPr>
            <p:ph type="body" idx="5"/>
          </p:nvPr>
        </p:nvSpPr>
        <p:spPr>
          <a:xfrm>
            <a:off x="5256575" y="3488427"/>
            <a:ext cx="1730700" cy="13395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
        <p:nvSpPr>
          <p:cNvPr id="2360" name="Google Shape;2360;p71"/>
          <p:cNvSpPr txBox="1">
            <a:spLocks noGrp="1"/>
          </p:cNvSpPr>
          <p:nvPr>
            <p:ph type="body" idx="6"/>
          </p:nvPr>
        </p:nvSpPr>
        <p:spPr>
          <a:xfrm>
            <a:off x="7099075" y="3488427"/>
            <a:ext cx="1730700" cy="13395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
        <p:nvSpPr>
          <p:cNvPr id="2361" name="Google Shape;2361;p71"/>
          <p:cNvSpPr txBox="1">
            <a:spLocks noGrp="1"/>
          </p:cNvSpPr>
          <p:nvPr>
            <p:ph type="subTitle" idx="7"/>
          </p:nvPr>
        </p:nvSpPr>
        <p:spPr>
          <a:xfrm>
            <a:off x="420625" y="890400"/>
            <a:ext cx="2418900" cy="16791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Clr>
                <a:schemeClr val="lt1"/>
              </a:buClr>
              <a:buSzPts val="1600"/>
              <a:buNone/>
              <a:defRPr sz="1600" b="1">
                <a:solidFill>
                  <a:schemeClr val="lt1"/>
                </a:solidFill>
                <a:highlight>
                  <a:schemeClr val="dk1"/>
                </a:highlight>
              </a:defRPr>
            </a:lvl1pPr>
            <a:lvl2pPr lvl="1" rtl="0">
              <a:spcBef>
                <a:spcPts val="0"/>
              </a:spcBef>
              <a:spcAft>
                <a:spcPts val="0"/>
              </a:spcAft>
              <a:buClr>
                <a:schemeClr val="lt1"/>
              </a:buClr>
              <a:buSzPts val="1600"/>
              <a:buNone/>
              <a:defRPr sz="1600" b="1">
                <a:solidFill>
                  <a:schemeClr val="lt1"/>
                </a:solidFill>
                <a:highlight>
                  <a:schemeClr val="dk1"/>
                </a:highlight>
              </a:defRPr>
            </a:lvl2pPr>
            <a:lvl3pPr lvl="2" rtl="0">
              <a:spcBef>
                <a:spcPts val="800"/>
              </a:spcBef>
              <a:spcAft>
                <a:spcPts val="0"/>
              </a:spcAft>
              <a:buClr>
                <a:schemeClr val="lt1"/>
              </a:buClr>
              <a:buSzPts val="1600"/>
              <a:buNone/>
              <a:defRPr sz="1600" b="1">
                <a:solidFill>
                  <a:schemeClr val="lt1"/>
                </a:solidFill>
                <a:highlight>
                  <a:schemeClr val="dk1"/>
                </a:highlight>
              </a:defRPr>
            </a:lvl3pPr>
            <a:lvl4pPr lvl="3" rtl="0">
              <a:spcBef>
                <a:spcPts val="800"/>
              </a:spcBef>
              <a:spcAft>
                <a:spcPts val="0"/>
              </a:spcAft>
              <a:buClr>
                <a:schemeClr val="lt1"/>
              </a:buClr>
              <a:buSzPts val="1600"/>
              <a:buNone/>
              <a:defRPr sz="1600" b="1">
                <a:solidFill>
                  <a:schemeClr val="lt1"/>
                </a:solidFill>
                <a:highlight>
                  <a:schemeClr val="dk1"/>
                </a:highlight>
              </a:defRPr>
            </a:lvl4pPr>
            <a:lvl5pPr lvl="4" rtl="0">
              <a:spcBef>
                <a:spcPts val="800"/>
              </a:spcBef>
              <a:spcAft>
                <a:spcPts val="0"/>
              </a:spcAft>
              <a:buClr>
                <a:schemeClr val="lt1"/>
              </a:buClr>
              <a:buSzPts val="1600"/>
              <a:buNone/>
              <a:defRPr sz="1600" b="1">
                <a:solidFill>
                  <a:schemeClr val="lt1"/>
                </a:solidFill>
                <a:highlight>
                  <a:schemeClr val="dk1"/>
                </a:highlight>
              </a:defRPr>
            </a:lvl5pPr>
            <a:lvl6pPr lvl="5" rtl="0">
              <a:spcBef>
                <a:spcPts val="800"/>
              </a:spcBef>
              <a:spcAft>
                <a:spcPts val="0"/>
              </a:spcAft>
              <a:buClr>
                <a:schemeClr val="lt1"/>
              </a:buClr>
              <a:buSzPts val="1600"/>
              <a:buNone/>
              <a:defRPr sz="1600" b="1">
                <a:solidFill>
                  <a:schemeClr val="lt1"/>
                </a:solidFill>
                <a:highlight>
                  <a:schemeClr val="dk1"/>
                </a:highlight>
              </a:defRPr>
            </a:lvl6pPr>
            <a:lvl7pPr lvl="6" rtl="0">
              <a:spcBef>
                <a:spcPts val="800"/>
              </a:spcBef>
              <a:spcAft>
                <a:spcPts val="0"/>
              </a:spcAft>
              <a:buClr>
                <a:schemeClr val="lt1"/>
              </a:buClr>
              <a:buSzPts val="1600"/>
              <a:buNone/>
              <a:defRPr sz="1600" b="1">
                <a:solidFill>
                  <a:schemeClr val="lt1"/>
                </a:solidFill>
                <a:highlight>
                  <a:schemeClr val="dk1"/>
                </a:highlight>
              </a:defRPr>
            </a:lvl7pPr>
            <a:lvl8pPr lvl="7" rtl="0">
              <a:spcBef>
                <a:spcPts val="800"/>
              </a:spcBef>
              <a:spcAft>
                <a:spcPts val="0"/>
              </a:spcAft>
              <a:buClr>
                <a:schemeClr val="lt1"/>
              </a:buClr>
              <a:buSzPts val="1600"/>
              <a:buNone/>
              <a:defRPr sz="1600" b="1">
                <a:solidFill>
                  <a:schemeClr val="lt1"/>
                </a:solidFill>
                <a:highlight>
                  <a:schemeClr val="dk1"/>
                </a:highlight>
              </a:defRPr>
            </a:lvl8pPr>
            <a:lvl9pPr lvl="8" rtl="0">
              <a:spcBef>
                <a:spcPts val="800"/>
              </a:spcBef>
              <a:spcAft>
                <a:spcPts val="800"/>
              </a:spcAft>
              <a:buClr>
                <a:schemeClr val="lt1"/>
              </a:buClr>
              <a:buSzPts val="1600"/>
              <a:buNone/>
              <a:defRPr sz="1600" b="1">
                <a:solidFill>
                  <a:schemeClr val="lt1"/>
                </a:solidFill>
                <a:highlight>
                  <a:schemeClr val="dk1"/>
                </a:highlight>
              </a:defRPr>
            </a:lvl9pPr>
          </a:lstStyle>
          <a:p>
            <a:endParaRPr/>
          </a:p>
        </p:txBody>
      </p:sp>
      <p:sp>
        <p:nvSpPr>
          <p:cNvPr id="2362" name="Google Shape;2362;p71"/>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23: Agenda — white">
  <p:cSld name="CUSTOM_20_1">
    <p:bg>
      <p:bgPr>
        <a:solidFill>
          <a:schemeClr val="lt1"/>
        </a:solidFill>
        <a:effectLst/>
      </p:bgPr>
    </p:bg>
    <p:spTree>
      <p:nvGrpSpPr>
        <p:cNvPr id="1" name="Shape 42"/>
        <p:cNvGrpSpPr/>
        <p:nvPr/>
      </p:nvGrpSpPr>
      <p:grpSpPr>
        <a:xfrm>
          <a:off x="0" y="0"/>
          <a:ext cx="0" cy="0"/>
          <a:chOff x="0" y="0"/>
          <a:chExt cx="0" cy="0"/>
        </a:xfrm>
      </p:grpSpPr>
      <p:sp>
        <p:nvSpPr>
          <p:cNvPr id="43" name="Google Shape;43;p9"/>
          <p:cNvSpPr txBox="1">
            <a:spLocks noGrp="1"/>
          </p:cNvSpPr>
          <p:nvPr>
            <p:ph type="title"/>
          </p:nvPr>
        </p:nvSpPr>
        <p:spPr>
          <a:xfrm>
            <a:off x="320050" y="320050"/>
            <a:ext cx="3035700" cy="4508100"/>
          </a:xfrm>
          <a:prstGeom prst="rect">
            <a:avLst/>
          </a:prstGeom>
        </p:spPr>
        <p:txBody>
          <a:bodyPr spcFirstLastPara="1" wrap="square" lIns="0" tIns="0" rIns="0" bIns="0" anchor="ctr" anchorCtr="0">
            <a:noAutofit/>
          </a:bodyPr>
          <a:lstStyle>
            <a:lvl1pPr lvl="0" algn="r"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cxnSp>
        <p:nvCxnSpPr>
          <p:cNvPr id="44" name="Google Shape;44;p9"/>
          <p:cNvCxnSpPr/>
          <p:nvPr/>
        </p:nvCxnSpPr>
        <p:spPr>
          <a:xfrm>
            <a:off x="3723680" y="1876175"/>
            <a:ext cx="0" cy="1380300"/>
          </a:xfrm>
          <a:prstGeom prst="straightConnector1">
            <a:avLst/>
          </a:prstGeom>
          <a:noFill/>
          <a:ln w="28575" cap="flat" cmpd="sng">
            <a:solidFill>
              <a:srgbClr val="FFC627"/>
            </a:solidFill>
            <a:prstDash val="solid"/>
            <a:round/>
            <a:headEnd type="none" w="sm" len="sm"/>
            <a:tailEnd type="none" w="sm" len="sm"/>
          </a:ln>
        </p:spPr>
      </p:cxnSp>
      <p:sp>
        <p:nvSpPr>
          <p:cNvPr id="45" name="Google Shape;45;p9"/>
          <p:cNvSpPr txBox="1">
            <a:spLocks noGrp="1"/>
          </p:cNvSpPr>
          <p:nvPr>
            <p:ph type="body" idx="1"/>
          </p:nvPr>
        </p:nvSpPr>
        <p:spPr>
          <a:xfrm>
            <a:off x="4197100" y="322950"/>
            <a:ext cx="4608600" cy="4508100"/>
          </a:xfrm>
          <a:prstGeom prst="rect">
            <a:avLst/>
          </a:prstGeom>
        </p:spPr>
        <p:txBody>
          <a:bodyPr spcFirstLastPara="1" wrap="square" lIns="0" tIns="0" rIns="0" bIns="0" anchor="ctr" anchorCtr="0">
            <a:noAutofit/>
          </a:bodyPr>
          <a:lstStyle>
            <a:lvl1pPr marL="457200" lvl="0" indent="-355600" rtl="0">
              <a:spcBef>
                <a:spcPts val="0"/>
              </a:spcBef>
              <a:spcAft>
                <a:spcPts val="0"/>
              </a:spcAft>
              <a:buSzPts val="2000"/>
              <a:buChar char="●"/>
              <a:defRPr/>
            </a:lvl1pPr>
            <a:lvl2pPr marL="914400" lvl="1" indent="-355600" rtl="0">
              <a:spcBef>
                <a:spcPts val="800"/>
              </a:spcBef>
              <a:spcAft>
                <a:spcPts val="0"/>
              </a:spcAft>
              <a:buSzPts val="2000"/>
              <a:buChar char="○"/>
              <a:defRPr/>
            </a:lvl2pPr>
            <a:lvl3pPr marL="1371600" lvl="2" indent="-355600" rtl="0">
              <a:spcBef>
                <a:spcPts val="800"/>
              </a:spcBef>
              <a:spcAft>
                <a:spcPts val="0"/>
              </a:spcAft>
              <a:buSzPts val="2000"/>
              <a:buChar char="■"/>
              <a:defRPr/>
            </a:lvl3pPr>
            <a:lvl4pPr marL="1828800" lvl="3" indent="-355600" rtl="0">
              <a:spcBef>
                <a:spcPts val="800"/>
              </a:spcBef>
              <a:spcAft>
                <a:spcPts val="0"/>
              </a:spcAft>
              <a:buSzPts val="2000"/>
              <a:buChar char="●"/>
              <a:defRPr/>
            </a:lvl4pPr>
            <a:lvl5pPr marL="2286000" lvl="4" indent="-355600" rtl="0">
              <a:spcBef>
                <a:spcPts val="800"/>
              </a:spcBef>
              <a:spcAft>
                <a:spcPts val="0"/>
              </a:spcAft>
              <a:buSzPts val="2000"/>
              <a:buChar char="○"/>
              <a:defRPr/>
            </a:lvl5pPr>
            <a:lvl6pPr marL="2743200" lvl="5" indent="-355600" rtl="0">
              <a:spcBef>
                <a:spcPts val="800"/>
              </a:spcBef>
              <a:spcAft>
                <a:spcPts val="0"/>
              </a:spcAft>
              <a:buSzPts val="2000"/>
              <a:buChar char="■"/>
              <a:defRPr/>
            </a:lvl6pPr>
            <a:lvl7pPr marL="3200400" lvl="6" indent="-355600" rtl="0">
              <a:spcBef>
                <a:spcPts val="800"/>
              </a:spcBef>
              <a:spcAft>
                <a:spcPts val="0"/>
              </a:spcAft>
              <a:buSzPts val="2000"/>
              <a:buChar char="●"/>
              <a:defRPr/>
            </a:lvl7pPr>
            <a:lvl8pPr marL="3657600" lvl="7" indent="-355600" rtl="0">
              <a:spcBef>
                <a:spcPts val="800"/>
              </a:spcBef>
              <a:spcAft>
                <a:spcPts val="0"/>
              </a:spcAft>
              <a:buSzPts val="2000"/>
              <a:buChar char="○"/>
              <a:defRPr/>
            </a:lvl8pPr>
            <a:lvl9pPr marL="4114800" lvl="8" indent="-355600" rtl="0">
              <a:spcBef>
                <a:spcPts val="800"/>
              </a:spcBef>
              <a:spcAft>
                <a:spcPts val="800"/>
              </a:spcAft>
              <a:buSzPts val="2000"/>
              <a:buChar char="■"/>
              <a:defRPr/>
            </a:lvl9pPr>
          </a:lstStyle>
          <a:p>
            <a:endParaRPr/>
          </a:p>
        </p:txBody>
      </p:sp>
      <p:sp>
        <p:nvSpPr>
          <p:cNvPr id="46" name="Google Shape;46;p9"/>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23: Title, text, with subtitle, photos, 5 column">
  <p:cSld name="CUSTOM_22_1_1_1_1_1_1_1_1_1_1_1_2">
    <p:spTree>
      <p:nvGrpSpPr>
        <p:cNvPr id="1" name="Shape 2363"/>
        <p:cNvGrpSpPr/>
        <p:nvPr/>
      </p:nvGrpSpPr>
      <p:grpSpPr>
        <a:xfrm>
          <a:off x="0" y="0"/>
          <a:ext cx="0" cy="0"/>
          <a:chOff x="0" y="0"/>
          <a:chExt cx="0" cy="0"/>
        </a:xfrm>
      </p:grpSpPr>
      <p:sp>
        <p:nvSpPr>
          <p:cNvPr id="2364" name="Google Shape;2364;p72"/>
          <p:cNvSpPr txBox="1">
            <a:spLocks noGrp="1"/>
          </p:cNvSpPr>
          <p:nvPr>
            <p:ph type="title"/>
          </p:nvPr>
        </p:nvSpPr>
        <p:spPr>
          <a:xfrm>
            <a:off x="419750" y="315325"/>
            <a:ext cx="2418900" cy="5727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800"/>
              </a:spcBef>
              <a:spcAft>
                <a:spcPts val="0"/>
              </a:spcAft>
              <a:buClr>
                <a:schemeClr val="dk1"/>
              </a:buClr>
              <a:buSzPts val="3200"/>
              <a:buFont typeface="Arial"/>
              <a:buNone/>
              <a:defRPr sz="3200" b="1">
                <a:solidFill>
                  <a:schemeClr val="dk1"/>
                </a:solidFill>
              </a:defRPr>
            </a:lvl2pPr>
            <a:lvl3pPr lvl="2" algn="l" rtl="0">
              <a:lnSpc>
                <a:spcPct val="90000"/>
              </a:lnSpc>
              <a:spcBef>
                <a:spcPts val="0"/>
              </a:spcBef>
              <a:spcAft>
                <a:spcPts val="0"/>
              </a:spcAft>
              <a:buClr>
                <a:schemeClr val="dk1"/>
              </a:buClr>
              <a:buSzPts val="3200"/>
              <a:buFont typeface="Arial"/>
              <a:buNone/>
              <a:defRPr sz="3200" b="1">
                <a:solidFill>
                  <a:schemeClr val="dk1"/>
                </a:solidFill>
              </a:defRPr>
            </a:lvl3pPr>
            <a:lvl4pPr lvl="3" algn="l" rtl="0">
              <a:lnSpc>
                <a:spcPct val="90000"/>
              </a:lnSpc>
              <a:spcBef>
                <a:spcPts val="0"/>
              </a:spcBef>
              <a:spcAft>
                <a:spcPts val="0"/>
              </a:spcAft>
              <a:buClr>
                <a:schemeClr val="dk1"/>
              </a:buClr>
              <a:buSzPts val="3200"/>
              <a:buFont typeface="Arial"/>
              <a:buNone/>
              <a:defRPr sz="3200" b="1">
                <a:solidFill>
                  <a:schemeClr val="dk1"/>
                </a:solidFill>
              </a:defRPr>
            </a:lvl4pPr>
            <a:lvl5pPr lvl="4" algn="l" rtl="0">
              <a:lnSpc>
                <a:spcPct val="90000"/>
              </a:lnSpc>
              <a:spcBef>
                <a:spcPts val="0"/>
              </a:spcBef>
              <a:spcAft>
                <a:spcPts val="0"/>
              </a:spcAft>
              <a:buClr>
                <a:schemeClr val="dk1"/>
              </a:buClr>
              <a:buSzPts val="3200"/>
              <a:buFont typeface="Arial"/>
              <a:buNone/>
              <a:defRPr sz="3200" b="1">
                <a:solidFill>
                  <a:schemeClr val="dk1"/>
                </a:solidFill>
              </a:defRPr>
            </a:lvl5pPr>
            <a:lvl6pPr lvl="5" algn="l" rtl="0">
              <a:lnSpc>
                <a:spcPct val="90000"/>
              </a:lnSpc>
              <a:spcBef>
                <a:spcPts val="0"/>
              </a:spcBef>
              <a:spcAft>
                <a:spcPts val="0"/>
              </a:spcAft>
              <a:buClr>
                <a:schemeClr val="dk1"/>
              </a:buClr>
              <a:buSzPts val="3200"/>
              <a:buFont typeface="Arial"/>
              <a:buNone/>
              <a:defRPr sz="3200" b="1">
                <a:solidFill>
                  <a:schemeClr val="dk1"/>
                </a:solidFill>
              </a:defRPr>
            </a:lvl6pPr>
            <a:lvl7pPr lvl="6" algn="l" rtl="0">
              <a:lnSpc>
                <a:spcPct val="90000"/>
              </a:lnSpc>
              <a:spcBef>
                <a:spcPts val="0"/>
              </a:spcBef>
              <a:spcAft>
                <a:spcPts val="0"/>
              </a:spcAft>
              <a:buClr>
                <a:schemeClr val="dk1"/>
              </a:buClr>
              <a:buSzPts val="3200"/>
              <a:buFont typeface="Arial"/>
              <a:buNone/>
              <a:defRPr sz="3200" b="1">
                <a:solidFill>
                  <a:schemeClr val="dk1"/>
                </a:solidFill>
              </a:defRPr>
            </a:lvl7pPr>
            <a:lvl8pPr lvl="7" algn="l" rtl="0">
              <a:lnSpc>
                <a:spcPct val="90000"/>
              </a:lnSpc>
              <a:spcBef>
                <a:spcPts val="0"/>
              </a:spcBef>
              <a:spcAft>
                <a:spcPts val="0"/>
              </a:spcAft>
              <a:buClr>
                <a:schemeClr val="dk1"/>
              </a:buClr>
              <a:buSzPts val="3200"/>
              <a:buFont typeface="Arial"/>
              <a:buNone/>
              <a:defRPr sz="3200" b="1">
                <a:solidFill>
                  <a:schemeClr val="dk1"/>
                </a:solidFill>
              </a:defRPr>
            </a:lvl8pPr>
            <a:lvl9pPr lvl="8" algn="l" rtl="0">
              <a:lnSpc>
                <a:spcPct val="90000"/>
              </a:lnSpc>
              <a:spcBef>
                <a:spcPts val="0"/>
              </a:spcBef>
              <a:spcAft>
                <a:spcPts val="0"/>
              </a:spcAft>
              <a:buClr>
                <a:schemeClr val="dk1"/>
              </a:buClr>
              <a:buSzPts val="3200"/>
              <a:buFont typeface="Arial"/>
              <a:buNone/>
              <a:defRPr sz="3200" b="1">
                <a:solidFill>
                  <a:schemeClr val="dk1"/>
                </a:solidFill>
              </a:defRPr>
            </a:lvl9pPr>
          </a:lstStyle>
          <a:p>
            <a:endParaRPr/>
          </a:p>
        </p:txBody>
      </p:sp>
      <p:sp>
        <p:nvSpPr>
          <p:cNvPr id="2365" name="Google Shape;2365;p72"/>
          <p:cNvSpPr>
            <a:spLocks noGrp="1"/>
          </p:cNvSpPr>
          <p:nvPr>
            <p:ph type="pic" idx="2"/>
          </p:nvPr>
        </p:nvSpPr>
        <p:spPr>
          <a:xfrm>
            <a:off x="3355850" y="895435"/>
            <a:ext cx="1290300" cy="1666500"/>
          </a:xfrm>
          <a:prstGeom prst="rect">
            <a:avLst/>
          </a:prstGeom>
          <a:noFill/>
          <a:ln>
            <a:noFill/>
          </a:ln>
        </p:spPr>
        <p:txBody>
          <a:bodyPr/>
          <a:lstStyle/>
          <a:p>
            <a:endParaRPr lang="en-US"/>
          </a:p>
        </p:txBody>
      </p:sp>
      <p:sp>
        <p:nvSpPr>
          <p:cNvPr id="2366" name="Google Shape;2366;p72"/>
          <p:cNvSpPr>
            <a:spLocks noGrp="1"/>
          </p:cNvSpPr>
          <p:nvPr>
            <p:ph type="pic" idx="3"/>
          </p:nvPr>
        </p:nvSpPr>
        <p:spPr>
          <a:xfrm>
            <a:off x="4747126" y="895435"/>
            <a:ext cx="1290300" cy="1666500"/>
          </a:xfrm>
          <a:prstGeom prst="rect">
            <a:avLst/>
          </a:prstGeom>
          <a:noFill/>
          <a:ln>
            <a:noFill/>
          </a:ln>
        </p:spPr>
        <p:txBody>
          <a:bodyPr/>
          <a:lstStyle/>
          <a:p>
            <a:endParaRPr lang="en-US"/>
          </a:p>
        </p:txBody>
      </p:sp>
      <p:sp>
        <p:nvSpPr>
          <p:cNvPr id="2367" name="Google Shape;2367;p72"/>
          <p:cNvSpPr>
            <a:spLocks noGrp="1"/>
          </p:cNvSpPr>
          <p:nvPr>
            <p:ph type="pic" idx="4"/>
          </p:nvPr>
        </p:nvSpPr>
        <p:spPr>
          <a:xfrm>
            <a:off x="6131302" y="895435"/>
            <a:ext cx="1290300" cy="1666500"/>
          </a:xfrm>
          <a:prstGeom prst="rect">
            <a:avLst/>
          </a:prstGeom>
          <a:noFill/>
          <a:ln>
            <a:noFill/>
          </a:ln>
        </p:spPr>
        <p:txBody>
          <a:bodyPr/>
          <a:lstStyle/>
          <a:p>
            <a:endParaRPr lang="en-US"/>
          </a:p>
        </p:txBody>
      </p:sp>
      <p:sp>
        <p:nvSpPr>
          <p:cNvPr id="2368" name="Google Shape;2368;p72"/>
          <p:cNvSpPr>
            <a:spLocks noGrp="1"/>
          </p:cNvSpPr>
          <p:nvPr>
            <p:ph type="pic" idx="5"/>
          </p:nvPr>
        </p:nvSpPr>
        <p:spPr>
          <a:xfrm>
            <a:off x="7515479" y="895435"/>
            <a:ext cx="1290300" cy="1666500"/>
          </a:xfrm>
          <a:prstGeom prst="rect">
            <a:avLst/>
          </a:prstGeom>
          <a:noFill/>
          <a:ln>
            <a:noFill/>
          </a:ln>
        </p:spPr>
        <p:txBody>
          <a:bodyPr/>
          <a:lstStyle/>
          <a:p>
            <a:endParaRPr lang="en-US"/>
          </a:p>
        </p:txBody>
      </p:sp>
      <p:sp>
        <p:nvSpPr>
          <p:cNvPr id="2369" name="Google Shape;2369;p72"/>
          <p:cNvSpPr txBox="1">
            <a:spLocks noGrp="1"/>
          </p:cNvSpPr>
          <p:nvPr>
            <p:ph type="subTitle" idx="1"/>
          </p:nvPr>
        </p:nvSpPr>
        <p:spPr>
          <a:xfrm>
            <a:off x="420625" y="903050"/>
            <a:ext cx="2418900" cy="1666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Clr>
                <a:schemeClr val="lt1"/>
              </a:buClr>
              <a:buSzPts val="1600"/>
              <a:buNone/>
              <a:defRPr sz="1600" b="1">
                <a:solidFill>
                  <a:schemeClr val="lt1"/>
                </a:solidFill>
                <a:highlight>
                  <a:schemeClr val="dk1"/>
                </a:highlight>
              </a:defRPr>
            </a:lvl1pPr>
            <a:lvl2pPr lvl="1" rtl="0">
              <a:spcBef>
                <a:spcPts val="0"/>
              </a:spcBef>
              <a:spcAft>
                <a:spcPts val="0"/>
              </a:spcAft>
              <a:buClr>
                <a:schemeClr val="lt1"/>
              </a:buClr>
              <a:buSzPts val="1600"/>
              <a:buNone/>
              <a:defRPr sz="1600" b="1">
                <a:solidFill>
                  <a:schemeClr val="lt1"/>
                </a:solidFill>
                <a:highlight>
                  <a:schemeClr val="dk1"/>
                </a:highlight>
              </a:defRPr>
            </a:lvl2pPr>
            <a:lvl3pPr lvl="2" rtl="0">
              <a:spcBef>
                <a:spcPts val="800"/>
              </a:spcBef>
              <a:spcAft>
                <a:spcPts val="0"/>
              </a:spcAft>
              <a:buClr>
                <a:schemeClr val="lt1"/>
              </a:buClr>
              <a:buSzPts val="1600"/>
              <a:buNone/>
              <a:defRPr sz="1600" b="1">
                <a:solidFill>
                  <a:schemeClr val="lt1"/>
                </a:solidFill>
                <a:highlight>
                  <a:schemeClr val="dk1"/>
                </a:highlight>
              </a:defRPr>
            </a:lvl3pPr>
            <a:lvl4pPr lvl="3" rtl="0">
              <a:spcBef>
                <a:spcPts val="800"/>
              </a:spcBef>
              <a:spcAft>
                <a:spcPts val="0"/>
              </a:spcAft>
              <a:buClr>
                <a:schemeClr val="lt1"/>
              </a:buClr>
              <a:buSzPts val="1600"/>
              <a:buNone/>
              <a:defRPr sz="1600" b="1">
                <a:solidFill>
                  <a:schemeClr val="lt1"/>
                </a:solidFill>
                <a:highlight>
                  <a:schemeClr val="dk1"/>
                </a:highlight>
              </a:defRPr>
            </a:lvl4pPr>
            <a:lvl5pPr lvl="4" rtl="0">
              <a:spcBef>
                <a:spcPts val="800"/>
              </a:spcBef>
              <a:spcAft>
                <a:spcPts val="0"/>
              </a:spcAft>
              <a:buClr>
                <a:schemeClr val="lt1"/>
              </a:buClr>
              <a:buSzPts val="1600"/>
              <a:buNone/>
              <a:defRPr sz="1600" b="1">
                <a:solidFill>
                  <a:schemeClr val="lt1"/>
                </a:solidFill>
                <a:highlight>
                  <a:schemeClr val="dk1"/>
                </a:highlight>
              </a:defRPr>
            </a:lvl5pPr>
            <a:lvl6pPr lvl="5" rtl="0">
              <a:spcBef>
                <a:spcPts val="800"/>
              </a:spcBef>
              <a:spcAft>
                <a:spcPts val="0"/>
              </a:spcAft>
              <a:buClr>
                <a:schemeClr val="lt1"/>
              </a:buClr>
              <a:buSzPts val="1600"/>
              <a:buNone/>
              <a:defRPr sz="1600" b="1">
                <a:solidFill>
                  <a:schemeClr val="lt1"/>
                </a:solidFill>
                <a:highlight>
                  <a:schemeClr val="dk1"/>
                </a:highlight>
              </a:defRPr>
            </a:lvl6pPr>
            <a:lvl7pPr lvl="6" rtl="0">
              <a:spcBef>
                <a:spcPts val="800"/>
              </a:spcBef>
              <a:spcAft>
                <a:spcPts val="0"/>
              </a:spcAft>
              <a:buClr>
                <a:schemeClr val="lt1"/>
              </a:buClr>
              <a:buSzPts val="1600"/>
              <a:buNone/>
              <a:defRPr sz="1600" b="1">
                <a:solidFill>
                  <a:schemeClr val="lt1"/>
                </a:solidFill>
                <a:highlight>
                  <a:schemeClr val="dk1"/>
                </a:highlight>
              </a:defRPr>
            </a:lvl7pPr>
            <a:lvl8pPr lvl="7" rtl="0">
              <a:spcBef>
                <a:spcPts val="800"/>
              </a:spcBef>
              <a:spcAft>
                <a:spcPts val="0"/>
              </a:spcAft>
              <a:buClr>
                <a:schemeClr val="lt1"/>
              </a:buClr>
              <a:buSzPts val="1600"/>
              <a:buNone/>
              <a:defRPr sz="1600" b="1">
                <a:solidFill>
                  <a:schemeClr val="lt1"/>
                </a:solidFill>
                <a:highlight>
                  <a:schemeClr val="dk1"/>
                </a:highlight>
              </a:defRPr>
            </a:lvl8pPr>
            <a:lvl9pPr lvl="8" rtl="0">
              <a:spcBef>
                <a:spcPts val="800"/>
              </a:spcBef>
              <a:spcAft>
                <a:spcPts val="800"/>
              </a:spcAft>
              <a:buClr>
                <a:schemeClr val="lt1"/>
              </a:buClr>
              <a:buSzPts val="1600"/>
              <a:buNone/>
              <a:defRPr sz="1600" b="1">
                <a:solidFill>
                  <a:schemeClr val="lt1"/>
                </a:solidFill>
                <a:highlight>
                  <a:schemeClr val="dk1"/>
                </a:highlight>
              </a:defRPr>
            </a:lvl9pPr>
          </a:lstStyle>
          <a:p>
            <a:endParaRPr/>
          </a:p>
        </p:txBody>
      </p:sp>
      <p:sp>
        <p:nvSpPr>
          <p:cNvPr id="2370" name="Google Shape;2370;p72"/>
          <p:cNvSpPr txBox="1">
            <a:spLocks noGrp="1"/>
          </p:cNvSpPr>
          <p:nvPr>
            <p:ph type="body" idx="6"/>
          </p:nvPr>
        </p:nvSpPr>
        <p:spPr>
          <a:xfrm>
            <a:off x="3355850" y="2761875"/>
            <a:ext cx="1278000" cy="20661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
        <p:nvSpPr>
          <p:cNvPr id="2371" name="Google Shape;2371;p72"/>
          <p:cNvSpPr txBox="1">
            <a:spLocks noGrp="1"/>
          </p:cNvSpPr>
          <p:nvPr>
            <p:ph type="body" idx="7"/>
          </p:nvPr>
        </p:nvSpPr>
        <p:spPr>
          <a:xfrm>
            <a:off x="4759429" y="2761875"/>
            <a:ext cx="1278000" cy="20661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
        <p:nvSpPr>
          <p:cNvPr id="2372" name="Google Shape;2372;p72"/>
          <p:cNvSpPr txBox="1">
            <a:spLocks noGrp="1"/>
          </p:cNvSpPr>
          <p:nvPr>
            <p:ph type="body" idx="8"/>
          </p:nvPr>
        </p:nvSpPr>
        <p:spPr>
          <a:xfrm>
            <a:off x="6131296" y="2761875"/>
            <a:ext cx="1278000" cy="20661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
        <p:nvSpPr>
          <p:cNvPr id="2373" name="Google Shape;2373;p72"/>
          <p:cNvSpPr txBox="1">
            <a:spLocks noGrp="1"/>
          </p:cNvSpPr>
          <p:nvPr>
            <p:ph type="body" idx="9"/>
          </p:nvPr>
        </p:nvSpPr>
        <p:spPr>
          <a:xfrm>
            <a:off x="7534875" y="2761875"/>
            <a:ext cx="1278000" cy="20661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
        <p:nvSpPr>
          <p:cNvPr id="2374" name="Google Shape;2374;p72"/>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23: Title, text, with subtitle, room for icons, four column — black">
  <p:cSld name="CUSTOM_23_1_1_1_1_1_1_2_1_1_1_1_1">
    <p:spTree>
      <p:nvGrpSpPr>
        <p:cNvPr id="1" name="Shape 2375"/>
        <p:cNvGrpSpPr/>
        <p:nvPr/>
      </p:nvGrpSpPr>
      <p:grpSpPr>
        <a:xfrm>
          <a:off x="0" y="0"/>
          <a:ext cx="0" cy="0"/>
          <a:chOff x="0" y="0"/>
          <a:chExt cx="0" cy="0"/>
        </a:xfrm>
      </p:grpSpPr>
      <p:sp>
        <p:nvSpPr>
          <p:cNvPr id="2376" name="Google Shape;2376;p73"/>
          <p:cNvSpPr/>
          <p:nvPr/>
        </p:nvSpPr>
        <p:spPr>
          <a:xfrm>
            <a:off x="50" y="0"/>
            <a:ext cx="9144000" cy="1819200"/>
          </a:xfrm>
          <a:prstGeom prst="rect">
            <a:avLst/>
          </a:prstGeom>
          <a:solidFill>
            <a:srgbClr val="191919"/>
          </a:solidFill>
          <a:ln w="9525" cap="flat" cmpd="sng">
            <a:solidFill>
              <a:srgbClr val="191919"/>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Arial"/>
              <a:ea typeface="Arial"/>
              <a:cs typeface="Arial"/>
              <a:sym typeface="Arial"/>
            </a:endParaRPr>
          </a:p>
        </p:txBody>
      </p:sp>
      <p:sp>
        <p:nvSpPr>
          <p:cNvPr id="2377" name="Google Shape;2377;p73"/>
          <p:cNvSpPr txBox="1">
            <a:spLocks noGrp="1"/>
          </p:cNvSpPr>
          <p:nvPr>
            <p:ph type="title"/>
          </p:nvPr>
        </p:nvSpPr>
        <p:spPr>
          <a:xfrm>
            <a:off x="424925" y="315900"/>
            <a:ext cx="8373000" cy="440100"/>
          </a:xfrm>
          <a:prstGeom prst="rect">
            <a:avLst/>
          </a:prstGeom>
          <a:noFill/>
          <a:ln>
            <a:noFill/>
          </a:ln>
        </p:spPr>
        <p:txBody>
          <a:bodyPr spcFirstLastPara="1" wrap="square" lIns="0" tIns="0" rIns="0" bIns="0" anchor="t" anchorCtr="0">
            <a:spAutoFit/>
          </a:bodyPr>
          <a:lstStyle>
            <a:lvl1pPr marR="0" lvl="0" algn="l" rtl="0">
              <a:lnSpc>
                <a:spcPct val="90000"/>
              </a:lnSpc>
              <a:spcBef>
                <a:spcPts val="0"/>
              </a:spcBef>
              <a:spcAft>
                <a:spcPts val="0"/>
              </a:spcAft>
              <a:buClr>
                <a:schemeClr val="dk1"/>
              </a:buClr>
              <a:buSzPts val="3200"/>
              <a:buFont typeface="Arial"/>
              <a:buNone/>
              <a:defRPr sz="3200" b="1" i="0" u="none" strike="noStrike" cap="none">
                <a:solidFill>
                  <a:schemeClr val="dk1"/>
                </a:solidFill>
                <a:highlight>
                  <a:schemeClr val="accent1"/>
                </a:highlight>
                <a:latin typeface="Arial"/>
                <a:ea typeface="Arial"/>
                <a:cs typeface="Arial"/>
                <a:sym typeface="Arial"/>
              </a:defRPr>
            </a:lvl1pPr>
            <a:lvl2pPr lvl="1" algn="l" rtl="0">
              <a:lnSpc>
                <a:spcPct val="100000"/>
              </a:lnSpc>
              <a:spcBef>
                <a:spcPts val="800"/>
              </a:spcBef>
              <a:spcAft>
                <a:spcPts val="0"/>
              </a:spcAft>
              <a:buClr>
                <a:schemeClr val="dk1"/>
              </a:buClr>
              <a:buSzPts val="1400"/>
              <a:buFont typeface="Arial"/>
              <a:buNone/>
              <a:defRPr sz="2800" b="1">
                <a:solidFill>
                  <a:schemeClr val="dk1"/>
                </a:solidFill>
              </a:defRPr>
            </a:lvl2pPr>
            <a:lvl3pPr lvl="2" algn="l" rtl="0">
              <a:lnSpc>
                <a:spcPct val="100000"/>
              </a:lnSpc>
              <a:spcBef>
                <a:spcPts val="0"/>
              </a:spcBef>
              <a:spcAft>
                <a:spcPts val="0"/>
              </a:spcAft>
              <a:buClr>
                <a:schemeClr val="dk1"/>
              </a:buClr>
              <a:buSzPts val="1400"/>
              <a:buFont typeface="Arial"/>
              <a:buNone/>
              <a:defRPr sz="2800" b="1">
                <a:solidFill>
                  <a:schemeClr val="dk1"/>
                </a:solidFill>
              </a:defRPr>
            </a:lvl3pPr>
            <a:lvl4pPr lvl="3" algn="l" rtl="0">
              <a:lnSpc>
                <a:spcPct val="100000"/>
              </a:lnSpc>
              <a:spcBef>
                <a:spcPts val="0"/>
              </a:spcBef>
              <a:spcAft>
                <a:spcPts val="0"/>
              </a:spcAft>
              <a:buClr>
                <a:schemeClr val="dk1"/>
              </a:buClr>
              <a:buSzPts val="1400"/>
              <a:buFont typeface="Arial"/>
              <a:buNone/>
              <a:defRPr sz="2800" b="1">
                <a:solidFill>
                  <a:schemeClr val="dk1"/>
                </a:solidFill>
              </a:defRPr>
            </a:lvl4pPr>
            <a:lvl5pPr lvl="4" algn="l" rtl="0">
              <a:lnSpc>
                <a:spcPct val="100000"/>
              </a:lnSpc>
              <a:spcBef>
                <a:spcPts val="0"/>
              </a:spcBef>
              <a:spcAft>
                <a:spcPts val="0"/>
              </a:spcAft>
              <a:buClr>
                <a:schemeClr val="dk1"/>
              </a:buClr>
              <a:buSzPts val="1400"/>
              <a:buFont typeface="Arial"/>
              <a:buNone/>
              <a:defRPr sz="2800" b="1">
                <a:solidFill>
                  <a:schemeClr val="dk1"/>
                </a:solidFill>
              </a:defRPr>
            </a:lvl5pPr>
            <a:lvl6pPr lvl="5" algn="l" rtl="0">
              <a:lnSpc>
                <a:spcPct val="100000"/>
              </a:lnSpc>
              <a:spcBef>
                <a:spcPts val="0"/>
              </a:spcBef>
              <a:spcAft>
                <a:spcPts val="0"/>
              </a:spcAft>
              <a:buClr>
                <a:schemeClr val="dk1"/>
              </a:buClr>
              <a:buSzPts val="1400"/>
              <a:buFont typeface="Arial"/>
              <a:buNone/>
              <a:defRPr sz="2800" b="1">
                <a:solidFill>
                  <a:schemeClr val="dk1"/>
                </a:solidFill>
              </a:defRPr>
            </a:lvl6pPr>
            <a:lvl7pPr lvl="6" algn="l" rtl="0">
              <a:lnSpc>
                <a:spcPct val="100000"/>
              </a:lnSpc>
              <a:spcBef>
                <a:spcPts val="0"/>
              </a:spcBef>
              <a:spcAft>
                <a:spcPts val="0"/>
              </a:spcAft>
              <a:buClr>
                <a:schemeClr val="dk1"/>
              </a:buClr>
              <a:buSzPts val="1400"/>
              <a:buFont typeface="Arial"/>
              <a:buNone/>
              <a:defRPr sz="2800" b="1">
                <a:solidFill>
                  <a:schemeClr val="dk1"/>
                </a:solidFill>
              </a:defRPr>
            </a:lvl7pPr>
            <a:lvl8pPr lvl="7" algn="l" rtl="0">
              <a:lnSpc>
                <a:spcPct val="100000"/>
              </a:lnSpc>
              <a:spcBef>
                <a:spcPts val="0"/>
              </a:spcBef>
              <a:spcAft>
                <a:spcPts val="0"/>
              </a:spcAft>
              <a:buClr>
                <a:schemeClr val="dk1"/>
              </a:buClr>
              <a:buSzPts val="1400"/>
              <a:buFont typeface="Arial"/>
              <a:buNone/>
              <a:defRPr sz="2800" b="1">
                <a:solidFill>
                  <a:schemeClr val="dk1"/>
                </a:solidFill>
              </a:defRPr>
            </a:lvl8pPr>
            <a:lvl9pPr lvl="8" algn="l" rtl="0">
              <a:lnSpc>
                <a:spcPct val="100000"/>
              </a:lnSpc>
              <a:spcBef>
                <a:spcPts val="0"/>
              </a:spcBef>
              <a:spcAft>
                <a:spcPts val="0"/>
              </a:spcAft>
              <a:buClr>
                <a:schemeClr val="dk1"/>
              </a:buClr>
              <a:buSzPts val="1400"/>
              <a:buFont typeface="Arial"/>
              <a:buNone/>
              <a:defRPr sz="2800" b="1">
                <a:solidFill>
                  <a:schemeClr val="dk1"/>
                </a:solidFill>
              </a:defRPr>
            </a:lvl9pPr>
          </a:lstStyle>
          <a:p>
            <a:endParaRPr/>
          </a:p>
        </p:txBody>
      </p:sp>
      <p:sp>
        <p:nvSpPr>
          <p:cNvPr id="2378" name="Google Shape;2378;p73"/>
          <p:cNvSpPr txBox="1">
            <a:spLocks noGrp="1"/>
          </p:cNvSpPr>
          <p:nvPr>
            <p:ph type="subTitle" idx="1"/>
          </p:nvPr>
        </p:nvSpPr>
        <p:spPr>
          <a:xfrm>
            <a:off x="427950" y="756003"/>
            <a:ext cx="8373000" cy="213900"/>
          </a:xfrm>
          <a:prstGeom prst="rect">
            <a:avLst/>
          </a:prstGeom>
        </p:spPr>
        <p:txBody>
          <a:bodyPr spcFirstLastPara="1" wrap="square" lIns="0" tIns="0" rIns="0" bIns="0" anchor="t" anchorCtr="0">
            <a:spAutoFit/>
          </a:bodyPr>
          <a:lstStyle>
            <a:lvl1pPr lvl="0" rtl="0">
              <a:lnSpc>
                <a:spcPct val="90000"/>
              </a:lnSpc>
              <a:spcBef>
                <a:spcPts val="0"/>
              </a:spcBef>
              <a:spcAft>
                <a:spcPts val="0"/>
              </a:spcAft>
              <a:buClr>
                <a:schemeClr val="lt1"/>
              </a:buClr>
              <a:buSzPts val="1600"/>
              <a:buNone/>
              <a:defRPr sz="1600" b="1">
                <a:solidFill>
                  <a:schemeClr val="lt1"/>
                </a:solidFill>
                <a:highlight>
                  <a:schemeClr val="dk1"/>
                </a:highlight>
              </a:defRPr>
            </a:lvl1pPr>
            <a:lvl2pPr lvl="1" rtl="0">
              <a:lnSpc>
                <a:spcPct val="90000"/>
              </a:lnSpc>
              <a:spcBef>
                <a:spcPts val="800"/>
              </a:spcBef>
              <a:spcAft>
                <a:spcPts val="0"/>
              </a:spcAft>
              <a:buSzPts val="2000"/>
              <a:buNone/>
              <a:defRPr/>
            </a:lvl2pPr>
            <a:lvl3pPr lvl="2" rtl="0">
              <a:lnSpc>
                <a:spcPct val="90000"/>
              </a:lnSpc>
              <a:spcBef>
                <a:spcPts val="800"/>
              </a:spcBef>
              <a:spcAft>
                <a:spcPts val="0"/>
              </a:spcAft>
              <a:buSzPts val="2000"/>
              <a:buNone/>
              <a:defRPr/>
            </a:lvl3pPr>
            <a:lvl4pPr lvl="3" rtl="0">
              <a:lnSpc>
                <a:spcPct val="90000"/>
              </a:lnSpc>
              <a:spcBef>
                <a:spcPts val="800"/>
              </a:spcBef>
              <a:spcAft>
                <a:spcPts val="0"/>
              </a:spcAft>
              <a:buSzPts val="2000"/>
              <a:buNone/>
              <a:defRPr/>
            </a:lvl4pPr>
            <a:lvl5pPr lvl="4" rtl="0">
              <a:lnSpc>
                <a:spcPct val="90000"/>
              </a:lnSpc>
              <a:spcBef>
                <a:spcPts val="800"/>
              </a:spcBef>
              <a:spcAft>
                <a:spcPts val="0"/>
              </a:spcAft>
              <a:buSzPts val="2000"/>
              <a:buNone/>
              <a:defRPr/>
            </a:lvl5pPr>
            <a:lvl6pPr lvl="5" rtl="0">
              <a:lnSpc>
                <a:spcPct val="90000"/>
              </a:lnSpc>
              <a:spcBef>
                <a:spcPts val="800"/>
              </a:spcBef>
              <a:spcAft>
                <a:spcPts val="0"/>
              </a:spcAft>
              <a:buSzPts val="2000"/>
              <a:buNone/>
              <a:defRPr/>
            </a:lvl6pPr>
            <a:lvl7pPr lvl="6" rtl="0">
              <a:lnSpc>
                <a:spcPct val="90000"/>
              </a:lnSpc>
              <a:spcBef>
                <a:spcPts val="800"/>
              </a:spcBef>
              <a:spcAft>
                <a:spcPts val="0"/>
              </a:spcAft>
              <a:buSzPts val="2000"/>
              <a:buNone/>
              <a:defRPr/>
            </a:lvl7pPr>
            <a:lvl8pPr lvl="7" rtl="0">
              <a:lnSpc>
                <a:spcPct val="90000"/>
              </a:lnSpc>
              <a:spcBef>
                <a:spcPts val="800"/>
              </a:spcBef>
              <a:spcAft>
                <a:spcPts val="0"/>
              </a:spcAft>
              <a:buSzPts val="2000"/>
              <a:buNone/>
              <a:defRPr/>
            </a:lvl8pPr>
            <a:lvl9pPr lvl="8" rtl="0">
              <a:lnSpc>
                <a:spcPct val="90000"/>
              </a:lnSpc>
              <a:spcBef>
                <a:spcPts val="800"/>
              </a:spcBef>
              <a:spcAft>
                <a:spcPts val="800"/>
              </a:spcAft>
              <a:buSzPts val="2000"/>
              <a:buNone/>
              <a:defRPr/>
            </a:lvl9pPr>
          </a:lstStyle>
          <a:p>
            <a:endParaRPr/>
          </a:p>
        </p:txBody>
      </p:sp>
      <p:sp>
        <p:nvSpPr>
          <p:cNvPr id="2379" name="Google Shape;2379;p73"/>
          <p:cNvSpPr txBox="1">
            <a:spLocks noGrp="1"/>
          </p:cNvSpPr>
          <p:nvPr>
            <p:ph type="body" idx="2"/>
          </p:nvPr>
        </p:nvSpPr>
        <p:spPr>
          <a:xfrm>
            <a:off x="423275"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380" name="Google Shape;2380;p73"/>
          <p:cNvSpPr txBox="1">
            <a:spLocks noGrp="1"/>
          </p:cNvSpPr>
          <p:nvPr>
            <p:ph type="body" idx="3"/>
          </p:nvPr>
        </p:nvSpPr>
        <p:spPr>
          <a:xfrm>
            <a:off x="2650052"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381" name="Google Shape;2381;p73"/>
          <p:cNvSpPr txBox="1">
            <a:spLocks noGrp="1"/>
          </p:cNvSpPr>
          <p:nvPr>
            <p:ph type="body" idx="4"/>
          </p:nvPr>
        </p:nvSpPr>
        <p:spPr>
          <a:xfrm>
            <a:off x="4796415"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382" name="Google Shape;2382;p73"/>
          <p:cNvSpPr txBox="1">
            <a:spLocks noGrp="1"/>
          </p:cNvSpPr>
          <p:nvPr>
            <p:ph type="body" idx="5"/>
          </p:nvPr>
        </p:nvSpPr>
        <p:spPr>
          <a:xfrm>
            <a:off x="7015273"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383" name="Google Shape;2383;p73"/>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solidFill>
                  <a:srgbClr val="000000"/>
                </a:solidFill>
              </a:defRPr>
            </a:lvl1pPr>
            <a:lvl2pPr lvl="1">
              <a:buNone/>
              <a:defRPr>
                <a:solidFill>
                  <a:srgbClr val="000000"/>
                </a:solidFill>
              </a:defRPr>
            </a:lvl2pPr>
            <a:lvl3pPr lvl="2">
              <a:buNone/>
              <a:defRPr>
                <a:solidFill>
                  <a:srgbClr val="000000"/>
                </a:solidFill>
              </a:defRPr>
            </a:lvl3pPr>
            <a:lvl4pPr lvl="3">
              <a:buNone/>
              <a:defRPr>
                <a:solidFill>
                  <a:srgbClr val="000000"/>
                </a:solidFill>
              </a:defRPr>
            </a:lvl4pPr>
            <a:lvl5pPr lvl="4">
              <a:buNone/>
              <a:defRPr>
                <a:solidFill>
                  <a:srgbClr val="000000"/>
                </a:solidFill>
              </a:defRPr>
            </a:lvl5pPr>
            <a:lvl6pPr lvl="5">
              <a:buNone/>
              <a:defRPr>
                <a:solidFill>
                  <a:srgbClr val="000000"/>
                </a:solidFill>
              </a:defRPr>
            </a:lvl6pPr>
            <a:lvl7pPr lvl="6">
              <a:buNone/>
              <a:defRPr>
                <a:solidFill>
                  <a:srgbClr val="000000"/>
                </a:solidFill>
              </a:defRPr>
            </a:lvl7pPr>
            <a:lvl8pPr lvl="7">
              <a:buNone/>
              <a:defRPr>
                <a:solidFill>
                  <a:srgbClr val="000000"/>
                </a:solidFill>
              </a:defRPr>
            </a:lvl8pPr>
            <a:lvl9pPr lvl="8">
              <a:buNone/>
              <a:defRPr>
                <a:solidFill>
                  <a:srgbClr val="000000"/>
                </a:solidFill>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23: Title, text, with subtitle, room for icons, four column — gold">
  <p:cSld name="CUSTOM_23_1_1_1_1_2_1_1_1_1_1_1_1">
    <p:spTree>
      <p:nvGrpSpPr>
        <p:cNvPr id="1" name="Shape 2384"/>
        <p:cNvGrpSpPr/>
        <p:nvPr/>
      </p:nvGrpSpPr>
      <p:grpSpPr>
        <a:xfrm>
          <a:off x="0" y="0"/>
          <a:ext cx="0" cy="0"/>
          <a:chOff x="0" y="0"/>
          <a:chExt cx="0" cy="0"/>
        </a:xfrm>
      </p:grpSpPr>
      <p:sp>
        <p:nvSpPr>
          <p:cNvPr id="2385" name="Google Shape;2385;p74"/>
          <p:cNvSpPr/>
          <p:nvPr/>
        </p:nvSpPr>
        <p:spPr>
          <a:xfrm>
            <a:off x="50" y="0"/>
            <a:ext cx="9144000" cy="18192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Arial"/>
              <a:ea typeface="Arial"/>
              <a:cs typeface="Arial"/>
              <a:sym typeface="Arial"/>
            </a:endParaRPr>
          </a:p>
        </p:txBody>
      </p:sp>
      <p:sp>
        <p:nvSpPr>
          <p:cNvPr id="2386" name="Google Shape;2386;p74"/>
          <p:cNvSpPr txBox="1">
            <a:spLocks noGrp="1"/>
          </p:cNvSpPr>
          <p:nvPr>
            <p:ph type="title"/>
          </p:nvPr>
        </p:nvSpPr>
        <p:spPr>
          <a:xfrm>
            <a:off x="424925" y="315900"/>
            <a:ext cx="8373000" cy="440100"/>
          </a:xfrm>
          <a:prstGeom prst="rect">
            <a:avLst/>
          </a:prstGeom>
          <a:noFill/>
          <a:ln>
            <a:noFill/>
          </a:ln>
        </p:spPr>
        <p:txBody>
          <a:bodyPr spcFirstLastPara="1" wrap="square" lIns="0" tIns="0" rIns="0" bIns="0" anchor="t" anchorCtr="0">
            <a:spAutoFit/>
          </a:bodyPr>
          <a:lstStyle>
            <a:lvl1pPr marR="0" lvl="0" algn="l" rtl="0">
              <a:lnSpc>
                <a:spcPct val="90000"/>
              </a:lnSpc>
              <a:spcBef>
                <a:spcPts val="0"/>
              </a:spcBef>
              <a:spcAft>
                <a:spcPts val="0"/>
              </a:spcAft>
              <a:buClr>
                <a:schemeClr val="dk1"/>
              </a:buClr>
              <a:buSzPts val="3200"/>
              <a:buFont typeface="Arial"/>
              <a:buNone/>
              <a:defRPr sz="3200" b="1" i="0" u="none" strike="noStrike" cap="none">
                <a:solidFill>
                  <a:schemeClr val="dk1"/>
                </a:solidFill>
                <a:highlight>
                  <a:schemeClr val="accent1"/>
                </a:highlight>
                <a:latin typeface="Arial"/>
                <a:ea typeface="Arial"/>
                <a:cs typeface="Arial"/>
                <a:sym typeface="Arial"/>
              </a:defRPr>
            </a:lvl1pPr>
            <a:lvl2pPr lvl="1" algn="l" rtl="0">
              <a:lnSpc>
                <a:spcPct val="100000"/>
              </a:lnSpc>
              <a:spcBef>
                <a:spcPts val="800"/>
              </a:spcBef>
              <a:spcAft>
                <a:spcPts val="0"/>
              </a:spcAft>
              <a:buClr>
                <a:schemeClr val="dk1"/>
              </a:buClr>
              <a:buSzPts val="1400"/>
              <a:buFont typeface="Arial"/>
              <a:buNone/>
              <a:defRPr sz="2800" b="1">
                <a:solidFill>
                  <a:schemeClr val="dk1"/>
                </a:solidFill>
              </a:defRPr>
            </a:lvl2pPr>
            <a:lvl3pPr lvl="2" algn="l" rtl="0">
              <a:lnSpc>
                <a:spcPct val="100000"/>
              </a:lnSpc>
              <a:spcBef>
                <a:spcPts val="0"/>
              </a:spcBef>
              <a:spcAft>
                <a:spcPts val="0"/>
              </a:spcAft>
              <a:buClr>
                <a:schemeClr val="dk1"/>
              </a:buClr>
              <a:buSzPts val="1400"/>
              <a:buFont typeface="Arial"/>
              <a:buNone/>
              <a:defRPr sz="2800" b="1">
                <a:solidFill>
                  <a:schemeClr val="dk1"/>
                </a:solidFill>
              </a:defRPr>
            </a:lvl3pPr>
            <a:lvl4pPr lvl="3" algn="l" rtl="0">
              <a:lnSpc>
                <a:spcPct val="100000"/>
              </a:lnSpc>
              <a:spcBef>
                <a:spcPts val="0"/>
              </a:spcBef>
              <a:spcAft>
                <a:spcPts val="0"/>
              </a:spcAft>
              <a:buClr>
                <a:schemeClr val="dk1"/>
              </a:buClr>
              <a:buSzPts val="1400"/>
              <a:buFont typeface="Arial"/>
              <a:buNone/>
              <a:defRPr sz="2800" b="1">
                <a:solidFill>
                  <a:schemeClr val="dk1"/>
                </a:solidFill>
              </a:defRPr>
            </a:lvl4pPr>
            <a:lvl5pPr lvl="4" algn="l" rtl="0">
              <a:lnSpc>
                <a:spcPct val="100000"/>
              </a:lnSpc>
              <a:spcBef>
                <a:spcPts val="0"/>
              </a:spcBef>
              <a:spcAft>
                <a:spcPts val="0"/>
              </a:spcAft>
              <a:buClr>
                <a:schemeClr val="dk1"/>
              </a:buClr>
              <a:buSzPts val="1400"/>
              <a:buFont typeface="Arial"/>
              <a:buNone/>
              <a:defRPr sz="2800" b="1">
                <a:solidFill>
                  <a:schemeClr val="dk1"/>
                </a:solidFill>
              </a:defRPr>
            </a:lvl5pPr>
            <a:lvl6pPr lvl="5" algn="l" rtl="0">
              <a:lnSpc>
                <a:spcPct val="100000"/>
              </a:lnSpc>
              <a:spcBef>
                <a:spcPts val="0"/>
              </a:spcBef>
              <a:spcAft>
                <a:spcPts val="0"/>
              </a:spcAft>
              <a:buClr>
                <a:schemeClr val="dk1"/>
              </a:buClr>
              <a:buSzPts val="1400"/>
              <a:buFont typeface="Arial"/>
              <a:buNone/>
              <a:defRPr sz="2800" b="1">
                <a:solidFill>
                  <a:schemeClr val="dk1"/>
                </a:solidFill>
              </a:defRPr>
            </a:lvl6pPr>
            <a:lvl7pPr lvl="6" algn="l" rtl="0">
              <a:lnSpc>
                <a:spcPct val="100000"/>
              </a:lnSpc>
              <a:spcBef>
                <a:spcPts val="0"/>
              </a:spcBef>
              <a:spcAft>
                <a:spcPts val="0"/>
              </a:spcAft>
              <a:buClr>
                <a:schemeClr val="dk1"/>
              </a:buClr>
              <a:buSzPts val="1400"/>
              <a:buFont typeface="Arial"/>
              <a:buNone/>
              <a:defRPr sz="2800" b="1">
                <a:solidFill>
                  <a:schemeClr val="dk1"/>
                </a:solidFill>
              </a:defRPr>
            </a:lvl7pPr>
            <a:lvl8pPr lvl="7" algn="l" rtl="0">
              <a:lnSpc>
                <a:spcPct val="100000"/>
              </a:lnSpc>
              <a:spcBef>
                <a:spcPts val="0"/>
              </a:spcBef>
              <a:spcAft>
                <a:spcPts val="0"/>
              </a:spcAft>
              <a:buClr>
                <a:schemeClr val="dk1"/>
              </a:buClr>
              <a:buSzPts val="1400"/>
              <a:buFont typeface="Arial"/>
              <a:buNone/>
              <a:defRPr sz="2800" b="1">
                <a:solidFill>
                  <a:schemeClr val="dk1"/>
                </a:solidFill>
              </a:defRPr>
            </a:lvl8pPr>
            <a:lvl9pPr lvl="8" algn="l" rtl="0">
              <a:lnSpc>
                <a:spcPct val="100000"/>
              </a:lnSpc>
              <a:spcBef>
                <a:spcPts val="0"/>
              </a:spcBef>
              <a:spcAft>
                <a:spcPts val="0"/>
              </a:spcAft>
              <a:buClr>
                <a:schemeClr val="dk1"/>
              </a:buClr>
              <a:buSzPts val="1400"/>
              <a:buFont typeface="Arial"/>
              <a:buNone/>
              <a:defRPr sz="2800" b="1">
                <a:solidFill>
                  <a:schemeClr val="dk1"/>
                </a:solidFill>
              </a:defRPr>
            </a:lvl9pPr>
          </a:lstStyle>
          <a:p>
            <a:endParaRPr/>
          </a:p>
        </p:txBody>
      </p:sp>
      <p:sp>
        <p:nvSpPr>
          <p:cNvPr id="2387" name="Google Shape;2387;p74"/>
          <p:cNvSpPr txBox="1">
            <a:spLocks noGrp="1"/>
          </p:cNvSpPr>
          <p:nvPr>
            <p:ph type="subTitle" idx="1"/>
          </p:nvPr>
        </p:nvSpPr>
        <p:spPr>
          <a:xfrm>
            <a:off x="427950" y="756003"/>
            <a:ext cx="8373000" cy="213900"/>
          </a:xfrm>
          <a:prstGeom prst="rect">
            <a:avLst/>
          </a:prstGeom>
        </p:spPr>
        <p:txBody>
          <a:bodyPr spcFirstLastPara="1" wrap="square" lIns="0" tIns="0" rIns="0" bIns="0" anchor="t" anchorCtr="0">
            <a:spAutoFit/>
          </a:bodyPr>
          <a:lstStyle>
            <a:lvl1pPr lvl="0" rtl="0">
              <a:lnSpc>
                <a:spcPct val="90000"/>
              </a:lnSpc>
              <a:spcBef>
                <a:spcPts val="0"/>
              </a:spcBef>
              <a:spcAft>
                <a:spcPts val="0"/>
              </a:spcAft>
              <a:buClr>
                <a:schemeClr val="lt1"/>
              </a:buClr>
              <a:buSzPts val="1600"/>
              <a:buNone/>
              <a:defRPr sz="1600" b="1">
                <a:solidFill>
                  <a:schemeClr val="lt1"/>
                </a:solidFill>
                <a:highlight>
                  <a:schemeClr val="dk1"/>
                </a:highlight>
              </a:defRPr>
            </a:lvl1pPr>
            <a:lvl2pPr lvl="1" rtl="0">
              <a:lnSpc>
                <a:spcPct val="90000"/>
              </a:lnSpc>
              <a:spcBef>
                <a:spcPts val="800"/>
              </a:spcBef>
              <a:spcAft>
                <a:spcPts val="0"/>
              </a:spcAft>
              <a:buSzPts val="2000"/>
              <a:buNone/>
              <a:defRPr/>
            </a:lvl2pPr>
            <a:lvl3pPr lvl="2" rtl="0">
              <a:lnSpc>
                <a:spcPct val="90000"/>
              </a:lnSpc>
              <a:spcBef>
                <a:spcPts val="800"/>
              </a:spcBef>
              <a:spcAft>
                <a:spcPts val="0"/>
              </a:spcAft>
              <a:buSzPts val="2000"/>
              <a:buNone/>
              <a:defRPr/>
            </a:lvl3pPr>
            <a:lvl4pPr lvl="3" rtl="0">
              <a:lnSpc>
                <a:spcPct val="90000"/>
              </a:lnSpc>
              <a:spcBef>
                <a:spcPts val="800"/>
              </a:spcBef>
              <a:spcAft>
                <a:spcPts val="0"/>
              </a:spcAft>
              <a:buSzPts val="2000"/>
              <a:buNone/>
              <a:defRPr/>
            </a:lvl4pPr>
            <a:lvl5pPr lvl="4" rtl="0">
              <a:lnSpc>
                <a:spcPct val="90000"/>
              </a:lnSpc>
              <a:spcBef>
                <a:spcPts val="800"/>
              </a:spcBef>
              <a:spcAft>
                <a:spcPts val="0"/>
              </a:spcAft>
              <a:buSzPts val="2000"/>
              <a:buNone/>
              <a:defRPr/>
            </a:lvl5pPr>
            <a:lvl6pPr lvl="5" rtl="0">
              <a:lnSpc>
                <a:spcPct val="90000"/>
              </a:lnSpc>
              <a:spcBef>
                <a:spcPts val="800"/>
              </a:spcBef>
              <a:spcAft>
                <a:spcPts val="0"/>
              </a:spcAft>
              <a:buSzPts val="2000"/>
              <a:buNone/>
              <a:defRPr/>
            </a:lvl6pPr>
            <a:lvl7pPr lvl="6" rtl="0">
              <a:lnSpc>
                <a:spcPct val="90000"/>
              </a:lnSpc>
              <a:spcBef>
                <a:spcPts val="800"/>
              </a:spcBef>
              <a:spcAft>
                <a:spcPts val="0"/>
              </a:spcAft>
              <a:buSzPts val="2000"/>
              <a:buNone/>
              <a:defRPr/>
            </a:lvl7pPr>
            <a:lvl8pPr lvl="7" rtl="0">
              <a:lnSpc>
                <a:spcPct val="90000"/>
              </a:lnSpc>
              <a:spcBef>
                <a:spcPts val="800"/>
              </a:spcBef>
              <a:spcAft>
                <a:spcPts val="0"/>
              </a:spcAft>
              <a:buSzPts val="2000"/>
              <a:buNone/>
              <a:defRPr/>
            </a:lvl8pPr>
            <a:lvl9pPr lvl="8" rtl="0">
              <a:lnSpc>
                <a:spcPct val="90000"/>
              </a:lnSpc>
              <a:spcBef>
                <a:spcPts val="800"/>
              </a:spcBef>
              <a:spcAft>
                <a:spcPts val="800"/>
              </a:spcAft>
              <a:buSzPts val="2000"/>
              <a:buNone/>
              <a:defRPr/>
            </a:lvl9pPr>
          </a:lstStyle>
          <a:p>
            <a:endParaRPr/>
          </a:p>
        </p:txBody>
      </p:sp>
      <p:sp>
        <p:nvSpPr>
          <p:cNvPr id="2388" name="Google Shape;2388;p74"/>
          <p:cNvSpPr txBox="1">
            <a:spLocks noGrp="1"/>
          </p:cNvSpPr>
          <p:nvPr>
            <p:ph type="body" idx="2"/>
          </p:nvPr>
        </p:nvSpPr>
        <p:spPr>
          <a:xfrm>
            <a:off x="423275"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389" name="Google Shape;2389;p74"/>
          <p:cNvSpPr txBox="1">
            <a:spLocks noGrp="1"/>
          </p:cNvSpPr>
          <p:nvPr>
            <p:ph type="body" idx="3"/>
          </p:nvPr>
        </p:nvSpPr>
        <p:spPr>
          <a:xfrm>
            <a:off x="2650052"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390" name="Google Shape;2390;p74"/>
          <p:cNvSpPr txBox="1">
            <a:spLocks noGrp="1"/>
          </p:cNvSpPr>
          <p:nvPr>
            <p:ph type="body" idx="4"/>
          </p:nvPr>
        </p:nvSpPr>
        <p:spPr>
          <a:xfrm>
            <a:off x="4796415"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391" name="Google Shape;2391;p74"/>
          <p:cNvSpPr txBox="1">
            <a:spLocks noGrp="1"/>
          </p:cNvSpPr>
          <p:nvPr>
            <p:ph type="body" idx="5"/>
          </p:nvPr>
        </p:nvSpPr>
        <p:spPr>
          <a:xfrm>
            <a:off x="7015273"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392" name="Google Shape;2392;p74"/>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solidFill>
                  <a:srgbClr val="000000"/>
                </a:solidFill>
              </a:defRPr>
            </a:lvl1pPr>
            <a:lvl2pPr lvl="1">
              <a:buNone/>
              <a:defRPr>
                <a:solidFill>
                  <a:srgbClr val="000000"/>
                </a:solidFill>
              </a:defRPr>
            </a:lvl2pPr>
            <a:lvl3pPr lvl="2">
              <a:buNone/>
              <a:defRPr>
                <a:solidFill>
                  <a:srgbClr val="000000"/>
                </a:solidFill>
              </a:defRPr>
            </a:lvl3pPr>
            <a:lvl4pPr lvl="3">
              <a:buNone/>
              <a:defRPr>
                <a:solidFill>
                  <a:srgbClr val="000000"/>
                </a:solidFill>
              </a:defRPr>
            </a:lvl4pPr>
            <a:lvl5pPr lvl="4">
              <a:buNone/>
              <a:defRPr>
                <a:solidFill>
                  <a:srgbClr val="000000"/>
                </a:solidFill>
              </a:defRPr>
            </a:lvl5pPr>
            <a:lvl6pPr lvl="5">
              <a:buNone/>
              <a:defRPr>
                <a:solidFill>
                  <a:srgbClr val="000000"/>
                </a:solidFill>
              </a:defRPr>
            </a:lvl6pPr>
            <a:lvl7pPr lvl="6">
              <a:buNone/>
              <a:defRPr>
                <a:solidFill>
                  <a:srgbClr val="000000"/>
                </a:solidFill>
              </a:defRPr>
            </a:lvl7pPr>
            <a:lvl8pPr lvl="7">
              <a:buNone/>
              <a:defRPr>
                <a:solidFill>
                  <a:srgbClr val="000000"/>
                </a:solidFill>
              </a:defRPr>
            </a:lvl8pPr>
            <a:lvl9pPr lvl="8">
              <a:buNone/>
              <a:defRPr>
                <a:solidFill>
                  <a:srgbClr val="000000"/>
                </a:solidFill>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23: Title, text, with subtitle, room for icons, four column — maroon">
  <p:cSld name="CUSTOM_23_1_1_2_1_1_1_1_1_1_1_1_1">
    <p:spTree>
      <p:nvGrpSpPr>
        <p:cNvPr id="1" name="Shape 2393"/>
        <p:cNvGrpSpPr/>
        <p:nvPr/>
      </p:nvGrpSpPr>
      <p:grpSpPr>
        <a:xfrm>
          <a:off x="0" y="0"/>
          <a:ext cx="0" cy="0"/>
          <a:chOff x="0" y="0"/>
          <a:chExt cx="0" cy="0"/>
        </a:xfrm>
      </p:grpSpPr>
      <p:sp>
        <p:nvSpPr>
          <p:cNvPr id="2394" name="Google Shape;2394;p75"/>
          <p:cNvSpPr/>
          <p:nvPr/>
        </p:nvSpPr>
        <p:spPr>
          <a:xfrm>
            <a:off x="50" y="0"/>
            <a:ext cx="9144000" cy="18192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Arial"/>
              <a:ea typeface="Arial"/>
              <a:cs typeface="Arial"/>
              <a:sym typeface="Arial"/>
            </a:endParaRPr>
          </a:p>
        </p:txBody>
      </p:sp>
      <p:sp>
        <p:nvSpPr>
          <p:cNvPr id="2395" name="Google Shape;2395;p75"/>
          <p:cNvSpPr txBox="1">
            <a:spLocks noGrp="1"/>
          </p:cNvSpPr>
          <p:nvPr>
            <p:ph type="title"/>
          </p:nvPr>
        </p:nvSpPr>
        <p:spPr>
          <a:xfrm>
            <a:off x="424925" y="315900"/>
            <a:ext cx="8373000" cy="440100"/>
          </a:xfrm>
          <a:prstGeom prst="rect">
            <a:avLst/>
          </a:prstGeom>
          <a:noFill/>
          <a:ln>
            <a:noFill/>
          </a:ln>
        </p:spPr>
        <p:txBody>
          <a:bodyPr spcFirstLastPara="1" wrap="square" lIns="0" tIns="0" rIns="0" bIns="0" anchor="t" anchorCtr="0">
            <a:spAutoFit/>
          </a:bodyPr>
          <a:lstStyle>
            <a:lvl1pPr marR="0" lvl="0" algn="l" rtl="0">
              <a:lnSpc>
                <a:spcPct val="90000"/>
              </a:lnSpc>
              <a:spcBef>
                <a:spcPts val="0"/>
              </a:spcBef>
              <a:spcAft>
                <a:spcPts val="0"/>
              </a:spcAft>
              <a:buClr>
                <a:schemeClr val="dk1"/>
              </a:buClr>
              <a:buSzPts val="3200"/>
              <a:buFont typeface="Arial"/>
              <a:buNone/>
              <a:defRPr sz="3200" b="1" i="0" u="none" strike="noStrike" cap="none">
                <a:solidFill>
                  <a:schemeClr val="dk1"/>
                </a:solidFill>
                <a:highlight>
                  <a:schemeClr val="accent1"/>
                </a:highlight>
                <a:latin typeface="Arial"/>
                <a:ea typeface="Arial"/>
                <a:cs typeface="Arial"/>
                <a:sym typeface="Arial"/>
              </a:defRPr>
            </a:lvl1pPr>
            <a:lvl2pPr lvl="1" algn="l" rtl="0">
              <a:lnSpc>
                <a:spcPct val="100000"/>
              </a:lnSpc>
              <a:spcBef>
                <a:spcPts val="800"/>
              </a:spcBef>
              <a:spcAft>
                <a:spcPts val="0"/>
              </a:spcAft>
              <a:buClr>
                <a:schemeClr val="dk1"/>
              </a:buClr>
              <a:buSzPts val="1400"/>
              <a:buFont typeface="Arial"/>
              <a:buNone/>
              <a:defRPr sz="2800" b="1">
                <a:solidFill>
                  <a:schemeClr val="dk1"/>
                </a:solidFill>
              </a:defRPr>
            </a:lvl2pPr>
            <a:lvl3pPr lvl="2" algn="l" rtl="0">
              <a:lnSpc>
                <a:spcPct val="100000"/>
              </a:lnSpc>
              <a:spcBef>
                <a:spcPts val="0"/>
              </a:spcBef>
              <a:spcAft>
                <a:spcPts val="0"/>
              </a:spcAft>
              <a:buClr>
                <a:schemeClr val="dk1"/>
              </a:buClr>
              <a:buSzPts val="1400"/>
              <a:buFont typeface="Arial"/>
              <a:buNone/>
              <a:defRPr sz="2800" b="1">
                <a:solidFill>
                  <a:schemeClr val="dk1"/>
                </a:solidFill>
              </a:defRPr>
            </a:lvl3pPr>
            <a:lvl4pPr lvl="3" algn="l" rtl="0">
              <a:lnSpc>
                <a:spcPct val="100000"/>
              </a:lnSpc>
              <a:spcBef>
                <a:spcPts val="0"/>
              </a:spcBef>
              <a:spcAft>
                <a:spcPts val="0"/>
              </a:spcAft>
              <a:buClr>
                <a:schemeClr val="dk1"/>
              </a:buClr>
              <a:buSzPts val="1400"/>
              <a:buFont typeface="Arial"/>
              <a:buNone/>
              <a:defRPr sz="2800" b="1">
                <a:solidFill>
                  <a:schemeClr val="dk1"/>
                </a:solidFill>
              </a:defRPr>
            </a:lvl4pPr>
            <a:lvl5pPr lvl="4" algn="l" rtl="0">
              <a:lnSpc>
                <a:spcPct val="100000"/>
              </a:lnSpc>
              <a:spcBef>
                <a:spcPts val="0"/>
              </a:spcBef>
              <a:spcAft>
                <a:spcPts val="0"/>
              </a:spcAft>
              <a:buClr>
                <a:schemeClr val="dk1"/>
              </a:buClr>
              <a:buSzPts val="1400"/>
              <a:buFont typeface="Arial"/>
              <a:buNone/>
              <a:defRPr sz="2800" b="1">
                <a:solidFill>
                  <a:schemeClr val="dk1"/>
                </a:solidFill>
              </a:defRPr>
            </a:lvl5pPr>
            <a:lvl6pPr lvl="5" algn="l" rtl="0">
              <a:lnSpc>
                <a:spcPct val="100000"/>
              </a:lnSpc>
              <a:spcBef>
                <a:spcPts val="0"/>
              </a:spcBef>
              <a:spcAft>
                <a:spcPts val="0"/>
              </a:spcAft>
              <a:buClr>
                <a:schemeClr val="dk1"/>
              </a:buClr>
              <a:buSzPts val="1400"/>
              <a:buFont typeface="Arial"/>
              <a:buNone/>
              <a:defRPr sz="2800" b="1">
                <a:solidFill>
                  <a:schemeClr val="dk1"/>
                </a:solidFill>
              </a:defRPr>
            </a:lvl6pPr>
            <a:lvl7pPr lvl="6" algn="l" rtl="0">
              <a:lnSpc>
                <a:spcPct val="100000"/>
              </a:lnSpc>
              <a:spcBef>
                <a:spcPts val="0"/>
              </a:spcBef>
              <a:spcAft>
                <a:spcPts val="0"/>
              </a:spcAft>
              <a:buClr>
                <a:schemeClr val="dk1"/>
              </a:buClr>
              <a:buSzPts val="1400"/>
              <a:buFont typeface="Arial"/>
              <a:buNone/>
              <a:defRPr sz="2800" b="1">
                <a:solidFill>
                  <a:schemeClr val="dk1"/>
                </a:solidFill>
              </a:defRPr>
            </a:lvl7pPr>
            <a:lvl8pPr lvl="7" algn="l" rtl="0">
              <a:lnSpc>
                <a:spcPct val="100000"/>
              </a:lnSpc>
              <a:spcBef>
                <a:spcPts val="0"/>
              </a:spcBef>
              <a:spcAft>
                <a:spcPts val="0"/>
              </a:spcAft>
              <a:buClr>
                <a:schemeClr val="dk1"/>
              </a:buClr>
              <a:buSzPts val="1400"/>
              <a:buFont typeface="Arial"/>
              <a:buNone/>
              <a:defRPr sz="2800" b="1">
                <a:solidFill>
                  <a:schemeClr val="dk1"/>
                </a:solidFill>
              </a:defRPr>
            </a:lvl8pPr>
            <a:lvl9pPr lvl="8" algn="l" rtl="0">
              <a:lnSpc>
                <a:spcPct val="100000"/>
              </a:lnSpc>
              <a:spcBef>
                <a:spcPts val="0"/>
              </a:spcBef>
              <a:spcAft>
                <a:spcPts val="0"/>
              </a:spcAft>
              <a:buClr>
                <a:schemeClr val="dk1"/>
              </a:buClr>
              <a:buSzPts val="1400"/>
              <a:buFont typeface="Arial"/>
              <a:buNone/>
              <a:defRPr sz="2800" b="1">
                <a:solidFill>
                  <a:schemeClr val="dk1"/>
                </a:solidFill>
              </a:defRPr>
            </a:lvl9pPr>
          </a:lstStyle>
          <a:p>
            <a:endParaRPr/>
          </a:p>
        </p:txBody>
      </p:sp>
      <p:sp>
        <p:nvSpPr>
          <p:cNvPr id="2396" name="Google Shape;2396;p75"/>
          <p:cNvSpPr txBox="1">
            <a:spLocks noGrp="1"/>
          </p:cNvSpPr>
          <p:nvPr>
            <p:ph type="subTitle" idx="1"/>
          </p:nvPr>
        </p:nvSpPr>
        <p:spPr>
          <a:xfrm>
            <a:off x="427950" y="756003"/>
            <a:ext cx="8373000" cy="213900"/>
          </a:xfrm>
          <a:prstGeom prst="rect">
            <a:avLst/>
          </a:prstGeom>
        </p:spPr>
        <p:txBody>
          <a:bodyPr spcFirstLastPara="1" wrap="square" lIns="0" tIns="0" rIns="0" bIns="0" anchor="t" anchorCtr="0">
            <a:spAutoFit/>
          </a:bodyPr>
          <a:lstStyle>
            <a:lvl1pPr lvl="0" rtl="0">
              <a:lnSpc>
                <a:spcPct val="90000"/>
              </a:lnSpc>
              <a:spcBef>
                <a:spcPts val="0"/>
              </a:spcBef>
              <a:spcAft>
                <a:spcPts val="0"/>
              </a:spcAft>
              <a:buClr>
                <a:schemeClr val="lt1"/>
              </a:buClr>
              <a:buSzPts val="1600"/>
              <a:buNone/>
              <a:defRPr sz="1600" b="1">
                <a:solidFill>
                  <a:schemeClr val="lt1"/>
                </a:solidFill>
                <a:highlight>
                  <a:schemeClr val="dk1"/>
                </a:highlight>
              </a:defRPr>
            </a:lvl1pPr>
            <a:lvl2pPr lvl="1" rtl="0">
              <a:lnSpc>
                <a:spcPct val="90000"/>
              </a:lnSpc>
              <a:spcBef>
                <a:spcPts val="800"/>
              </a:spcBef>
              <a:spcAft>
                <a:spcPts val="0"/>
              </a:spcAft>
              <a:buSzPts val="2000"/>
              <a:buNone/>
              <a:defRPr/>
            </a:lvl2pPr>
            <a:lvl3pPr lvl="2" rtl="0">
              <a:lnSpc>
                <a:spcPct val="90000"/>
              </a:lnSpc>
              <a:spcBef>
                <a:spcPts val="800"/>
              </a:spcBef>
              <a:spcAft>
                <a:spcPts val="0"/>
              </a:spcAft>
              <a:buSzPts val="2000"/>
              <a:buNone/>
              <a:defRPr/>
            </a:lvl3pPr>
            <a:lvl4pPr lvl="3" rtl="0">
              <a:lnSpc>
                <a:spcPct val="90000"/>
              </a:lnSpc>
              <a:spcBef>
                <a:spcPts val="800"/>
              </a:spcBef>
              <a:spcAft>
                <a:spcPts val="0"/>
              </a:spcAft>
              <a:buSzPts val="2000"/>
              <a:buNone/>
              <a:defRPr/>
            </a:lvl4pPr>
            <a:lvl5pPr lvl="4" rtl="0">
              <a:lnSpc>
                <a:spcPct val="90000"/>
              </a:lnSpc>
              <a:spcBef>
                <a:spcPts val="800"/>
              </a:spcBef>
              <a:spcAft>
                <a:spcPts val="0"/>
              </a:spcAft>
              <a:buSzPts val="2000"/>
              <a:buNone/>
              <a:defRPr/>
            </a:lvl5pPr>
            <a:lvl6pPr lvl="5" rtl="0">
              <a:lnSpc>
                <a:spcPct val="90000"/>
              </a:lnSpc>
              <a:spcBef>
                <a:spcPts val="800"/>
              </a:spcBef>
              <a:spcAft>
                <a:spcPts val="0"/>
              </a:spcAft>
              <a:buSzPts val="2000"/>
              <a:buNone/>
              <a:defRPr/>
            </a:lvl6pPr>
            <a:lvl7pPr lvl="6" rtl="0">
              <a:lnSpc>
                <a:spcPct val="90000"/>
              </a:lnSpc>
              <a:spcBef>
                <a:spcPts val="800"/>
              </a:spcBef>
              <a:spcAft>
                <a:spcPts val="0"/>
              </a:spcAft>
              <a:buSzPts val="2000"/>
              <a:buNone/>
              <a:defRPr/>
            </a:lvl7pPr>
            <a:lvl8pPr lvl="7" rtl="0">
              <a:lnSpc>
                <a:spcPct val="90000"/>
              </a:lnSpc>
              <a:spcBef>
                <a:spcPts val="800"/>
              </a:spcBef>
              <a:spcAft>
                <a:spcPts val="0"/>
              </a:spcAft>
              <a:buSzPts val="2000"/>
              <a:buNone/>
              <a:defRPr/>
            </a:lvl8pPr>
            <a:lvl9pPr lvl="8" rtl="0">
              <a:lnSpc>
                <a:spcPct val="90000"/>
              </a:lnSpc>
              <a:spcBef>
                <a:spcPts val="800"/>
              </a:spcBef>
              <a:spcAft>
                <a:spcPts val="800"/>
              </a:spcAft>
              <a:buSzPts val="2000"/>
              <a:buNone/>
              <a:defRPr/>
            </a:lvl9pPr>
          </a:lstStyle>
          <a:p>
            <a:endParaRPr/>
          </a:p>
        </p:txBody>
      </p:sp>
      <p:sp>
        <p:nvSpPr>
          <p:cNvPr id="2397" name="Google Shape;2397;p75"/>
          <p:cNvSpPr txBox="1">
            <a:spLocks noGrp="1"/>
          </p:cNvSpPr>
          <p:nvPr>
            <p:ph type="body" idx="2"/>
          </p:nvPr>
        </p:nvSpPr>
        <p:spPr>
          <a:xfrm>
            <a:off x="423275"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398" name="Google Shape;2398;p75"/>
          <p:cNvSpPr txBox="1">
            <a:spLocks noGrp="1"/>
          </p:cNvSpPr>
          <p:nvPr>
            <p:ph type="body" idx="3"/>
          </p:nvPr>
        </p:nvSpPr>
        <p:spPr>
          <a:xfrm>
            <a:off x="2650052"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399" name="Google Shape;2399;p75"/>
          <p:cNvSpPr txBox="1">
            <a:spLocks noGrp="1"/>
          </p:cNvSpPr>
          <p:nvPr>
            <p:ph type="body" idx="4"/>
          </p:nvPr>
        </p:nvSpPr>
        <p:spPr>
          <a:xfrm>
            <a:off x="4796415"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400" name="Google Shape;2400;p75"/>
          <p:cNvSpPr txBox="1">
            <a:spLocks noGrp="1"/>
          </p:cNvSpPr>
          <p:nvPr>
            <p:ph type="body" idx="5"/>
          </p:nvPr>
        </p:nvSpPr>
        <p:spPr>
          <a:xfrm>
            <a:off x="7015273"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401" name="Google Shape;2401;p75"/>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solidFill>
                  <a:srgbClr val="000000"/>
                </a:solidFill>
              </a:defRPr>
            </a:lvl1pPr>
            <a:lvl2pPr lvl="1">
              <a:buNone/>
              <a:defRPr>
                <a:solidFill>
                  <a:srgbClr val="000000"/>
                </a:solidFill>
              </a:defRPr>
            </a:lvl2pPr>
            <a:lvl3pPr lvl="2">
              <a:buNone/>
              <a:defRPr>
                <a:solidFill>
                  <a:srgbClr val="000000"/>
                </a:solidFill>
              </a:defRPr>
            </a:lvl3pPr>
            <a:lvl4pPr lvl="3">
              <a:buNone/>
              <a:defRPr>
                <a:solidFill>
                  <a:srgbClr val="000000"/>
                </a:solidFill>
              </a:defRPr>
            </a:lvl4pPr>
            <a:lvl5pPr lvl="4">
              <a:buNone/>
              <a:defRPr>
                <a:solidFill>
                  <a:srgbClr val="000000"/>
                </a:solidFill>
              </a:defRPr>
            </a:lvl5pPr>
            <a:lvl6pPr lvl="5">
              <a:buNone/>
              <a:defRPr>
                <a:solidFill>
                  <a:srgbClr val="000000"/>
                </a:solidFill>
              </a:defRPr>
            </a:lvl6pPr>
            <a:lvl7pPr lvl="6">
              <a:buNone/>
              <a:defRPr>
                <a:solidFill>
                  <a:srgbClr val="000000"/>
                </a:solidFill>
              </a:defRPr>
            </a:lvl7pPr>
            <a:lvl8pPr lvl="7">
              <a:buNone/>
              <a:defRPr>
                <a:solidFill>
                  <a:srgbClr val="000000"/>
                </a:solidFill>
              </a:defRPr>
            </a:lvl8pPr>
            <a:lvl9pPr lvl="8">
              <a:buNone/>
              <a:defRPr>
                <a:solidFill>
                  <a:srgbClr val="000000"/>
                </a:solidFill>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23: Title, text, 4 column, good for facts — black">
  <p:cSld name="CUSTOM_25">
    <p:bg>
      <p:bgPr>
        <a:solidFill>
          <a:schemeClr val="dk1"/>
        </a:solidFill>
        <a:effectLst/>
      </p:bgPr>
    </p:bg>
    <p:spTree>
      <p:nvGrpSpPr>
        <p:cNvPr id="1" name="Shape 2402"/>
        <p:cNvGrpSpPr/>
        <p:nvPr/>
      </p:nvGrpSpPr>
      <p:grpSpPr>
        <a:xfrm>
          <a:off x="0" y="0"/>
          <a:ext cx="0" cy="0"/>
          <a:chOff x="0" y="0"/>
          <a:chExt cx="0" cy="0"/>
        </a:xfrm>
      </p:grpSpPr>
      <p:sp>
        <p:nvSpPr>
          <p:cNvPr id="2403" name="Google Shape;2403;p76"/>
          <p:cNvSpPr txBox="1">
            <a:spLocks noGrp="1"/>
          </p:cNvSpPr>
          <p:nvPr>
            <p:ph type="title"/>
          </p:nvPr>
        </p:nvSpPr>
        <p:spPr>
          <a:xfrm>
            <a:off x="420625" y="1714250"/>
            <a:ext cx="1950900" cy="1690500"/>
          </a:xfrm>
          <a:prstGeom prst="rect">
            <a:avLst/>
          </a:prstGeom>
          <a:solidFill>
            <a:schemeClr val="lt1"/>
          </a:solidFill>
        </p:spPr>
        <p:txBody>
          <a:bodyPr spcFirstLastPara="1" wrap="square" lIns="182875" tIns="594350" rIns="91425" bIns="91425" anchor="t" anchorCtr="0">
            <a:noAutofit/>
          </a:bodyPr>
          <a:lstStyle>
            <a:lvl1pPr lvl="0" rtl="0">
              <a:lnSpc>
                <a:spcPct val="90000"/>
              </a:lnSpc>
              <a:spcBef>
                <a:spcPts val="0"/>
              </a:spcBef>
              <a:spcAft>
                <a:spcPts val="0"/>
              </a:spcAft>
              <a:buSzPts val="1800"/>
              <a:buNone/>
              <a:defRPr sz="1800">
                <a:highlight>
                  <a:schemeClr val="accent1"/>
                </a:highlight>
              </a:defRPr>
            </a:lvl1pPr>
            <a:lvl2pPr lvl="1" rtl="0">
              <a:lnSpc>
                <a:spcPct val="90000"/>
              </a:lnSpc>
              <a:spcBef>
                <a:spcPts val="0"/>
              </a:spcBef>
              <a:spcAft>
                <a:spcPts val="0"/>
              </a:spcAft>
              <a:buSzPts val="1800"/>
              <a:buNone/>
              <a:defRPr sz="1800">
                <a:highlight>
                  <a:schemeClr val="accent1"/>
                </a:highlight>
              </a:defRPr>
            </a:lvl2pPr>
            <a:lvl3pPr lvl="2" rtl="0">
              <a:lnSpc>
                <a:spcPct val="90000"/>
              </a:lnSpc>
              <a:spcBef>
                <a:spcPts val="0"/>
              </a:spcBef>
              <a:spcAft>
                <a:spcPts val="0"/>
              </a:spcAft>
              <a:buSzPts val="1800"/>
              <a:buNone/>
              <a:defRPr sz="1800">
                <a:highlight>
                  <a:schemeClr val="accent1"/>
                </a:highlight>
              </a:defRPr>
            </a:lvl3pPr>
            <a:lvl4pPr lvl="3" rtl="0">
              <a:lnSpc>
                <a:spcPct val="90000"/>
              </a:lnSpc>
              <a:spcBef>
                <a:spcPts val="0"/>
              </a:spcBef>
              <a:spcAft>
                <a:spcPts val="0"/>
              </a:spcAft>
              <a:buSzPts val="1800"/>
              <a:buNone/>
              <a:defRPr sz="1800">
                <a:highlight>
                  <a:schemeClr val="accent1"/>
                </a:highlight>
              </a:defRPr>
            </a:lvl4pPr>
            <a:lvl5pPr lvl="4" rtl="0">
              <a:lnSpc>
                <a:spcPct val="90000"/>
              </a:lnSpc>
              <a:spcBef>
                <a:spcPts val="0"/>
              </a:spcBef>
              <a:spcAft>
                <a:spcPts val="0"/>
              </a:spcAft>
              <a:buSzPts val="1800"/>
              <a:buNone/>
              <a:defRPr sz="1800">
                <a:highlight>
                  <a:schemeClr val="accent1"/>
                </a:highlight>
              </a:defRPr>
            </a:lvl5pPr>
            <a:lvl6pPr lvl="5" rtl="0">
              <a:lnSpc>
                <a:spcPct val="90000"/>
              </a:lnSpc>
              <a:spcBef>
                <a:spcPts val="0"/>
              </a:spcBef>
              <a:spcAft>
                <a:spcPts val="0"/>
              </a:spcAft>
              <a:buSzPts val="1800"/>
              <a:buNone/>
              <a:defRPr sz="1800">
                <a:highlight>
                  <a:schemeClr val="accent1"/>
                </a:highlight>
              </a:defRPr>
            </a:lvl6pPr>
            <a:lvl7pPr lvl="6" rtl="0">
              <a:lnSpc>
                <a:spcPct val="90000"/>
              </a:lnSpc>
              <a:spcBef>
                <a:spcPts val="0"/>
              </a:spcBef>
              <a:spcAft>
                <a:spcPts val="0"/>
              </a:spcAft>
              <a:buSzPts val="1800"/>
              <a:buNone/>
              <a:defRPr sz="1800">
                <a:highlight>
                  <a:schemeClr val="accent1"/>
                </a:highlight>
              </a:defRPr>
            </a:lvl7pPr>
            <a:lvl8pPr lvl="7" rtl="0">
              <a:lnSpc>
                <a:spcPct val="90000"/>
              </a:lnSpc>
              <a:spcBef>
                <a:spcPts val="0"/>
              </a:spcBef>
              <a:spcAft>
                <a:spcPts val="0"/>
              </a:spcAft>
              <a:buSzPts val="1800"/>
              <a:buNone/>
              <a:defRPr sz="1800">
                <a:highlight>
                  <a:schemeClr val="accent1"/>
                </a:highlight>
              </a:defRPr>
            </a:lvl8pPr>
            <a:lvl9pPr lvl="8" rtl="0">
              <a:lnSpc>
                <a:spcPct val="90000"/>
              </a:lnSpc>
              <a:spcBef>
                <a:spcPts val="0"/>
              </a:spcBef>
              <a:spcAft>
                <a:spcPts val="0"/>
              </a:spcAft>
              <a:buSzPts val="1800"/>
              <a:buNone/>
              <a:defRPr sz="1800">
                <a:highlight>
                  <a:schemeClr val="accent1"/>
                </a:highlight>
              </a:defRPr>
            </a:lvl9pPr>
          </a:lstStyle>
          <a:p>
            <a:endParaRPr/>
          </a:p>
        </p:txBody>
      </p:sp>
      <p:sp>
        <p:nvSpPr>
          <p:cNvPr id="2404" name="Google Shape;2404;p76"/>
          <p:cNvSpPr txBox="1">
            <a:spLocks noGrp="1"/>
          </p:cNvSpPr>
          <p:nvPr>
            <p:ph type="body" idx="1"/>
          </p:nvPr>
        </p:nvSpPr>
        <p:spPr>
          <a:xfrm>
            <a:off x="420625" y="2703525"/>
            <a:ext cx="1950900" cy="7011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800"/>
              </a:spcBef>
              <a:spcAft>
                <a:spcPts val="0"/>
              </a:spcAft>
              <a:buSzPts val="1200"/>
              <a:buChar char="○"/>
              <a:defRPr sz="1200"/>
            </a:lvl2pPr>
            <a:lvl3pPr marL="1371600" lvl="2" indent="-304800" rtl="0">
              <a:spcBef>
                <a:spcPts val="800"/>
              </a:spcBef>
              <a:spcAft>
                <a:spcPts val="0"/>
              </a:spcAft>
              <a:buSzPts val="1200"/>
              <a:buChar char="■"/>
              <a:defRPr sz="1200"/>
            </a:lvl3pPr>
            <a:lvl4pPr marL="1828800" lvl="3" indent="-304800" rtl="0">
              <a:spcBef>
                <a:spcPts val="800"/>
              </a:spcBef>
              <a:spcAft>
                <a:spcPts val="0"/>
              </a:spcAft>
              <a:buSzPts val="1200"/>
              <a:buChar char="●"/>
              <a:defRPr sz="1200"/>
            </a:lvl4pPr>
            <a:lvl5pPr marL="2286000" lvl="4" indent="-304800" rtl="0">
              <a:spcBef>
                <a:spcPts val="800"/>
              </a:spcBef>
              <a:spcAft>
                <a:spcPts val="0"/>
              </a:spcAft>
              <a:buSzPts val="1200"/>
              <a:buChar char="○"/>
              <a:defRPr sz="1200"/>
            </a:lvl5pPr>
            <a:lvl6pPr marL="2743200" lvl="5" indent="-304800" rtl="0">
              <a:spcBef>
                <a:spcPts val="800"/>
              </a:spcBef>
              <a:spcAft>
                <a:spcPts val="0"/>
              </a:spcAft>
              <a:buSzPts val="1200"/>
              <a:buChar char="■"/>
              <a:defRPr sz="1200"/>
            </a:lvl6pPr>
            <a:lvl7pPr marL="3200400" lvl="6" indent="-304800" rtl="0">
              <a:spcBef>
                <a:spcPts val="800"/>
              </a:spcBef>
              <a:spcAft>
                <a:spcPts val="0"/>
              </a:spcAft>
              <a:buSzPts val="1200"/>
              <a:buChar char="●"/>
              <a:defRPr sz="1200"/>
            </a:lvl7pPr>
            <a:lvl8pPr marL="3657600" lvl="7" indent="-304800" rtl="0">
              <a:spcBef>
                <a:spcPts val="800"/>
              </a:spcBef>
              <a:spcAft>
                <a:spcPts val="0"/>
              </a:spcAft>
              <a:buSzPts val="1200"/>
              <a:buChar char="○"/>
              <a:defRPr sz="1200"/>
            </a:lvl8pPr>
            <a:lvl9pPr marL="4114800" lvl="8" indent="-304800" rtl="0">
              <a:spcBef>
                <a:spcPts val="800"/>
              </a:spcBef>
              <a:spcAft>
                <a:spcPts val="800"/>
              </a:spcAft>
              <a:buSzPts val="1200"/>
              <a:buChar char="■"/>
              <a:defRPr sz="1200"/>
            </a:lvl9pPr>
          </a:lstStyle>
          <a:p>
            <a:endParaRPr/>
          </a:p>
        </p:txBody>
      </p:sp>
      <p:sp>
        <p:nvSpPr>
          <p:cNvPr id="2405" name="Google Shape;2405;p76"/>
          <p:cNvSpPr txBox="1">
            <a:spLocks noGrp="1"/>
          </p:cNvSpPr>
          <p:nvPr>
            <p:ph type="title" idx="2"/>
          </p:nvPr>
        </p:nvSpPr>
        <p:spPr>
          <a:xfrm>
            <a:off x="6711350" y="1724225"/>
            <a:ext cx="1950900" cy="1690500"/>
          </a:xfrm>
          <a:prstGeom prst="rect">
            <a:avLst/>
          </a:prstGeom>
          <a:solidFill>
            <a:schemeClr val="lt1"/>
          </a:solidFill>
        </p:spPr>
        <p:txBody>
          <a:bodyPr spcFirstLastPara="1" wrap="square" lIns="182875" tIns="594350" rIns="91425" bIns="91425" anchor="t" anchorCtr="0">
            <a:noAutofit/>
          </a:bodyPr>
          <a:lstStyle>
            <a:lvl1pPr lvl="0" rtl="0">
              <a:lnSpc>
                <a:spcPct val="90000"/>
              </a:lnSpc>
              <a:spcBef>
                <a:spcPts val="0"/>
              </a:spcBef>
              <a:spcAft>
                <a:spcPts val="0"/>
              </a:spcAft>
              <a:buSzPts val="1800"/>
              <a:buNone/>
              <a:defRPr sz="1800">
                <a:highlight>
                  <a:schemeClr val="accent1"/>
                </a:highlight>
              </a:defRPr>
            </a:lvl1pPr>
            <a:lvl2pPr lvl="1" rtl="0">
              <a:lnSpc>
                <a:spcPct val="90000"/>
              </a:lnSpc>
              <a:spcBef>
                <a:spcPts val="0"/>
              </a:spcBef>
              <a:spcAft>
                <a:spcPts val="0"/>
              </a:spcAft>
              <a:buSzPts val="1800"/>
              <a:buNone/>
              <a:defRPr sz="1800">
                <a:highlight>
                  <a:schemeClr val="accent1"/>
                </a:highlight>
              </a:defRPr>
            </a:lvl2pPr>
            <a:lvl3pPr lvl="2" rtl="0">
              <a:lnSpc>
                <a:spcPct val="90000"/>
              </a:lnSpc>
              <a:spcBef>
                <a:spcPts val="0"/>
              </a:spcBef>
              <a:spcAft>
                <a:spcPts val="0"/>
              </a:spcAft>
              <a:buSzPts val="1800"/>
              <a:buNone/>
              <a:defRPr sz="1800">
                <a:highlight>
                  <a:schemeClr val="accent1"/>
                </a:highlight>
              </a:defRPr>
            </a:lvl3pPr>
            <a:lvl4pPr lvl="3" rtl="0">
              <a:lnSpc>
                <a:spcPct val="90000"/>
              </a:lnSpc>
              <a:spcBef>
                <a:spcPts val="0"/>
              </a:spcBef>
              <a:spcAft>
                <a:spcPts val="0"/>
              </a:spcAft>
              <a:buSzPts val="1800"/>
              <a:buNone/>
              <a:defRPr sz="1800">
                <a:highlight>
                  <a:schemeClr val="accent1"/>
                </a:highlight>
              </a:defRPr>
            </a:lvl4pPr>
            <a:lvl5pPr lvl="4" rtl="0">
              <a:lnSpc>
                <a:spcPct val="90000"/>
              </a:lnSpc>
              <a:spcBef>
                <a:spcPts val="0"/>
              </a:spcBef>
              <a:spcAft>
                <a:spcPts val="0"/>
              </a:spcAft>
              <a:buSzPts val="1800"/>
              <a:buNone/>
              <a:defRPr sz="1800">
                <a:highlight>
                  <a:schemeClr val="accent1"/>
                </a:highlight>
              </a:defRPr>
            </a:lvl5pPr>
            <a:lvl6pPr lvl="5" rtl="0">
              <a:lnSpc>
                <a:spcPct val="90000"/>
              </a:lnSpc>
              <a:spcBef>
                <a:spcPts val="0"/>
              </a:spcBef>
              <a:spcAft>
                <a:spcPts val="0"/>
              </a:spcAft>
              <a:buSzPts val="1800"/>
              <a:buNone/>
              <a:defRPr sz="1800">
                <a:highlight>
                  <a:schemeClr val="accent1"/>
                </a:highlight>
              </a:defRPr>
            </a:lvl6pPr>
            <a:lvl7pPr lvl="6" rtl="0">
              <a:lnSpc>
                <a:spcPct val="90000"/>
              </a:lnSpc>
              <a:spcBef>
                <a:spcPts val="0"/>
              </a:spcBef>
              <a:spcAft>
                <a:spcPts val="0"/>
              </a:spcAft>
              <a:buSzPts val="1800"/>
              <a:buNone/>
              <a:defRPr sz="1800">
                <a:highlight>
                  <a:schemeClr val="accent1"/>
                </a:highlight>
              </a:defRPr>
            </a:lvl7pPr>
            <a:lvl8pPr lvl="7" rtl="0">
              <a:lnSpc>
                <a:spcPct val="90000"/>
              </a:lnSpc>
              <a:spcBef>
                <a:spcPts val="0"/>
              </a:spcBef>
              <a:spcAft>
                <a:spcPts val="0"/>
              </a:spcAft>
              <a:buSzPts val="1800"/>
              <a:buNone/>
              <a:defRPr sz="1800">
                <a:highlight>
                  <a:schemeClr val="accent1"/>
                </a:highlight>
              </a:defRPr>
            </a:lvl8pPr>
            <a:lvl9pPr lvl="8" rtl="0">
              <a:lnSpc>
                <a:spcPct val="90000"/>
              </a:lnSpc>
              <a:spcBef>
                <a:spcPts val="0"/>
              </a:spcBef>
              <a:spcAft>
                <a:spcPts val="0"/>
              </a:spcAft>
              <a:buSzPts val="1800"/>
              <a:buNone/>
              <a:defRPr sz="1800">
                <a:highlight>
                  <a:schemeClr val="accent1"/>
                </a:highlight>
              </a:defRPr>
            </a:lvl9pPr>
          </a:lstStyle>
          <a:p>
            <a:endParaRPr/>
          </a:p>
        </p:txBody>
      </p:sp>
      <p:sp>
        <p:nvSpPr>
          <p:cNvPr id="2406" name="Google Shape;2406;p76"/>
          <p:cNvSpPr txBox="1">
            <a:spLocks noGrp="1"/>
          </p:cNvSpPr>
          <p:nvPr>
            <p:ph type="body" idx="3"/>
          </p:nvPr>
        </p:nvSpPr>
        <p:spPr>
          <a:xfrm>
            <a:off x="6711700" y="2713500"/>
            <a:ext cx="1950900" cy="7011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800"/>
              </a:spcBef>
              <a:spcAft>
                <a:spcPts val="0"/>
              </a:spcAft>
              <a:buSzPts val="1200"/>
              <a:buChar char="○"/>
              <a:defRPr sz="1200"/>
            </a:lvl2pPr>
            <a:lvl3pPr marL="1371600" lvl="2" indent="-304800" rtl="0">
              <a:spcBef>
                <a:spcPts val="800"/>
              </a:spcBef>
              <a:spcAft>
                <a:spcPts val="0"/>
              </a:spcAft>
              <a:buSzPts val="1200"/>
              <a:buChar char="■"/>
              <a:defRPr sz="1200"/>
            </a:lvl3pPr>
            <a:lvl4pPr marL="1828800" lvl="3" indent="-304800" rtl="0">
              <a:spcBef>
                <a:spcPts val="800"/>
              </a:spcBef>
              <a:spcAft>
                <a:spcPts val="0"/>
              </a:spcAft>
              <a:buSzPts val="1200"/>
              <a:buChar char="●"/>
              <a:defRPr sz="1200"/>
            </a:lvl4pPr>
            <a:lvl5pPr marL="2286000" lvl="4" indent="-304800" rtl="0">
              <a:spcBef>
                <a:spcPts val="800"/>
              </a:spcBef>
              <a:spcAft>
                <a:spcPts val="0"/>
              </a:spcAft>
              <a:buSzPts val="1200"/>
              <a:buChar char="○"/>
              <a:defRPr sz="1200"/>
            </a:lvl5pPr>
            <a:lvl6pPr marL="2743200" lvl="5" indent="-304800" rtl="0">
              <a:spcBef>
                <a:spcPts val="800"/>
              </a:spcBef>
              <a:spcAft>
                <a:spcPts val="0"/>
              </a:spcAft>
              <a:buSzPts val="1200"/>
              <a:buChar char="■"/>
              <a:defRPr sz="1200"/>
            </a:lvl6pPr>
            <a:lvl7pPr marL="3200400" lvl="6" indent="-304800" rtl="0">
              <a:spcBef>
                <a:spcPts val="800"/>
              </a:spcBef>
              <a:spcAft>
                <a:spcPts val="0"/>
              </a:spcAft>
              <a:buSzPts val="1200"/>
              <a:buChar char="●"/>
              <a:defRPr sz="1200"/>
            </a:lvl7pPr>
            <a:lvl8pPr marL="3657600" lvl="7" indent="-304800" rtl="0">
              <a:spcBef>
                <a:spcPts val="800"/>
              </a:spcBef>
              <a:spcAft>
                <a:spcPts val="0"/>
              </a:spcAft>
              <a:buSzPts val="1200"/>
              <a:buChar char="○"/>
              <a:defRPr sz="1200"/>
            </a:lvl8pPr>
            <a:lvl9pPr marL="4114800" lvl="8" indent="-304800" rtl="0">
              <a:spcBef>
                <a:spcPts val="800"/>
              </a:spcBef>
              <a:spcAft>
                <a:spcPts val="800"/>
              </a:spcAft>
              <a:buSzPts val="1200"/>
              <a:buChar char="■"/>
              <a:defRPr sz="1200"/>
            </a:lvl9pPr>
          </a:lstStyle>
          <a:p>
            <a:endParaRPr/>
          </a:p>
        </p:txBody>
      </p:sp>
      <p:sp>
        <p:nvSpPr>
          <p:cNvPr id="2407" name="Google Shape;2407;p76"/>
          <p:cNvSpPr txBox="1">
            <a:spLocks noGrp="1"/>
          </p:cNvSpPr>
          <p:nvPr>
            <p:ph type="title" idx="4"/>
          </p:nvPr>
        </p:nvSpPr>
        <p:spPr>
          <a:xfrm>
            <a:off x="4631025" y="1714250"/>
            <a:ext cx="1950900" cy="1690500"/>
          </a:xfrm>
          <a:prstGeom prst="rect">
            <a:avLst/>
          </a:prstGeom>
          <a:solidFill>
            <a:schemeClr val="lt1"/>
          </a:solidFill>
        </p:spPr>
        <p:txBody>
          <a:bodyPr spcFirstLastPara="1" wrap="square" lIns="182875" tIns="594350" rIns="91425" bIns="91425" anchor="t" anchorCtr="0">
            <a:noAutofit/>
          </a:bodyPr>
          <a:lstStyle>
            <a:lvl1pPr lvl="0" rtl="0">
              <a:lnSpc>
                <a:spcPct val="90000"/>
              </a:lnSpc>
              <a:spcBef>
                <a:spcPts val="0"/>
              </a:spcBef>
              <a:spcAft>
                <a:spcPts val="0"/>
              </a:spcAft>
              <a:buSzPts val="1800"/>
              <a:buNone/>
              <a:defRPr sz="1800">
                <a:highlight>
                  <a:schemeClr val="accent1"/>
                </a:highlight>
              </a:defRPr>
            </a:lvl1pPr>
            <a:lvl2pPr lvl="1" rtl="0">
              <a:lnSpc>
                <a:spcPct val="90000"/>
              </a:lnSpc>
              <a:spcBef>
                <a:spcPts val="0"/>
              </a:spcBef>
              <a:spcAft>
                <a:spcPts val="0"/>
              </a:spcAft>
              <a:buSzPts val="1800"/>
              <a:buNone/>
              <a:defRPr sz="1800">
                <a:highlight>
                  <a:schemeClr val="accent1"/>
                </a:highlight>
              </a:defRPr>
            </a:lvl2pPr>
            <a:lvl3pPr lvl="2" rtl="0">
              <a:lnSpc>
                <a:spcPct val="90000"/>
              </a:lnSpc>
              <a:spcBef>
                <a:spcPts val="0"/>
              </a:spcBef>
              <a:spcAft>
                <a:spcPts val="0"/>
              </a:spcAft>
              <a:buSzPts val="1800"/>
              <a:buNone/>
              <a:defRPr sz="1800">
                <a:highlight>
                  <a:schemeClr val="accent1"/>
                </a:highlight>
              </a:defRPr>
            </a:lvl3pPr>
            <a:lvl4pPr lvl="3" rtl="0">
              <a:lnSpc>
                <a:spcPct val="90000"/>
              </a:lnSpc>
              <a:spcBef>
                <a:spcPts val="0"/>
              </a:spcBef>
              <a:spcAft>
                <a:spcPts val="0"/>
              </a:spcAft>
              <a:buSzPts val="1800"/>
              <a:buNone/>
              <a:defRPr sz="1800">
                <a:highlight>
                  <a:schemeClr val="accent1"/>
                </a:highlight>
              </a:defRPr>
            </a:lvl4pPr>
            <a:lvl5pPr lvl="4" rtl="0">
              <a:lnSpc>
                <a:spcPct val="90000"/>
              </a:lnSpc>
              <a:spcBef>
                <a:spcPts val="0"/>
              </a:spcBef>
              <a:spcAft>
                <a:spcPts val="0"/>
              </a:spcAft>
              <a:buSzPts val="1800"/>
              <a:buNone/>
              <a:defRPr sz="1800">
                <a:highlight>
                  <a:schemeClr val="accent1"/>
                </a:highlight>
              </a:defRPr>
            </a:lvl5pPr>
            <a:lvl6pPr lvl="5" rtl="0">
              <a:lnSpc>
                <a:spcPct val="90000"/>
              </a:lnSpc>
              <a:spcBef>
                <a:spcPts val="0"/>
              </a:spcBef>
              <a:spcAft>
                <a:spcPts val="0"/>
              </a:spcAft>
              <a:buSzPts val="1800"/>
              <a:buNone/>
              <a:defRPr sz="1800">
                <a:highlight>
                  <a:schemeClr val="accent1"/>
                </a:highlight>
              </a:defRPr>
            </a:lvl6pPr>
            <a:lvl7pPr lvl="6" rtl="0">
              <a:lnSpc>
                <a:spcPct val="90000"/>
              </a:lnSpc>
              <a:spcBef>
                <a:spcPts val="0"/>
              </a:spcBef>
              <a:spcAft>
                <a:spcPts val="0"/>
              </a:spcAft>
              <a:buSzPts val="1800"/>
              <a:buNone/>
              <a:defRPr sz="1800">
                <a:highlight>
                  <a:schemeClr val="accent1"/>
                </a:highlight>
              </a:defRPr>
            </a:lvl7pPr>
            <a:lvl8pPr lvl="7" rtl="0">
              <a:lnSpc>
                <a:spcPct val="90000"/>
              </a:lnSpc>
              <a:spcBef>
                <a:spcPts val="0"/>
              </a:spcBef>
              <a:spcAft>
                <a:spcPts val="0"/>
              </a:spcAft>
              <a:buSzPts val="1800"/>
              <a:buNone/>
              <a:defRPr sz="1800">
                <a:highlight>
                  <a:schemeClr val="accent1"/>
                </a:highlight>
              </a:defRPr>
            </a:lvl8pPr>
            <a:lvl9pPr lvl="8" rtl="0">
              <a:lnSpc>
                <a:spcPct val="90000"/>
              </a:lnSpc>
              <a:spcBef>
                <a:spcPts val="0"/>
              </a:spcBef>
              <a:spcAft>
                <a:spcPts val="0"/>
              </a:spcAft>
              <a:buSzPts val="1800"/>
              <a:buNone/>
              <a:defRPr sz="1800">
                <a:highlight>
                  <a:schemeClr val="accent1"/>
                </a:highlight>
              </a:defRPr>
            </a:lvl9pPr>
          </a:lstStyle>
          <a:p>
            <a:endParaRPr/>
          </a:p>
        </p:txBody>
      </p:sp>
      <p:sp>
        <p:nvSpPr>
          <p:cNvPr id="2408" name="Google Shape;2408;p76"/>
          <p:cNvSpPr txBox="1">
            <a:spLocks noGrp="1"/>
          </p:cNvSpPr>
          <p:nvPr>
            <p:ph type="body" idx="5"/>
          </p:nvPr>
        </p:nvSpPr>
        <p:spPr>
          <a:xfrm>
            <a:off x="4631025" y="2703525"/>
            <a:ext cx="1950900" cy="7011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800"/>
              </a:spcBef>
              <a:spcAft>
                <a:spcPts val="0"/>
              </a:spcAft>
              <a:buSzPts val="1200"/>
              <a:buChar char="○"/>
              <a:defRPr sz="1200"/>
            </a:lvl2pPr>
            <a:lvl3pPr marL="1371600" lvl="2" indent="-304800" rtl="0">
              <a:spcBef>
                <a:spcPts val="800"/>
              </a:spcBef>
              <a:spcAft>
                <a:spcPts val="0"/>
              </a:spcAft>
              <a:buSzPts val="1200"/>
              <a:buChar char="■"/>
              <a:defRPr sz="1200"/>
            </a:lvl3pPr>
            <a:lvl4pPr marL="1828800" lvl="3" indent="-304800" rtl="0">
              <a:spcBef>
                <a:spcPts val="800"/>
              </a:spcBef>
              <a:spcAft>
                <a:spcPts val="0"/>
              </a:spcAft>
              <a:buSzPts val="1200"/>
              <a:buChar char="●"/>
              <a:defRPr sz="1200"/>
            </a:lvl4pPr>
            <a:lvl5pPr marL="2286000" lvl="4" indent="-304800" rtl="0">
              <a:spcBef>
                <a:spcPts val="800"/>
              </a:spcBef>
              <a:spcAft>
                <a:spcPts val="0"/>
              </a:spcAft>
              <a:buSzPts val="1200"/>
              <a:buChar char="○"/>
              <a:defRPr sz="1200"/>
            </a:lvl5pPr>
            <a:lvl6pPr marL="2743200" lvl="5" indent="-304800" rtl="0">
              <a:spcBef>
                <a:spcPts val="800"/>
              </a:spcBef>
              <a:spcAft>
                <a:spcPts val="0"/>
              </a:spcAft>
              <a:buSzPts val="1200"/>
              <a:buChar char="■"/>
              <a:defRPr sz="1200"/>
            </a:lvl6pPr>
            <a:lvl7pPr marL="3200400" lvl="6" indent="-304800" rtl="0">
              <a:spcBef>
                <a:spcPts val="800"/>
              </a:spcBef>
              <a:spcAft>
                <a:spcPts val="0"/>
              </a:spcAft>
              <a:buSzPts val="1200"/>
              <a:buChar char="●"/>
              <a:defRPr sz="1200"/>
            </a:lvl7pPr>
            <a:lvl8pPr marL="3657600" lvl="7" indent="-304800" rtl="0">
              <a:spcBef>
                <a:spcPts val="800"/>
              </a:spcBef>
              <a:spcAft>
                <a:spcPts val="0"/>
              </a:spcAft>
              <a:buSzPts val="1200"/>
              <a:buChar char="○"/>
              <a:defRPr sz="1200"/>
            </a:lvl8pPr>
            <a:lvl9pPr marL="4114800" lvl="8" indent="-304800" rtl="0">
              <a:spcBef>
                <a:spcPts val="800"/>
              </a:spcBef>
              <a:spcAft>
                <a:spcPts val="800"/>
              </a:spcAft>
              <a:buSzPts val="1200"/>
              <a:buChar char="■"/>
              <a:defRPr sz="1200"/>
            </a:lvl9pPr>
          </a:lstStyle>
          <a:p>
            <a:endParaRPr/>
          </a:p>
        </p:txBody>
      </p:sp>
      <p:sp>
        <p:nvSpPr>
          <p:cNvPr id="2409" name="Google Shape;2409;p76"/>
          <p:cNvSpPr txBox="1">
            <a:spLocks noGrp="1"/>
          </p:cNvSpPr>
          <p:nvPr>
            <p:ph type="title" idx="6"/>
          </p:nvPr>
        </p:nvSpPr>
        <p:spPr>
          <a:xfrm>
            <a:off x="2515650" y="1726500"/>
            <a:ext cx="1950900" cy="1690500"/>
          </a:xfrm>
          <a:prstGeom prst="rect">
            <a:avLst/>
          </a:prstGeom>
          <a:solidFill>
            <a:schemeClr val="lt1"/>
          </a:solidFill>
        </p:spPr>
        <p:txBody>
          <a:bodyPr spcFirstLastPara="1" wrap="square" lIns="182875" tIns="594350" rIns="91425" bIns="91425" anchor="t" anchorCtr="0">
            <a:noAutofit/>
          </a:bodyPr>
          <a:lstStyle>
            <a:lvl1pPr lvl="0" rtl="0">
              <a:lnSpc>
                <a:spcPct val="90000"/>
              </a:lnSpc>
              <a:spcBef>
                <a:spcPts val="0"/>
              </a:spcBef>
              <a:spcAft>
                <a:spcPts val="0"/>
              </a:spcAft>
              <a:buSzPts val="1800"/>
              <a:buNone/>
              <a:defRPr sz="1800">
                <a:highlight>
                  <a:schemeClr val="accent1"/>
                </a:highlight>
              </a:defRPr>
            </a:lvl1pPr>
            <a:lvl2pPr lvl="1" rtl="0">
              <a:lnSpc>
                <a:spcPct val="90000"/>
              </a:lnSpc>
              <a:spcBef>
                <a:spcPts val="0"/>
              </a:spcBef>
              <a:spcAft>
                <a:spcPts val="0"/>
              </a:spcAft>
              <a:buSzPts val="1800"/>
              <a:buNone/>
              <a:defRPr sz="1800">
                <a:highlight>
                  <a:schemeClr val="accent1"/>
                </a:highlight>
              </a:defRPr>
            </a:lvl2pPr>
            <a:lvl3pPr lvl="2" rtl="0">
              <a:lnSpc>
                <a:spcPct val="90000"/>
              </a:lnSpc>
              <a:spcBef>
                <a:spcPts val="0"/>
              </a:spcBef>
              <a:spcAft>
                <a:spcPts val="0"/>
              </a:spcAft>
              <a:buSzPts val="1800"/>
              <a:buNone/>
              <a:defRPr sz="1800">
                <a:highlight>
                  <a:schemeClr val="accent1"/>
                </a:highlight>
              </a:defRPr>
            </a:lvl3pPr>
            <a:lvl4pPr lvl="3" rtl="0">
              <a:lnSpc>
                <a:spcPct val="90000"/>
              </a:lnSpc>
              <a:spcBef>
                <a:spcPts val="0"/>
              </a:spcBef>
              <a:spcAft>
                <a:spcPts val="0"/>
              </a:spcAft>
              <a:buSzPts val="1800"/>
              <a:buNone/>
              <a:defRPr sz="1800">
                <a:highlight>
                  <a:schemeClr val="accent1"/>
                </a:highlight>
              </a:defRPr>
            </a:lvl4pPr>
            <a:lvl5pPr lvl="4" rtl="0">
              <a:lnSpc>
                <a:spcPct val="90000"/>
              </a:lnSpc>
              <a:spcBef>
                <a:spcPts val="0"/>
              </a:spcBef>
              <a:spcAft>
                <a:spcPts val="0"/>
              </a:spcAft>
              <a:buSzPts val="1800"/>
              <a:buNone/>
              <a:defRPr sz="1800">
                <a:highlight>
                  <a:schemeClr val="accent1"/>
                </a:highlight>
              </a:defRPr>
            </a:lvl5pPr>
            <a:lvl6pPr lvl="5" rtl="0">
              <a:lnSpc>
                <a:spcPct val="90000"/>
              </a:lnSpc>
              <a:spcBef>
                <a:spcPts val="0"/>
              </a:spcBef>
              <a:spcAft>
                <a:spcPts val="0"/>
              </a:spcAft>
              <a:buSzPts val="1800"/>
              <a:buNone/>
              <a:defRPr sz="1800">
                <a:highlight>
                  <a:schemeClr val="accent1"/>
                </a:highlight>
              </a:defRPr>
            </a:lvl6pPr>
            <a:lvl7pPr lvl="6" rtl="0">
              <a:lnSpc>
                <a:spcPct val="90000"/>
              </a:lnSpc>
              <a:spcBef>
                <a:spcPts val="0"/>
              </a:spcBef>
              <a:spcAft>
                <a:spcPts val="0"/>
              </a:spcAft>
              <a:buSzPts val="1800"/>
              <a:buNone/>
              <a:defRPr sz="1800">
                <a:highlight>
                  <a:schemeClr val="accent1"/>
                </a:highlight>
              </a:defRPr>
            </a:lvl7pPr>
            <a:lvl8pPr lvl="7" rtl="0">
              <a:lnSpc>
                <a:spcPct val="90000"/>
              </a:lnSpc>
              <a:spcBef>
                <a:spcPts val="0"/>
              </a:spcBef>
              <a:spcAft>
                <a:spcPts val="0"/>
              </a:spcAft>
              <a:buSzPts val="1800"/>
              <a:buNone/>
              <a:defRPr sz="1800">
                <a:highlight>
                  <a:schemeClr val="accent1"/>
                </a:highlight>
              </a:defRPr>
            </a:lvl8pPr>
            <a:lvl9pPr lvl="8" rtl="0">
              <a:lnSpc>
                <a:spcPct val="90000"/>
              </a:lnSpc>
              <a:spcBef>
                <a:spcPts val="0"/>
              </a:spcBef>
              <a:spcAft>
                <a:spcPts val="0"/>
              </a:spcAft>
              <a:buSzPts val="1800"/>
              <a:buNone/>
              <a:defRPr sz="1800">
                <a:highlight>
                  <a:schemeClr val="accent1"/>
                </a:highlight>
              </a:defRPr>
            </a:lvl9pPr>
          </a:lstStyle>
          <a:p>
            <a:endParaRPr/>
          </a:p>
        </p:txBody>
      </p:sp>
      <p:sp>
        <p:nvSpPr>
          <p:cNvPr id="2410" name="Google Shape;2410;p76"/>
          <p:cNvSpPr txBox="1">
            <a:spLocks noGrp="1"/>
          </p:cNvSpPr>
          <p:nvPr>
            <p:ph type="body" idx="7"/>
          </p:nvPr>
        </p:nvSpPr>
        <p:spPr>
          <a:xfrm>
            <a:off x="2515650" y="2715775"/>
            <a:ext cx="1950900" cy="7011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800"/>
              </a:spcBef>
              <a:spcAft>
                <a:spcPts val="0"/>
              </a:spcAft>
              <a:buSzPts val="1200"/>
              <a:buChar char="○"/>
              <a:defRPr sz="1200"/>
            </a:lvl2pPr>
            <a:lvl3pPr marL="1371600" lvl="2" indent="-304800" rtl="0">
              <a:spcBef>
                <a:spcPts val="800"/>
              </a:spcBef>
              <a:spcAft>
                <a:spcPts val="0"/>
              </a:spcAft>
              <a:buSzPts val="1200"/>
              <a:buChar char="■"/>
              <a:defRPr sz="1200"/>
            </a:lvl3pPr>
            <a:lvl4pPr marL="1828800" lvl="3" indent="-304800" rtl="0">
              <a:spcBef>
                <a:spcPts val="800"/>
              </a:spcBef>
              <a:spcAft>
                <a:spcPts val="0"/>
              </a:spcAft>
              <a:buSzPts val="1200"/>
              <a:buChar char="●"/>
              <a:defRPr sz="1200"/>
            </a:lvl4pPr>
            <a:lvl5pPr marL="2286000" lvl="4" indent="-304800" rtl="0">
              <a:spcBef>
                <a:spcPts val="800"/>
              </a:spcBef>
              <a:spcAft>
                <a:spcPts val="0"/>
              </a:spcAft>
              <a:buSzPts val="1200"/>
              <a:buChar char="○"/>
              <a:defRPr sz="1200"/>
            </a:lvl5pPr>
            <a:lvl6pPr marL="2743200" lvl="5" indent="-304800" rtl="0">
              <a:spcBef>
                <a:spcPts val="800"/>
              </a:spcBef>
              <a:spcAft>
                <a:spcPts val="0"/>
              </a:spcAft>
              <a:buSzPts val="1200"/>
              <a:buChar char="■"/>
              <a:defRPr sz="1200"/>
            </a:lvl6pPr>
            <a:lvl7pPr marL="3200400" lvl="6" indent="-304800" rtl="0">
              <a:spcBef>
                <a:spcPts val="800"/>
              </a:spcBef>
              <a:spcAft>
                <a:spcPts val="0"/>
              </a:spcAft>
              <a:buSzPts val="1200"/>
              <a:buChar char="●"/>
              <a:defRPr sz="1200"/>
            </a:lvl7pPr>
            <a:lvl8pPr marL="3657600" lvl="7" indent="-304800" rtl="0">
              <a:spcBef>
                <a:spcPts val="800"/>
              </a:spcBef>
              <a:spcAft>
                <a:spcPts val="0"/>
              </a:spcAft>
              <a:buSzPts val="1200"/>
              <a:buChar char="○"/>
              <a:defRPr sz="1200"/>
            </a:lvl8pPr>
            <a:lvl9pPr marL="4114800" lvl="8" indent="-304800" rtl="0">
              <a:spcBef>
                <a:spcPts val="800"/>
              </a:spcBef>
              <a:spcAft>
                <a:spcPts val="800"/>
              </a:spcAft>
              <a:buSzPts val="1200"/>
              <a:buChar char="■"/>
              <a:defRPr sz="1200"/>
            </a:lvl9pPr>
          </a:lstStyle>
          <a:p>
            <a:endParaRPr/>
          </a:p>
        </p:txBody>
      </p:sp>
      <p:sp>
        <p:nvSpPr>
          <p:cNvPr id="2411" name="Google Shape;2411;p76"/>
          <p:cNvSpPr txBox="1">
            <a:spLocks noGrp="1"/>
          </p:cNvSpPr>
          <p:nvPr>
            <p:ph type="title" idx="8"/>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412" name="Google Shape;2412;p76"/>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23: Title, text, 4 column, good for facts — photo background">
  <p:cSld name="CUSTOM_25_1">
    <p:spTree>
      <p:nvGrpSpPr>
        <p:cNvPr id="1" name="Shape 2413"/>
        <p:cNvGrpSpPr/>
        <p:nvPr/>
      </p:nvGrpSpPr>
      <p:grpSpPr>
        <a:xfrm>
          <a:off x="0" y="0"/>
          <a:ext cx="0" cy="0"/>
          <a:chOff x="0" y="0"/>
          <a:chExt cx="0" cy="0"/>
        </a:xfrm>
      </p:grpSpPr>
      <p:sp>
        <p:nvSpPr>
          <p:cNvPr id="2414" name="Google Shape;2414;p77"/>
          <p:cNvSpPr>
            <a:spLocks noGrp="1"/>
          </p:cNvSpPr>
          <p:nvPr>
            <p:ph type="pic" idx="2"/>
          </p:nvPr>
        </p:nvSpPr>
        <p:spPr>
          <a:xfrm>
            <a:off x="0" y="-9225"/>
            <a:ext cx="9144000" cy="5143500"/>
          </a:xfrm>
          <a:prstGeom prst="rect">
            <a:avLst/>
          </a:prstGeom>
          <a:noFill/>
          <a:ln>
            <a:noFill/>
          </a:ln>
        </p:spPr>
        <p:txBody>
          <a:bodyPr/>
          <a:lstStyle/>
          <a:p>
            <a:endParaRPr lang="en-US"/>
          </a:p>
        </p:txBody>
      </p:sp>
      <p:sp>
        <p:nvSpPr>
          <p:cNvPr id="2415" name="Google Shape;2415;p77"/>
          <p:cNvSpPr txBox="1">
            <a:spLocks noGrp="1"/>
          </p:cNvSpPr>
          <p:nvPr>
            <p:ph type="title"/>
          </p:nvPr>
        </p:nvSpPr>
        <p:spPr>
          <a:xfrm>
            <a:off x="420625" y="1714250"/>
            <a:ext cx="1950900" cy="1690500"/>
          </a:xfrm>
          <a:prstGeom prst="rect">
            <a:avLst/>
          </a:prstGeom>
          <a:solidFill>
            <a:schemeClr val="lt1"/>
          </a:solidFill>
        </p:spPr>
        <p:txBody>
          <a:bodyPr spcFirstLastPara="1" wrap="square" lIns="182875" tIns="594350" rIns="91425" bIns="91425" anchor="t" anchorCtr="0">
            <a:noAutofit/>
          </a:bodyPr>
          <a:lstStyle>
            <a:lvl1pPr lvl="0" rtl="0">
              <a:spcBef>
                <a:spcPts val="0"/>
              </a:spcBef>
              <a:spcAft>
                <a:spcPts val="0"/>
              </a:spcAft>
              <a:buSzPts val="1800"/>
              <a:buNone/>
              <a:defRPr sz="1800">
                <a:highlight>
                  <a:schemeClr val="accent1"/>
                </a:highlight>
              </a:defRPr>
            </a:lvl1pPr>
            <a:lvl2pPr lvl="1" rtl="0">
              <a:spcBef>
                <a:spcPts val="0"/>
              </a:spcBef>
              <a:spcAft>
                <a:spcPts val="0"/>
              </a:spcAft>
              <a:buSzPts val="1800"/>
              <a:buNone/>
              <a:defRPr sz="1800">
                <a:highlight>
                  <a:schemeClr val="accent1"/>
                </a:highlight>
              </a:defRPr>
            </a:lvl2pPr>
            <a:lvl3pPr lvl="2" rtl="0">
              <a:spcBef>
                <a:spcPts val="800"/>
              </a:spcBef>
              <a:spcAft>
                <a:spcPts val="0"/>
              </a:spcAft>
              <a:buSzPts val="1800"/>
              <a:buNone/>
              <a:defRPr sz="1800">
                <a:highlight>
                  <a:schemeClr val="accent1"/>
                </a:highlight>
              </a:defRPr>
            </a:lvl3pPr>
            <a:lvl4pPr lvl="3" rtl="0">
              <a:spcBef>
                <a:spcPts val="800"/>
              </a:spcBef>
              <a:spcAft>
                <a:spcPts val="0"/>
              </a:spcAft>
              <a:buSzPts val="1800"/>
              <a:buNone/>
              <a:defRPr sz="1800">
                <a:highlight>
                  <a:schemeClr val="accent1"/>
                </a:highlight>
              </a:defRPr>
            </a:lvl4pPr>
            <a:lvl5pPr lvl="4" rtl="0">
              <a:spcBef>
                <a:spcPts val="800"/>
              </a:spcBef>
              <a:spcAft>
                <a:spcPts val="0"/>
              </a:spcAft>
              <a:buSzPts val="1800"/>
              <a:buNone/>
              <a:defRPr sz="1800">
                <a:highlight>
                  <a:schemeClr val="accent1"/>
                </a:highlight>
              </a:defRPr>
            </a:lvl5pPr>
            <a:lvl6pPr lvl="5" rtl="0">
              <a:spcBef>
                <a:spcPts val="800"/>
              </a:spcBef>
              <a:spcAft>
                <a:spcPts val="0"/>
              </a:spcAft>
              <a:buSzPts val="1800"/>
              <a:buNone/>
              <a:defRPr sz="1800">
                <a:highlight>
                  <a:schemeClr val="accent1"/>
                </a:highlight>
              </a:defRPr>
            </a:lvl6pPr>
            <a:lvl7pPr lvl="6" rtl="0">
              <a:spcBef>
                <a:spcPts val="800"/>
              </a:spcBef>
              <a:spcAft>
                <a:spcPts val="0"/>
              </a:spcAft>
              <a:buSzPts val="1800"/>
              <a:buNone/>
              <a:defRPr sz="1800">
                <a:highlight>
                  <a:schemeClr val="accent1"/>
                </a:highlight>
              </a:defRPr>
            </a:lvl7pPr>
            <a:lvl8pPr lvl="7" rtl="0">
              <a:spcBef>
                <a:spcPts val="800"/>
              </a:spcBef>
              <a:spcAft>
                <a:spcPts val="0"/>
              </a:spcAft>
              <a:buSzPts val="1800"/>
              <a:buNone/>
              <a:defRPr sz="1800">
                <a:highlight>
                  <a:schemeClr val="accent1"/>
                </a:highlight>
              </a:defRPr>
            </a:lvl8pPr>
            <a:lvl9pPr lvl="8" rtl="0">
              <a:spcBef>
                <a:spcPts val="800"/>
              </a:spcBef>
              <a:spcAft>
                <a:spcPts val="800"/>
              </a:spcAft>
              <a:buSzPts val="1800"/>
              <a:buNone/>
              <a:defRPr sz="1800">
                <a:highlight>
                  <a:schemeClr val="accent1"/>
                </a:highlight>
              </a:defRPr>
            </a:lvl9pPr>
          </a:lstStyle>
          <a:p>
            <a:endParaRPr/>
          </a:p>
        </p:txBody>
      </p:sp>
      <p:sp>
        <p:nvSpPr>
          <p:cNvPr id="2416" name="Google Shape;2416;p77"/>
          <p:cNvSpPr txBox="1">
            <a:spLocks noGrp="1"/>
          </p:cNvSpPr>
          <p:nvPr>
            <p:ph type="title" idx="3"/>
          </p:nvPr>
        </p:nvSpPr>
        <p:spPr>
          <a:xfrm>
            <a:off x="6711350" y="1724225"/>
            <a:ext cx="1950900" cy="1690500"/>
          </a:xfrm>
          <a:prstGeom prst="rect">
            <a:avLst/>
          </a:prstGeom>
          <a:solidFill>
            <a:schemeClr val="lt1"/>
          </a:solidFill>
        </p:spPr>
        <p:txBody>
          <a:bodyPr spcFirstLastPara="1" wrap="square" lIns="182875" tIns="594350" rIns="91425" bIns="91425" anchor="t" anchorCtr="0">
            <a:noAutofit/>
          </a:bodyPr>
          <a:lstStyle>
            <a:lvl1pPr lvl="0" rtl="0">
              <a:spcBef>
                <a:spcPts val="0"/>
              </a:spcBef>
              <a:spcAft>
                <a:spcPts val="0"/>
              </a:spcAft>
              <a:buSzPts val="1800"/>
              <a:buNone/>
              <a:defRPr sz="1800">
                <a:highlight>
                  <a:schemeClr val="accent1"/>
                </a:highlight>
              </a:defRPr>
            </a:lvl1pPr>
            <a:lvl2pPr lvl="1" rtl="0">
              <a:spcBef>
                <a:spcPts val="0"/>
              </a:spcBef>
              <a:spcAft>
                <a:spcPts val="0"/>
              </a:spcAft>
              <a:buSzPts val="1800"/>
              <a:buNone/>
              <a:defRPr sz="1800">
                <a:highlight>
                  <a:schemeClr val="accent1"/>
                </a:highlight>
              </a:defRPr>
            </a:lvl2pPr>
            <a:lvl3pPr lvl="2" rtl="0">
              <a:spcBef>
                <a:spcPts val="800"/>
              </a:spcBef>
              <a:spcAft>
                <a:spcPts val="0"/>
              </a:spcAft>
              <a:buSzPts val="1800"/>
              <a:buNone/>
              <a:defRPr sz="1800">
                <a:highlight>
                  <a:schemeClr val="accent1"/>
                </a:highlight>
              </a:defRPr>
            </a:lvl3pPr>
            <a:lvl4pPr lvl="3" rtl="0">
              <a:spcBef>
                <a:spcPts val="800"/>
              </a:spcBef>
              <a:spcAft>
                <a:spcPts val="0"/>
              </a:spcAft>
              <a:buSzPts val="1800"/>
              <a:buNone/>
              <a:defRPr sz="1800">
                <a:highlight>
                  <a:schemeClr val="accent1"/>
                </a:highlight>
              </a:defRPr>
            </a:lvl4pPr>
            <a:lvl5pPr lvl="4" rtl="0">
              <a:spcBef>
                <a:spcPts val="800"/>
              </a:spcBef>
              <a:spcAft>
                <a:spcPts val="0"/>
              </a:spcAft>
              <a:buSzPts val="1800"/>
              <a:buNone/>
              <a:defRPr sz="1800">
                <a:highlight>
                  <a:schemeClr val="accent1"/>
                </a:highlight>
              </a:defRPr>
            </a:lvl5pPr>
            <a:lvl6pPr lvl="5" rtl="0">
              <a:spcBef>
                <a:spcPts val="800"/>
              </a:spcBef>
              <a:spcAft>
                <a:spcPts val="0"/>
              </a:spcAft>
              <a:buSzPts val="1800"/>
              <a:buNone/>
              <a:defRPr sz="1800">
                <a:highlight>
                  <a:schemeClr val="accent1"/>
                </a:highlight>
              </a:defRPr>
            </a:lvl6pPr>
            <a:lvl7pPr lvl="6" rtl="0">
              <a:spcBef>
                <a:spcPts val="800"/>
              </a:spcBef>
              <a:spcAft>
                <a:spcPts val="0"/>
              </a:spcAft>
              <a:buSzPts val="1800"/>
              <a:buNone/>
              <a:defRPr sz="1800">
                <a:highlight>
                  <a:schemeClr val="accent1"/>
                </a:highlight>
              </a:defRPr>
            </a:lvl7pPr>
            <a:lvl8pPr lvl="7" rtl="0">
              <a:spcBef>
                <a:spcPts val="800"/>
              </a:spcBef>
              <a:spcAft>
                <a:spcPts val="0"/>
              </a:spcAft>
              <a:buSzPts val="1800"/>
              <a:buNone/>
              <a:defRPr sz="1800">
                <a:highlight>
                  <a:schemeClr val="accent1"/>
                </a:highlight>
              </a:defRPr>
            </a:lvl8pPr>
            <a:lvl9pPr lvl="8" rtl="0">
              <a:spcBef>
                <a:spcPts val="800"/>
              </a:spcBef>
              <a:spcAft>
                <a:spcPts val="800"/>
              </a:spcAft>
              <a:buSzPts val="1800"/>
              <a:buNone/>
              <a:defRPr sz="1800">
                <a:highlight>
                  <a:schemeClr val="accent1"/>
                </a:highlight>
              </a:defRPr>
            </a:lvl9pPr>
          </a:lstStyle>
          <a:p>
            <a:endParaRPr/>
          </a:p>
        </p:txBody>
      </p:sp>
      <p:sp>
        <p:nvSpPr>
          <p:cNvPr id="2417" name="Google Shape;2417;p77"/>
          <p:cNvSpPr txBox="1">
            <a:spLocks noGrp="1"/>
          </p:cNvSpPr>
          <p:nvPr>
            <p:ph type="title" idx="4"/>
          </p:nvPr>
        </p:nvSpPr>
        <p:spPr>
          <a:xfrm>
            <a:off x="4631025" y="1714250"/>
            <a:ext cx="1950900" cy="1690500"/>
          </a:xfrm>
          <a:prstGeom prst="rect">
            <a:avLst/>
          </a:prstGeom>
          <a:solidFill>
            <a:schemeClr val="lt1"/>
          </a:solidFill>
        </p:spPr>
        <p:txBody>
          <a:bodyPr spcFirstLastPara="1" wrap="square" lIns="182875" tIns="594350" rIns="91425" bIns="91425" anchor="t" anchorCtr="0">
            <a:noAutofit/>
          </a:bodyPr>
          <a:lstStyle>
            <a:lvl1pPr lvl="0" rtl="0">
              <a:spcBef>
                <a:spcPts val="0"/>
              </a:spcBef>
              <a:spcAft>
                <a:spcPts val="0"/>
              </a:spcAft>
              <a:buSzPts val="1800"/>
              <a:buNone/>
              <a:defRPr sz="1800">
                <a:highlight>
                  <a:schemeClr val="accent1"/>
                </a:highlight>
              </a:defRPr>
            </a:lvl1pPr>
            <a:lvl2pPr lvl="1" rtl="0">
              <a:spcBef>
                <a:spcPts val="0"/>
              </a:spcBef>
              <a:spcAft>
                <a:spcPts val="0"/>
              </a:spcAft>
              <a:buSzPts val="1800"/>
              <a:buNone/>
              <a:defRPr sz="1800">
                <a:highlight>
                  <a:schemeClr val="accent1"/>
                </a:highlight>
              </a:defRPr>
            </a:lvl2pPr>
            <a:lvl3pPr lvl="2" rtl="0">
              <a:spcBef>
                <a:spcPts val="800"/>
              </a:spcBef>
              <a:spcAft>
                <a:spcPts val="0"/>
              </a:spcAft>
              <a:buSzPts val="1800"/>
              <a:buNone/>
              <a:defRPr sz="1800">
                <a:highlight>
                  <a:schemeClr val="accent1"/>
                </a:highlight>
              </a:defRPr>
            </a:lvl3pPr>
            <a:lvl4pPr lvl="3" rtl="0">
              <a:spcBef>
                <a:spcPts val="800"/>
              </a:spcBef>
              <a:spcAft>
                <a:spcPts val="0"/>
              </a:spcAft>
              <a:buSzPts val="1800"/>
              <a:buNone/>
              <a:defRPr sz="1800">
                <a:highlight>
                  <a:schemeClr val="accent1"/>
                </a:highlight>
              </a:defRPr>
            </a:lvl4pPr>
            <a:lvl5pPr lvl="4" rtl="0">
              <a:spcBef>
                <a:spcPts val="800"/>
              </a:spcBef>
              <a:spcAft>
                <a:spcPts val="0"/>
              </a:spcAft>
              <a:buSzPts val="1800"/>
              <a:buNone/>
              <a:defRPr sz="1800">
                <a:highlight>
                  <a:schemeClr val="accent1"/>
                </a:highlight>
              </a:defRPr>
            </a:lvl5pPr>
            <a:lvl6pPr lvl="5" rtl="0">
              <a:spcBef>
                <a:spcPts val="800"/>
              </a:spcBef>
              <a:spcAft>
                <a:spcPts val="0"/>
              </a:spcAft>
              <a:buSzPts val="1800"/>
              <a:buNone/>
              <a:defRPr sz="1800">
                <a:highlight>
                  <a:schemeClr val="accent1"/>
                </a:highlight>
              </a:defRPr>
            </a:lvl6pPr>
            <a:lvl7pPr lvl="6" rtl="0">
              <a:spcBef>
                <a:spcPts val="800"/>
              </a:spcBef>
              <a:spcAft>
                <a:spcPts val="0"/>
              </a:spcAft>
              <a:buSzPts val="1800"/>
              <a:buNone/>
              <a:defRPr sz="1800">
                <a:highlight>
                  <a:schemeClr val="accent1"/>
                </a:highlight>
              </a:defRPr>
            </a:lvl7pPr>
            <a:lvl8pPr lvl="7" rtl="0">
              <a:spcBef>
                <a:spcPts val="800"/>
              </a:spcBef>
              <a:spcAft>
                <a:spcPts val="0"/>
              </a:spcAft>
              <a:buSzPts val="1800"/>
              <a:buNone/>
              <a:defRPr sz="1800">
                <a:highlight>
                  <a:schemeClr val="accent1"/>
                </a:highlight>
              </a:defRPr>
            </a:lvl8pPr>
            <a:lvl9pPr lvl="8" rtl="0">
              <a:spcBef>
                <a:spcPts val="800"/>
              </a:spcBef>
              <a:spcAft>
                <a:spcPts val="800"/>
              </a:spcAft>
              <a:buSzPts val="1800"/>
              <a:buNone/>
              <a:defRPr sz="1800">
                <a:highlight>
                  <a:schemeClr val="accent1"/>
                </a:highlight>
              </a:defRPr>
            </a:lvl9pPr>
          </a:lstStyle>
          <a:p>
            <a:endParaRPr/>
          </a:p>
        </p:txBody>
      </p:sp>
      <p:sp>
        <p:nvSpPr>
          <p:cNvPr id="2418" name="Google Shape;2418;p77"/>
          <p:cNvSpPr txBox="1">
            <a:spLocks noGrp="1"/>
          </p:cNvSpPr>
          <p:nvPr>
            <p:ph type="title" idx="5"/>
          </p:nvPr>
        </p:nvSpPr>
        <p:spPr>
          <a:xfrm>
            <a:off x="2515650" y="1726500"/>
            <a:ext cx="1950900" cy="1690500"/>
          </a:xfrm>
          <a:prstGeom prst="rect">
            <a:avLst/>
          </a:prstGeom>
          <a:solidFill>
            <a:schemeClr val="lt1"/>
          </a:solidFill>
        </p:spPr>
        <p:txBody>
          <a:bodyPr spcFirstLastPara="1" wrap="square" lIns="182875" tIns="594350" rIns="91425" bIns="91425" anchor="t" anchorCtr="0">
            <a:noAutofit/>
          </a:bodyPr>
          <a:lstStyle>
            <a:lvl1pPr lvl="0" rtl="0">
              <a:spcBef>
                <a:spcPts val="0"/>
              </a:spcBef>
              <a:spcAft>
                <a:spcPts val="0"/>
              </a:spcAft>
              <a:buSzPts val="1800"/>
              <a:buNone/>
              <a:defRPr sz="1800">
                <a:highlight>
                  <a:schemeClr val="accent1"/>
                </a:highlight>
              </a:defRPr>
            </a:lvl1pPr>
            <a:lvl2pPr lvl="1" rtl="0">
              <a:spcBef>
                <a:spcPts val="0"/>
              </a:spcBef>
              <a:spcAft>
                <a:spcPts val="0"/>
              </a:spcAft>
              <a:buSzPts val="1800"/>
              <a:buNone/>
              <a:defRPr sz="1800">
                <a:highlight>
                  <a:schemeClr val="accent1"/>
                </a:highlight>
              </a:defRPr>
            </a:lvl2pPr>
            <a:lvl3pPr lvl="2" rtl="0">
              <a:spcBef>
                <a:spcPts val="800"/>
              </a:spcBef>
              <a:spcAft>
                <a:spcPts val="0"/>
              </a:spcAft>
              <a:buSzPts val="1800"/>
              <a:buNone/>
              <a:defRPr sz="1800">
                <a:highlight>
                  <a:schemeClr val="accent1"/>
                </a:highlight>
              </a:defRPr>
            </a:lvl3pPr>
            <a:lvl4pPr lvl="3" rtl="0">
              <a:spcBef>
                <a:spcPts val="800"/>
              </a:spcBef>
              <a:spcAft>
                <a:spcPts val="0"/>
              </a:spcAft>
              <a:buSzPts val="1800"/>
              <a:buNone/>
              <a:defRPr sz="1800">
                <a:highlight>
                  <a:schemeClr val="accent1"/>
                </a:highlight>
              </a:defRPr>
            </a:lvl4pPr>
            <a:lvl5pPr lvl="4" rtl="0">
              <a:spcBef>
                <a:spcPts val="800"/>
              </a:spcBef>
              <a:spcAft>
                <a:spcPts val="0"/>
              </a:spcAft>
              <a:buSzPts val="1800"/>
              <a:buNone/>
              <a:defRPr sz="1800">
                <a:highlight>
                  <a:schemeClr val="accent1"/>
                </a:highlight>
              </a:defRPr>
            </a:lvl5pPr>
            <a:lvl6pPr lvl="5" rtl="0">
              <a:spcBef>
                <a:spcPts val="800"/>
              </a:spcBef>
              <a:spcAft>
                <a:spcPts val="0"/>
              </a:spcAft>
              <a:buSzPts val="1800"/>
              <a:buNone/>
              <a:defRPr sz="1800">
                <a:highlight>
                  <a:schemeClr val="accent1"/>
                </a:highlight>
              </a:defRPr>
            </a:lvl6pPr>
            <a:lvl7pPr lvl="6" rtl="0">
              <a:spcBef>
                <a:spcPts val="800"/>
              </a:spcBef>
              <a:spcAft>
                <a:spcPts val="0"/>
              </a:spcAft>
              <a:buSzPts val="1800"/>
              <a:buNone/>
              <a:defRPr sz="1800">
                <a:highlight>
                  <a:schemeClr val="accent1"/>
                </a:highlight>
              </a:defRPr>
            </a:lvl7pPr>
            <a:lvl8pPr lvl="7" rtl="0">
              <a:spcBef>
                <a:spcPts val="800"/>
              </a:spcBef>
              <a:spcAft>
                <a:spcPts val="0"/>
              </a:spcAft>
              <a:buSzPts val="1800"/>
              <a:buNone/>
              <a:defRPr sz="1800">
                <a:highlight>
                  <a:schemeClr val="accent1"/>
                </a:highlight>
              </a:defRPr>
            </a:lvl8pPr>
            <a:lvl9pPr lvl="8" rtl="0">
              <a:spcBef>
                <a:spcPts val="800"/>
              </a:spcBef>
              <a:spcAft>
                <a:spcPts val="800"/>
              </a:spcAft>
              <a:buSzPts val="1800"/>
              <a:buNone/>
              <a:defRPr sz="1800">
                <a:highlight>
                  <a:schemeClr val="accent1"/>
                </a:highlight>
              </a:defRPr>
            </a:lvl9pPr>
          </a:lstStyle>
          <a:p>
            <a:endParaRPr/>
          </a:p>
        </p:txBody>
      </p:sp>
      <p:sp>
        <p:nvSpPr>
          <p:cNvPr id="2419" name="Google Shape;2419;p77"/>
          <p:cNvSpPr txBox="1">
            <a:spLocks noGrp="1"/>
          </p:cNvSpPr>
          <p:nvPr>
            <p:ph type="title" idx="6"/>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420" name="Google Shape;2420;p77"/>
          <p:cNvSpPr txBox="1">
            <a:spLocks noGrp="1"/>
          </p:cNvSpPr>
          <p:nvPr>
            <p:ph type="body" idx="1"/>
          </p:nvPr>
        </p:nvSpPr>
        <p:spPr>
          <a:xfrm>
            <a:off x="420625" y="2703525"/>
            <a:ext cx="1950900" cy="7011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421" name="Google Shape;2421;p77"/>
          <p:cNvSpPr txBox="1">
            <a:spLocks noGrp="1"/>
          </p:cNvSpPr>
          <p:nvPr>
            <p:ph type="body" idx="7"/>
          </p:nvPr>
        </p:nvSpPr>
        <p:spPr>
          <a:xfrm>
            <a:off x="6711700" y="2713500"/>
            <a:ext cx="1950900" cy="7011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422" name="Google Shape;2422;p77"/>
          <p:cNvSpPr txBox="1">
            <a:spLocks noGrp="1"/>
          </p:cNvSpPr>
          <p:nvPr>
            <p:ph type="body" idx="8"/>
          </p:nvPr>
        </p:nvSpPr>
        <p:spPr>
          <a:xfrm>
            <a:off x="4631025" y="2703525"/>
            <a:ext cx="1950900" cy="7011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423" name="Google Shape;2423;p77"/>
          <p:cNvSpPr txBox="1">
            <a:spLocks noGrp="1"/>
          </p:cNvSpPr>
          <p:nvPr>
            <p:ph type="body" idx="9"/>
          </p:nvPr>
        </p:nvSpPr>
        <p:spPr>
          <a:xfrm>
            <a:off x="2515650" y="2715775"/>
            <a:ext cx="1950900" cy="7011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424" name="Google Shape;2424;p7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23: Title, text, 3 column, good for facts — white">
  <p:cSld name="CUSTOM_25_2">
    <p:spTree>
      <p:nvGrpSpPr>
        <p:cNvPr id="1" name="Shape 2425"/>
        <p:cNvGrpSpPr/>
        <p:nvPr/>
      </p:nvGrpSpPr>
      <p:grpSpPr>
        <a:xfrm>
          <a:off x="0" y="0"/>
          <a:ext cx="0" cy="0"/>
          <a:chOff x="0" y="0"/>
          <a:chExt cx="0" cy="0"/>
        </a:xfrm>
      </p:grpSpPr>
      <p:sp>
        <p:nvSpPr>
          <p:cNvPr id="2426" name="Google Shape;2426;p78"/>
          <p:cNvSpPr txBox="1">
            <a:spLocks noGrp="1"/>
          </p:cNvSpPr>
          <p:nvPr>
            <p:ph type="title"/>
          </p:nvPr>
        </p:nvSpPr>
        <p:spPr>
          <a:xfrm>
            <a:off x="420625" y="1721250"/>
            <a:ext cx="2086800" cy="357900"/>
          </a:xfrm>
          <a:prstGeom prst="rect">
            <a:avLst/>
          </a:prstGeom>
          <a:solidFill>
            <a:schemeClr val="lt1"/>
          </a:solidFill>
        </p:spPr>
        <p:txBody>
          <a:bodyPr spcFirstLastPara="1" wrap="square" lIns="0" tIns="0" rIns="0" bIns="0"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400"/>
              <a:buNone/>
              <a:defRPr sz="2400">
                <a:highlight>
                  <a:schemeClr val="accent1"/>
                </a:highlight>
              </a:defRPr>
            </a:lvl2pPr>
            <a:lvl3pPr lvl="2" rtl="0">
              <a:spcBef>
                <a:spcPts val="800"/>
              </a:spcBef>
              <a:spcAft>
                <a:spcPts val="0"/>
              </a:spcAft>
              <a:buSzPts val="2400"/>
              <a:buNone/>
              <a:defRPr sz="2400">
                <a:highlight>
                  <a:schemeClr val="accent1"/>
                </a:highlight>
              </a:defRPr>
            </a:lvl3pPr>
            <a:lvl4pPr lvl="3" rtl="0">
              <a:spcBef>
                <a:spcPts val="800"/>
              </a:spcBef>
              <a:spcAft>
                <a:spcPts val="0"/>
              </a:spcAft>
              <a:buSzPts val="2400"/>
              <a:buNone/>
              <a:defRPr sz="2400">
                <a:highlight>
                  <a:schemeClr val="accent1"/>
                </a:highlight>
              </a:defRPr>
            </a:lvl4pPr>
            <a:lvl5pPr lvl="4" rtl="0">
              <a:spcBef>
                <a:spcPts val="800"/>
              </a:spcBef>
              <a:spcAft>
                <a:spcPts val="0"/>
              </a:spcAft>
              <a:buSzPts val="2400"/>
              <a:buNone/>
              <a:defRPr sz="2400">
                <a:highlight>
                  <a:schemeClr val="accent1"/>
                </a:highlight>
              </a:defRPr>
            </a:lvl5pPr>
            <a:lvl6pPr lvl="5" rtl="0">
              <a:spcBef>
                <a:spcPts val="800"/>
              </a:spcBef>
              <a:spcAft>
                <a:spcPts val="0"/>
              </a:spcAft>
              <a:buSzPts val="2400"/>
              <a:buNone/>
              <a:defRPr sz="2400">
                <a:highlight>
                  <a:schemeClr val="accent1"/>
                </a:highlight>
              </a:defRPr>
            </a:lvl6pPr>
            <a:lvl7pPr lvl="6" rtl="0">
              <a:spcBef>
                <a:spcPts val="800"/>
              </a:spcBef>
              <a:spcAft>
                <a:spcPts val="0"/>
              </a:spcAft>
              <a:buSzPts val="2400"/>
              <a:buNone/>
              <a:defRPr sz="2400">
                <a:highlight>
                  <a:schemeClr val="accent1"/>
                </a:highlight>
              </a:defRPr>
            </a:lvl7pPr>
            <a:lvl8pPr lvl="7" rtl="0">
              <a:spcBef>
                <a:spcPts val="800"/>
              </a:spcBef>
              <a:spcAft>
                <a:spcPts val="0"/>
              </a:spcAft>
              <a:buSzPts val="2400"/>
              <a:buNone/>
              <a:defRPr sz="2400">
                <a:highlight>
                  <a:schemeClr val="accent1"/>
                </a:highlight>
              </a:defRPr>
            </a:lvl8pPr>
            <a:lvl9pPr lvl="8" rtl="0">
              <a:spcBef>
                <a:spcPts val="800"/>
              </a:spcBef>
              <a:spcAft>
                <a:spcPts val="800"/>
              </a:spcAft>
              <a:buSzPts val="2400"/>
              <a:buNone/>
              <a:defRPr sz="2400">
                <a:highlight>
                  <a:schemeClr val="accent1"/>
                </a:highlight>
              </a:defRPr>
            </a:lvl9pPr>
          </a:lstStyle>
          <a:p>
            <a:endParaRPr/>
          </a:p>
        </p:txBody>
      </p:sp>
      <p:sp>
        <p:nvSpPr>
          <p:cNvPr id="2427" name="Google Shape;2427;p78"/>
          <p:cNvSpPr txBox="1">
            <a:spLocks noGrp="1"/>
          </p:cNvSpPr>
          <p:nvPr>
            <p:ph type="body" idx="1"/>
          </p:nvPr>
        </p:nvSpPr>
        <p:spPr>
          <a:xfrm>
            <a:off x="420625" y="2214475"/>
            <a:ext cx="2086800" cy="26136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428" name="Google Shape;2428;p78"/>
          <p:cNvSpPr txBox="1">
            <a:spLocks noGrp="1"/>
          </p:cNvSpPr>
          <p:nvPr>
            <p:ph type="title" idx="2"/>
          </p:nvPr>
        </p:nvSpPr>
        <p:spPr>
          <a:xfrm>
            <a:off x="6295200" y="1721250"/>
            <a:ext cx="2086800" cy="357900"/>
          </a:xfrm>
          <a:prstGeom prst="rect">
            <a:avLst/>
          </a:prstGeom>
          <a:solidFill>
            <a:schemeClr val="lt1"/>
          </a:solidFill>
        </p:spPr>
        <p:txBody>
          <a:bodyPr spcFirstLastPara="1" wrap="square" lIns="0" tIns="0" rIns="0" bIns="0"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400"/>
              <a:buNone/>
              <a:defRPr sz="2400">
                <a:highlight>
                  <a:schemeClr val="accent1"/>
                </a:highlight>
              </a:defRPr>
            </a:lvl2pPr>
            <a:lvl3pPr lvl="2" rtl="0">
              <a:spcBef>
                <a:spcPts val="800"/>
              </a:spcBef>
              <a:spcAft>
                <a:spcPts val="0"/>
              </a:spcAft>
              <a:buSzPts val="2400"/>
              <a:buNone/>
              <a:defRPr sz="2400">
                <a:highlight>
                  <a:schemeClr val="accent1"/>
                </a:highlight>
              </a:defRPr>
            </a:lvl3pPr>
            <a:lvl4pPr lvl="3" rtl="0">
              <a:spcBef>
                <a:spcPts val="800"/>
              </a:spcBef>
              <a:spcAft>
                <a:spcPts val="0"/>
              </a:spcAft>
              <a:buSzPts val="2400"/>
              <a:buNone/>
              <a:defRPr sz="2400">
                <a:highlight>
                  <a:schemeClr val="accent1"/>
                </a:highlight>
              </a:defRPr>
            </a:lvl4pPr>
            <a:lvl5pPr lvl="4" rtl="0">
              <a:spcBef>
                <a:spcPts val="800"/>
              </a:spcBef>
              <a:spcAft>
                <a:spcPts val="0"/>
              </a:spcAft>
              <a:buSzPts val="2400"/>
              <a:buNone/>
              <a:defRPr sz="2400">
                <a:highlight>
                  <a:schemeClr val="accent1"/>
                </a:highlight>
              </a:defRPr>
            </a:lvl5pPr>
            <a:lvl6pPr lvl="5" rtl="0">
              <a:spcBef>
                <a:spcPts val="800"/>
              </a:spcBef>
              <a:spcAft>
                <a:spcPts val="0"/>
              </a:spcAft>
              <a:buSzPts val="2400"/>
              <a:buNone/>
              <a:defRPr sz="2400">
                <a:highlight>
                  <a:schemeClr val="accent1"/>
                </a:highlight>
              </a:defRPr>
            </a:lvl6pPr>
            <a:lvl7pPr lvl="6" rtl="0">
              <a:spcBef>
                <a:spcPts val="800"/>
              </a:spcBef>
              <a:spcAft>
                <a:spcPts val="0"/>
              </a:spcAft>
              <a:buSzPts val="2400"/>
              <a:buNone/>
              <a:defRPr sz="2400">
                <a:highlight>
                  <a:schemeClr val="accent1"/>
                </a:highlight>
              </a:defRPr>
            </a:lvl7pPr>
            <a:lvl8pPr lvl="7" rtl="0">
              <a:spcBef>
                <a:spcPts val="800"/>
              </a:spcBef>
              <a:spcAft>
                <a:spcPts val="0"/>
              </a:spcAft>
              <a:buSzPts val="2400"/>
              <a:buNone/>
              <a:defRPr sz="2400">
                <a:highlight>
                  <a:schemeClr val="accent1"/>
                </a:highlight>
              </a:defRPr>
            </a:lvl8pPr>
            <a:lvl9pPr lvl="8" rtl="0">
              <a:spcBef>
                <a:spcPts val="800"/>
              </a:spcBef>
              <a:spcAft>
                <a:spcPts val="800"/>
              </a:spcAft>
              <a:buSzPts val="2400"/>
              <a:buNone/>
              <a:defRPr sz="2400">
                <a:highlight>
                  <a:schemeClr val="accent1"/>
                </a:highlight>
              </a:defRPr>
            </a:lvl9pPr>
          </a:lstStyle>
          <a:p>
            <a:endParaRPr/>
          </a:p>
        </p:txBody>
      </p:sp>
      <p:sp>
        <p:nvSpPr>
          <p:cNvPr id="2429" name="Google Shape;2429;p78"/>
          <p:cNvSpPr txBox="1">
            <a:spLocks noGrp="1"/>
          </p:cNvSpPr>
          <p:nvPr>
            <p:ph type="body" idx="3"/>
          </p:nvPr>
        </p:nvSpPr>
        <p:spPr>
          <a:xfrm>
            <a:off x="6307425" y="2214475"/>
            <a:ext cx="2086800" cy="26136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430" name="Google Shape;2430;p78"/>
          <p:cNvSpPr txBox="1">
            <a:spLocks noGrp="1"/>
          </p:cNvSpPr>
          <p:nvPr>
            <p:ph type="title" idx="4"/>
          </p:nvPr>
        </p:nvSpPr>
        <p:spPr>
          <a:xfrm>
            <a:off x="3357926" y="1721250"/>
            <a:ext cx="2086800" cy="357900"/>
          </a:xfrm>
          <a:prstGeom prst="rect">
            <a:avLst/>
          </a:prstGeom>
          <a:solidFill>
            <a:schemeClr val="lt1"/>
          </a:solidFill>
        </p:spPr>
        <p:txBody>
          <a:bodyPr spcFirstLastPara="1" wrap="square" lIns="0" tIns="0" rIns="0" bIns="0"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400"/>
              <a:buNone/>
              <a:defRPr sz="2400">
                <a:highlight>
                  <a:schemeClr val="accent1"/>
                </a:highlight>
              </a:defRPr>
            </a:lvl2pPr>
            <a:lvl3pPr lvl="2" rtl="0">
              <a:spcBef>
                <a:spcPts val="800"/>
              </a:spcBef>
              <a:spcAft>
                <a:spcPts val="0"/>
              </a:spcAft>
              <a:buSzPts val="2400"/>
              <a:buNone/>
              <a:defRPr sz="2400">
                <a:highlight>
                  <a:schemeClr val="accent1"/>
                </a:highlight>
              </a:defRPr>
            </a:lvl3pPr>
            <a:lvl4pPr lvl="3" rtl="0">
              <a:spcBef>
                <a:spcPts val="800"/>
              </a:spcBef>
              <a:spcAft>
                <a:spcPts val="0"/>
              </a:spcAft>
              <a:buSzPts val="2400"/>
              <a:buNone/>
              <a:defRPr sz="2400">
                <a:highlight>
                  <a:schemeClr val="accent1"/>
                </a:highlight>
              </a:defRPr>
            </a:lvl4pPr>
            <a:lvl5pPr lvl="4" rtl="0">
              <a:spcBef>
                <a:spcPts val="800"/>
              </a:spcBef>
              <a:spcAft>
                <a:spcPts val="0"/>
              </a:spcAft>
              <a:buSzPts val="2400"/>
              <a:buNone/>
              <a:defRPr sz="2400">
                <a:highlight>
                  <a:schemeClr val="accent1"/>
                </a:highlight>
              </a:defRPr>
            </a:lvl5pPr>
            <a:lvl6pPr lvl="5" rtl="0">
              <a:spcBef>
                <a:spcPts val="800"/>
              </a:spcBef>
              <a:spcAft>
                <a:spcPts val="0"/>
              </a:spcAft>
              <a:buSzPts val="2400"/>
              <a:buNone/>
              <a:defRPr sz="2400">
                <a:highlight>
                  <a:schemeClr val="accent1"/>
                </a:highlight>
              </a:defRPr>
            </a:lvl6pPr>
            <a:lvl7pPr lvl="6" rtl="0">
              <a:spcBef>
                <a:spcPts val="800"/>
              </a:spcBef>
              <a:spcAft>
                <a:spcPts val="0"/>
              </a:spcAft>
              <a:buSzPts val="2400"/>
              <a:buNone/>
              <a:defRPr sz="2400">
                <a:highlight>
                  <a:schemeClr val="accent1"/>
                </a:highlight>
              </a:defRPr>
            </a:lvl7pPr>
            <a:lvl8pPr lvl="7" rtl="0">
              <a:spcBef>
                <a:spcPts val="800"/>
              </a:spcBef>
              <a:spcAft>
                <a:spcPts val="0"/>
              </a:spcAft>
              <a:buSzPts val="2400"/>
              <a:buNone/>
              <a:defRPr sz="2400">
                <a:highlight>
                  <a:schemeClr val="accent1"/>
                </a:highlight>
              </a:defRPr>
            </a:lvl8pPr>
            <a:lvl9pPr lvl="8" rtl="0">
              <a:spcBef>
                <a:spcPts val="800"/>
              </a:spcBef>
              <a:spcAft>
                <a:spcPts val="800"/>
              </a:spcAft>
              <a:buSzPts val="2400"/>
              <a:buNone/>
              <a:defRPr sz="2400">
                <a:highlight>
                  <a:schemeClr val="accent1"/>
                </a:highlight>
              </a:defRPr>
            </a:lvl9pPr>
          </a:lstStyle>
          <a:p>
            <a:endParaRPr/>
          </a:p>
        </p:txBody>
      </p:sp>
      <p:sp>
        <p:nvSpPr>
          <p:cNvPr id="2431" name="Google Shape;2431;p78"/>
          <p:cNvSpPr txBox="1">
            <a:spLocks noGrp="1"/>
          </p:cNvSpPr>
          <p:nvPr>
            <p:ph type="body" idx="5"/>
          </p:nvPr>
        </p:nvSpPr>
        <p:spPr>
          <a:xfrm>
            <a:off x="3364950" y="2265274"/>
            <a:ext cx="2086800" cy="25629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432" name="Google Shape;2432;p78"/>
          <p:cNvSpPr txBox="1">
            <a:spLocks noGrp="1"/>
          </p:cNvSpPr>
          <p:nvPr>
            <p:ph type="title" idx="6"/>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433" name="Google Shape;2433;p78"/>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23: Title, text, 3 column, good for facts — black">
  <p:cSld name="CUSTOM_25_1_1">
    <p:bg>
      <p:bgPr>
        <a:solidFill>
          <a:schemeClr val="dk1"/>
        </a:solidFill>
        <a:effectLst/>
      </p:bgPr>
    </p:bg>
    <p:spTree>
      <p:nvGrpSpPr>
        <p:cNvPr id="1" name="Shape 2434"/>
        <p:cNvGrpSpPr/>
        <p:nvPr/>
      </p:nvGrpSpPr>
      <p:grpSpPr>
        <a:xfrm>
          <a:off x="0" y="0"/>
          <a:ext cx="0" cy="0"/>
          <a:chOff x="0" y="0"/>
          <a:chExt cx="0" cy="0"/>
        </a:xfrm>
      </p:grpSpPr>
      <p:sp>
        <p:nvSpPr>
          <p:cNvPr id="2435" name="Google Shape;2435;p79"/>
          <p:cNvSpPr txBox="1">
            <a:spLocks noGrp="1"/>
          </p:cNvSpPr>
          <p:nvPr>
            <p:ph type="title"/>
          </p:nvPr>
        </p:nvSpPr>
        <p:spPr>
          <a:xfrm>
            <a:off x="420625" y="1721225"/>
            <a:ext cx="2401500" cy="1404000"/>
          </a:xfrm>
          <a:prstGeom prst="rect">
            <a:avLst/>
          </a:prstGeom>
          <a:solidFill>
            <a:schemeClr val="lt1"/>
          </a:solidFill>
        </p:spPr>
        <p:txBody>
          <a:bodyPr spcFirstLastPara="1" wrap="square" lIns="91425" tIns="91425" rIns="91425" bIns="91425"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400"/>
              <a:buNone/>
              <a:defRPr sz="2400">
                <a:highlight>
                  <a:schemeClr val="accent1"/>
                </a:highlight>
              </a:defRPr>
            </a:lvl2pPr>
            <a:lvl3pPr lvl="2" rtl="0">
              <a:spcBef>
                <a:spcPts val="800"/>
              </a:spcBef>
              <a:spcAft>
                <a:spcPts val="0"/>
              </a:spcAft>
              <a:buSzPts val="2400"/>
              <a:buNone/>
              <a:defRPr sz="2400">
                <a:highlight>
                  <a:schemeClr val="accent1"/>
                </a:highlight>
              </a:defRPr>
            </a:lvl3pPr>
            <a:lvl4pPr lvl="3" rtl="0">
              <a:spcBef>
                <a:spcPts val="800"/>
              </a:spcBef>
              <a:spcAft>
                <a:spcPts val="0"/>
              </a:spcAft>
              <a:buSzPts val="2400"/>
              <a:buNone/>
              <a:defRPr sz="2400">
                <a:highlight>
                  <a:schemeClr val="accent1"/>
                </a:highlight>
              </a:defRPr>
            </a:lvl4pPr>
            <a:lvl5pPr lvl="4" rtl="0">
              <a:spcBef>
                <a:spcPts val="800"/>
              </a:spcBef>
              <a:spcAft>
                <a:spcPts val="0"/>
              </a:spcAft>
              <a:buSzPts val="2400"/>
              <a:buNone/>
              <a:defRPr sz="2400">
                <a:highlight>
                  <a:schemeClr val="accent1"/>
                </a:highlight>
              </a:defRPr>
            </a:lvl5pPr>
            <a:lvl6pPr lvl="5" rtl="0">
              <a:spcBef>
                <a:spcPts val="800"/>
              </a:spcBef>
              <a:spcAft>
                <a:spcPts val="0"/>
              </a:spcAft>
              <a:buSzPts val="2400"/>
              <a:buNone/>
              <a:defRPr sz="2400">
                <a:highlight>
                  <a:schemeClr val="accent1"/>
                </a:highlight>
              </a:defRPr>
            </a:lvl6pPr>
            <a:lvl7pPr lvl="6" rtl="0">
              <a:spcBef>
                <a:spcPts val="800"/>
              </a:spcBef>
              <a:spcAft>
                <a:spcPts val="0"/>
              </a:spcAft>
              <a:buSzPts val="2400"/>
              <a:buNone/>
              <a:defRPr sz="2400">
                <a:highlight>
                  <a:schemeClr val="accent1"/>
                </a:highlight>
              </a:defRPr>
            </a:lvl7pPr>
            <a:lvl8pPr lvl="7" rtl="0">
              <a:spcBef>
                <a:spcPts val="800"/>
              </a:spcBef>
              <a:spcAft>
                <a:spcPts val="0"/>
              </a:spcAft>
              <a:buSzPts val="2400"/>
              <a:buNone/>
              <a:defRPr sz="2400">
                <a:highlight>
                  <a:schemeClr val="accent1"/>
                </a:highlight>
              </a:defRPr>
            </a:lvl8pPr>
            <a:lvl9pPr lvl="8" rtl="0">
              <a:spcBef>
                <a:spcPts val="800"/>
              </a:spcBef>
              <a:spcAft>
                <a:spcPts val="800"/>
              </a:spcAft>
              <a:buSzPts val="2400"/>
              <a:buNone/>
              <a:defRPr sz="2400">
                <a:highlight>
                  <a:schemeClr val="accent1"/>
                </a:highlight>
              </a:defRPr>
            </a:lvl9pPr>
          </a:lstStyle>
          <a:p>
            <a:endParaRPr/>
          </a:p>
        </p:txBody>
      </p:sp>
      <p:sp>
        <p:nvSpPr>
          <p:cNvPr id="2436" name="Google Shape;2436;p79"/>
          <p:cNvSpPr txBox="1">
            <a:spLocks noGrp="1"/>
          </p:cNvSpPr>
          <p:nvPr>
            <p:ph type="body" idx="1"/>
          </p:nvPr>
        </p:nvSpPr>
        <p:spPr>
          <a:xfrm>
            <a:off x="420625" y="2214475"/>
            <a:ext cx="2421000" cy="893100"/>
          </a:xfrm>
          <a:prstGeom prst="rect">
            <a:avLst/>
          </a:prstGeom>
        </p:spPr>
        <p:txBody>
          <a:bodyPr spcFirstLastPara="1" wrap="square" lIns="9142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437" name="Google Shape;2437;p79"/>
          <p:cNvSpPr txBox="1">
            <a:spLocks noGrp="1"/>
          </p:cNvSpPr>
          <p:nvPr>
            <p:ph type="title" idx="2"/>
          </p:nvPr>
        </p:nvSpPr>
        <p:spPr>
          <a:xfrm>
            <a:off x="6295200" y="1721225"/>
            <a:ext cx="2401500" cy="1404000"/>
          </a:xfrm>
          <a:prstGeom prst="rect">
            <a:avLst/>
          </a:prstGeom>
          <a:solidFill>
            <a:schemeClr val="lt1"/>
          </a:solidFill>
        </p:spPr>
        <p:txBody>
          <a:bodyPr spcFirstLastPara="1" wrap="square" lIns="91425" tIns="91425" rIns="91425" bIns="91425"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400"/>
              <a:buNone/>
              <a:defRPr sz="2400">
                <a:highlight>
                  <a:schemeClr val="accent1"/>
                </a:highlight>
              </a:defRPr>
            </a:lvl2pPr>
            <a:lvl3pPr lvl="2" rtl="0">
              <a:spcBef>
                <a:spcPts val="800"/>
              </a:spcBef>
              <a:spcAft>
                <a:spcPts val="0"/>
              </a:spcAft>
              <a:buSzPts val="2400"/>
              <a:buNone/>
              <a:defRPr sz="2400">
                <a:highlight>
                  <a:schemeClr val="accent1"/>
                </a:highlight>
              </a:defRPr>
            </a:lvl3pPr>
            <a:lvl4pPr lvl="3" rtl="0">
              <a:spcBef>
                <a:spcPts val="800"/>
              </a:spcBef>
              <a:spcAft>
                <a:spcPts val="0"/>
              </a:spcAft>
              <a:buSzPts val="2400"/>
              <a:buNone/>
              <a:defRPr sz="2400">
                <a:highlight>
                  <a:schemeClr val="accent1"/>
                </a:highlight>
              </a:defRPr>
            </a:lvl4pPr>
            <a:lvl5pPr lvl="4" rtl="0">
              <a:spcBef>
                <a:spcPts val="800"/>
              </a:spcBef>
              <a:spcAft>
                <a:spcPts val="0"/>
              </a:spcAft>
              <a:buSzPts val="2400"/>
              <a:buNone/>
              <a:defRPr sz="2400">
                <a:highlight>
                  <a:schemeClr val="accent1"/>
                </a:highlight>
              </a:defRPr>
            </a:lvl5pPr>
            <a:lvl6pPr lvl="5" rtl="0">
              <a:spcBef>
                <a:spcPts val="800"/>
              </a:spcBef>
              <a:spcAft>
                <a:spcPts val="0"/>
              </a:spcAft>
              <a:buSzPts val="2400"/>
              <a:buNone/>
              <a:defRPr sz="2400">
                <a:highlight>
                  <a:schemeClr val="accent1"/>
                </a:highlight>
              </a:defRPr>
            </a:lvl6pPr>
            <a:lvl7pPr lvl="6" rtl="0">
              <a:spcBef>
                <a:spcPts val="800"/>
              </a:spcBef>
              <a:spcAft>
                <a:spcPts val="0"/>
              </a:spcAft>
              <a:buSzPts val="2400"/>
              <a:buNone/>
              <a:defRPr sz="2400">
                <a:highlight>
                  <a:schemeClr val="accent1"/>
                </a:highlight>
              </a:defRPr>
            </a:lvl7pPr>
            <a:lvl8pPr lvl="7" rtl="0">
              <a:spcBef>
                <a:spcPts val="800"/>
              </a:spcBef>
              <a:spcAft>
                <a:spcPts val="0"/>
              </a:spcAft>
              <a:buSzPts val="2400"/>
              <a:buNone/>
              <a:defRPr sz="2400">
                <a:highlight>
                  <a:schemeClr val="accent1"/>
                </a:highlight>
              </a:defRPr>
            </a:lvl8pPr>
            <a:lvl9pPr lvl="8" rtl="0">
              <a:spcBef>
                <a:spcPts val="800"/>
              </a:spcBef>
              <a:spcAft>
                <a:spcPts val="800"/>
              </a:spcAft>
              <a:buSzPts val="2400"/>
              <a:buNone/>
              <a:defRPr sz="2400">
                <a:highlight>
                  <a:schemeClr val="accent1"/>
                </a:highlight>
              </a:defRPr>
            </a:lvl9pPr>
          </a:lstStyle>
          <a:p>
            <a:endParaRPr/>
          </a:p>
        </p:txBody>
      </p:sp>
      <p:sp>
        <p:nvSpPr>
          <p:cNvPr id="2438" name="Google Shape;2438;p79"/>
          <p:cNvSpPr txBox="1">
            <a:spLocks noGrp="1"/>
          </p:cNvSpPr>
          <p:nvPr>
            <p:ph type="body" idx="3"/>
          </p:nvPr>
        </p:nvSpPr>
        <p:spPr>
          <a:xfrm>
            <a:off x="6307425" y="2214475"/>
            <a:ext cx="2401500" cy="893100"/>
          </a:xfrm>
          <a:prstGeom prst="rect">
            <a:avLst/>
          </a:prstGeom>
        </p:spPr>
        <p:txBody>
          <a:bodyPr spcFirstLastPara="1" wrap="square" lIns="9142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439" name="Google Shape;2439;p79"/>
          <p:cNvSpPr txBox="1">
            <a:spLocks noGrp="1"/>
          </p:cNvSpPr>
          <p:nvPr>
            <p:ph type="title" idx="4"/>
          </p:nvPr>
        </p:nvSpPr>
        <p:spPr>
          <a:xfrm>
            <a:off x="3357925" y="1721225"/>
            <a:ext cx="2421000" cy="1404000"/>
          </a:xfrm>
          <a:prstGeom prst="rect">
            <a:avLst/>
          </a:prstGeom>
          <a:solidFill>
            <a:schemeClr val="lt1"/>
          </a:solidFill>
        </p:spPr>
        <p:txBody>
          <a:bodyPr spcFirstLastPara="1" wrap="square" lIns="91425" tIns="91425" rIns="91425" bIns="91425"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400"/>
              <a:buNone/>
              <a:defRPr sz="2400">
                <a:highlight>
                  <a:schemeClr val="accent1"/>
                </a:highlight>
              </a:defRPr>
            </a:lvl2pPr>
            <a:lvl3pPr lvl="2" rtl="0">
              <a:spcBef>
                <a:spcPts val="800"/>
              </a:spcBef>
              <a:spcAft>
                <a:spcPts val="0"/>
              </a:spcAft>
              <a:buSzPts val="2400"/>
              <a:buNone/>
              <a:defRPr sz="2400">
                <a:highlight>
                  <a:schemeClr val="accent1"/>
                </a:highlight>
              </a:defRPr>
            </a:lvl3pPr>
            <a:lvl4pPr lvl="3" rtl="0">
              <a:spcBef>
                <a:spcPts val="800"/>
              </a:spcBef>
              <a:spcAft>
                <a:spcPts val="0"/>
              </a:spcAft>
              <a:buSzPts val="2400"/>
              <a:buNone/>
              <a:defRPr sz="2400">
                <a:highlight>
                  <a:schemeClr val="accent1"/>
                </a:highlight>
              </a:defRPr>
            </a:lvl4pPr>
            <a:lvl5pPr lvl="4" rtl="0">
              <a:spcBef>
                <a:spcPts val="800"/>
              </a:spcBef>
              <a:spcAft>
                <a:spcPts val="0"/>
              </a:spcAft>
              <a:buSzPts val="2400"/>
              <a:buNone/>
              <a:defRPr sz="2400">
                <a:highlight>
                  <a:schemeClr val="accent1"/>
                </a:highlight>
              </a:defRPr>
            </a:lvl5pPr>
            <a:lvl6pPr lvl="5" rtl="0">
              <a:spcBef>
                <a:spcPts val="800"/>
              </a:spcBef>
              <a:spcAft>
                <a:spcPts val="0"/>
              </a:spcAft>
              <a:buSzPts val="2400"/>
              <a:buNone/>
              <a:defRPr sz="2400">
                <a:highlight>
                  <a:schemeClr val="accent1"/>
                </a:highlight>
              </a:defRPr>
            </a:lvl6pPr>
            <a:lvl7pPr lvl="6" rtl="0">
              <a:spcBef>
                <a:spcPts val="800"/>
              </a:spcBef>
              <a:spcAft>
                <a:spcPts val="0"/>
              </a:spcAft>
              <a:buSzPts val="2400"/>
              <a:buNone/>
              <a:defRPr sz="2400">
                <a:highlight>
                  <a:schemeClr val="accent1"/>
                </a:highlight>
              </a:defRPr>
            </a:lvl7pPr>
            <a:lvl8pPr lvl="7" rtl="0">
              <a:spcBef>
                <a:spcPts val="800"/>
              </a:spcBef>
              <a:spcAft>
                <a:spcPts val="0"/>
              </a:spcAft>
              <a:buSzPts val="2400"/>
              <a:buNone/>
              <a:defRPr sz="2400">
                <a:highlight>
                  <a:schemeClr val="accent1"/>
                </a:highlight>
              </a:defRPr>
            </a:lvl8pPr>
            <a:lvl9pPr lvl="8" rtl="0">
              <a:spcBef>
                <a:spcPts val="800"/>
              </a:spcBef>
              <a:spcAft>
                <a:spcPts val="800"/>
              </a:spcAft>
              <a:buSzPts val="2400"/>
              <a:buNone/>
              <a:defRPr sz="2400">
                <a:highlight>
                  <a:schemeClr val="accent1"/>
                </a:highlight>
              </a:defRPr>
            </a:lvl9pPr>
          </a:lstStyle>
          <a:p>
            <a:endParaRPr/>
          </a:p>
        </p:txBody>
      </p:sp>
      <p:sp>
        <p:nvSpPr>
          <p:cNvPr id="2440" name="Google Shape;2440;p79"/>
          <p:cNvSpPr txBox="1">
            <a:spLocks noGrp="1"/>
          </p:cNvSpPr>
          <p:nvPr>
            <p:ph type="body" idx="5"/>
          </p:nvPr>
        </p:nvSpPr>
        <p:spPr>
          <a:xfrm>
            <a:off x="3364950" y="2232177"/>
            <a:ext cx="2401500" cy="893100"/>
          </a:xfrm>
          <a:prstGeom prst="rect">
            <a:avLst/>
          </a:prstGeom>
        </p:spPr>
        <p:txBody>
          <a:bodyPr spcFirstLastPara="1" wrap="square" lIns="9142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441" name="Google Shape;2441;p79"/>
          <p:cNvSpPr txBox="1">
            <a:spLocks noGrp="1"/>
          </p:cNvSpPr>
          <p:nvPr>
            <p:ph type="title" idx="6"/>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Clr>
                <a:schemeClr val="lt1"/>
              </a:buClr>
              <a:buSzPts val="3200"/>
              <a:buNone/>
              <a:defRPr>
                <a:solidFill>
                  <a:schemeClr val="lt1"/>
                </a:solidFill>
                <a:highlight>
                  <a:schemeClr val="dk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442" name="Google Shape;2442;p79"/>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23: Title, text, images, 3 column">
  <p:cSld name="CUSTOM_25_1_1_2">
    <p:spTree>
      <p:nvGrpSpPr>
        <p:cNvPr id="1" name="Shape 2443"/>
        <p:cNvGrpSpPr/>
        <p:nvPr/>
      </p:nvGrpSpPr>
      <p:grpSpPr>
        <a:xfrm>
          <a:off x="0" y="0"/>
          <a:ext cx="0" cy="0"/>
          <a:chOff x="0" y="0"/>
          <a:chExt cx="0" cy="0"/>
        </a:xfrm>
      </p:grpSpPr>
      <p:sp>
        <p:nvSpPr>
          <p:cNvPr id="2444" name="Google Shape;2444;p80"/>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445" name="Google Shape;2445;p80"/>
          <p:cNvSpPr txBox="1">
            <a:spLocks noGrp="1"/>
          </p:cNvSpPr>
          <p:nvPr>
            <p:ph type="subTitle" idx="1"/>
          </p:nvPr>
        </p:nvSpPr>
        <p:spPr>
          <a:xfrm>
            <a:off x="428425" y="994550"/>
            <a:ext cx="2400900" cy="3832800"/>
          </a:xfrm>
          <a:prstGeom prst="rect">
            <a:avLst/>
          </a:prstGeom>
          <a:ln w="9525" cap="flat" cmpd="sng">
            <a:solidFill>
              <a:srgbClr val="B5B5B5"/>
            </a:solidFill>
            <a:prstDash val="solid"/>
            <a:round/>
            <a:headEnd type="none" w="sm" len="sm"/>
            <a:tailEnd type="none" w="sm" len="sm"/>
          </a:ln>
        </p:spPr>
        <p:txBody>
          <a:bodyPr spcFirstLastPara="1" wrap="square" lIns="182875" tIns="1508750" rIns="91425" bIns="91425" anchor="t" anchorCtr="0">
            <a:noAutofit/>
          </a:bodyPr>
          <a:lstStyle>
            <a:lvl1pPr lvl="0" rtl="0">
              <a:lnSpc>
                <a:spcPct val="90000"/>
              </a:lnSpc>
              <a:spcBef>
                <a:spcPts val="0"/>
              </a:spcBef>
              <a:spcAft>
                <a:spcPts val="0"/>
              </a:spcAft>
              <a:buSzPts val="1800"/>
              <a:buNone/>
              <a:defRPr sz="1800" b="1"/>
            </a:lvl1pPr>
            <a:lvl2pPr lvl="1" rtl="0">
              <a:lnSpc>
                <a:spcPct val="90000"/>
              </a:lnSpc>
              <a:spcBef>
                <a:spcPts val="0"/>
              </a:spcBef>
              <a:spcAft>
                <a:spcPts val="0"/>
              </a:spcAft>
              <a:buSzPts val="2000"/>
              <a:buNone/>
              <a:defRPr/>
            </a:lvl2pPr>
            <a:lvl3pPr lvl="2" rtl="0">
              <a:lnSpc>
                <a:spcPct val="90000"/>
              </a:lnSpc>
              <a:spcBef>
                <a:spcPts val="0"/>
              </a:spcBef>
              <a:spcAft>
                <a:spcPts val="0"/>
              </a:spcAft>
              <a:buSzPts val="2000"/>
              <a:buNone/>
              <a:defRPr/>
            </a:lvl3pPr>
            <a:lvl4pPr lvl="3" rtl="0">
              <a:lnSpc>
                <a:spcPct val="90000"/>
              </a:lnSpc>
              <a:spcBef>
                <a:spcPts val="0"/>
              </a:spcBef>
              <a:spcAft>
                <a:spcPts val="0"/>
              </a:spcAft>
              <a:buSzPts val="2000"/>
              <a:buNone/>
              <a:defRPr/>
            </a:lvl4pPr>
            <a:lvl5pPr lvl="4" rtl="0">
              <a:lnSpc>
                <a:spcPct val="90000"/>
              </a:lnSpc>
              <a:spcBef>
                <a:spcPts val="0"/>
              </a:spcBef>
              <a:spcAft>
                <a:spcPts val="0"/>
              </a:spcAft>
              <a:buSzPts val="2000"/>
              <a:buNone/>
              <a:defRPr/>
            </a:lvl5pPr>
            <a:lvl6pPr lvl="5" rtl="0">
              <a:lnSpc>
                <a:spcPct val="90000"/>
              </a:lnSpc>
              <a:spcBef>
                <a:spcPts val="0"/>
              </a:spcBef>
              <a:spcAft>
                <a:spcPts val="0"/>
              </a:spcAft>
              <a:buSzPts val="2000"/>
              <a:buNone/>
              <a:defRPr/>
            </a:lvl6pPr>
            <a:lvl7pPr lvl="6" rtl="0">
              <a:lnSpc>
                <a:spcPct val="90000"/>
              </a:lnSpc>
              <a:spcBef>
                <a:spcPts val="0"/>
              </a:spcBef>
              <a:spcAft>
                <a:spcPts val="0"/>
              </a:spcAft>
              <a:buSzPts val="2000"/>
              <a:buNone/>
              <a:defRPr/>
            </a:lvl7pPr>
            <a:lvl8pPr lvl="7" rtl="0">
              <a:lnSpc>
                <a:spcPct val="90000"/>
              </a:lnSpc>
              <a:spcBef>
                <a:spcPts val="0"/>
              </a:spcBef>
              <a:spcAft>
                <a:spcPts val="0"/>
              </a:spcAft>
              <a:buSzPts val="2000"/>
              <a:buNone/>
              <a:defRPr/>
            </a:lvl8pPr>
            <a:lvl9pPr lvl="8" rtl="0">
              <a:lnSpc>
                <a:spcPct val="90000"/>
              </a:lnSpc>
              <a:spcBef>
                <a:spcPts val="0"/>
              </a:spcBef>
              <a:spcAft>
                <a:spcPts val="0"/>
              </a:spcAft>
              <a:buSzPts val="2000"/>
              <a:buNone/>
              <a:defRPr/>
            </a:lvl9pPr>
          </a:lstStyle>
          <a:p>
            <a:endParaRPr/>
          </a:p>
        </p:txBody>
      </p:sp>
      <p:sp>
        <p:nvSpPr>
          <p:cNvPr id="2446" name="Google Shape;2446;p80"/>
          <p:cNvSpPr txBox="1">
            <a:spLocks noGrp="1"/>
          </p:cNvSpPr>
          <p:nvPr>
            <p:ph type="body" idx="2"/>
          </p:nvPr>
        </p:nvSpPr>
        <p:spPr>
          <a:xfrm>
            <a:off x="419675" y="2915850"/>
            <a:ext cx="2400900" cy="19116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447" name="Google Shape;2447;p80"/>
          <p:cNvSpPr>
            <a:spLocks noGrp="1"/>
          </p:cNvSpPr>
          <p:nvPr>
            <p:ph type="pic" idx="3"/>
          </p:nvPr>
        </p:nvSpPr>
        <p:spPr>
          <a:xfrm>
            <a:off x="433675" y="998600"/>
            <a:ext cx="2395800" cy="1333200"/>
          </a:xfrm>
          <a:prstGeom prst="rect">
            <a:avLst/>
          </a:prstGeom>
          <a:noFill/>
          <a:ln>
            <a:noFill/>
          </a:ln>
        </p:spPr>
        <p:txBody>
          <a:bodyPr/>
          <a:lstStyle/>
          <a:p>
            <a:endParaRPr lang="en-US"/>
          </a:p>
        </p:txBody>
      </p:sp>
      <p:sp>
        <p:nvSpPr>
          <p:cNvPr id="2448" name="Google Shape;2448;p80"/>
          <p:cNvSpPr txBox="1">
            <a:spLocks noGrp="1"/>
          </p:cNvSpPr>
          <p:nvPr>
            <p:ph type="subTitle" idx="4"/>
          </p:nvPr>
        </p:nvSpPr>
        <p:spPr>
          <a:xfrm>
            <a:off x="3365398" y="994500"/>
            <a:ext cx="2400900" cy="3832800"/>
          </a:xfrm>
          <a:prstGeom prst="rect">
            <a:avLst/>
          </a:prstGeom>
          <a:ln w="9525" cap="flat" cmpd="sng">
            <a:solidFill>
              <a:srgbClr val="B5B5B5"/>
            </a:solidFill>
            <a:prstDash val="solid"/>
            <a:round/>
            <a:headEnd type="none" w="sm" len="sm"/>
            <a:tailEnd type="none" w="sm" len="sm"/>
          </a:ln>
        </p:spPr>
        <p:txBody>
          <a:bodyPr spcFirstLastPara="1" wrap="square" lIns="182875" tIns="1508750" rIns="91425" bIns="91425" anchor="t" anchorCtr="0">
            <a:noAutofit/>
          </a:bodyPr>
          <a:lstStyle>
            <a:lvl1pPr lvl="0" rtl="0">
              <a:lnSpc>
                <a:spcPct val="90000"/>
              </a:lnSpc>
              <a:spcBef>
                <a:spcPts val="0"/>
              </a:spcBef>
              <a:spcAft>
                <a:spcPts val="0"/>
              </a:spcAft>
              <a:buSzPts val="1800"/>
              <a:buNone/>
              <a:defRPr sz="1800" b="1"/>
            </a:lvl1pPr>
            <a:lvl2pPr lvl="1" rtl="0">
              <a:lnSpc>
                <a:spcPct val="90000"/>
              </a:lnSpc>
              <a:spcBef>
                <a:spcPts val="0"/>
              </a:spcBef>
              <a:spcAft>
                <a:spcPts val="0"/>
              </a:spcAft>
              <a:buSzPts val="2000"/>
              <a:buNone/>
              <a:defRPr/>
            </a:lvl2pPr>
            <a:lvl3pPr lvl="2" rtl="0">
              <a:lnSpc>
                <a:spcPct val="90000"/>
              </a:lnSpc>
              <a:spcBef>
                <a:spcPts val="0"/>
              </a:spcBef>
              <a:spcAft>
                <a:spcPts val="0"/>
              </a:spcAft>
              <a:buSzPts val="2000"/>
              <a:buNone/>
              <a:defRPr/>
            </a:lvl3pPr>
            <a:lvl4pPr lvl="3" rtl="0">
              <a:lnSpc>
                <a:spcPct val="90000"/>
              </a:lnSpc>
              <a:spcBef>
                <a:spcPts val="0"/>
              </a:spcBef>
              <a:spcAft>
                <a:spcPts val="0"/>
              </a:spcAft>
              <a:buSzPts val="2000"/>
              <a:buNone/>
              <a:defRPr/>
            </a:lvl4pPr>
            <a:lvl5pPr lvl="4" rtl="0">
              <a:lnSpc>
                <a:spcPct val="90000"/>
              </a:lnSpc>
              <a:spcBef>
                <a:spcPts val="0"/>
              </a:spcBef>
              <a:spcAft>
                <a:spcPts val="0"/>
              </a:spcAft>
              <a:buSzPts val="2000"/>
              <a:buNone/>
              <a:defRPr/>
            </a:lvl5pPr>
            <a:lvl6pPr lvl="5" rtl="0">
              <a:lnSpc>
                <a:spcPct val="90000"/>
              </a:lnSpc>
              <a:spcBef>
                <a:spcPts val="0"/>
              </a:spcBef>
              <a:spcAft>
                <a:spcPts val="0"/>
              </a:spcAft>
              <a:buSzPts val="2000"/>
              <a:buNone/>
              <a:defRPr/>
            </a:lvl6pPr>
            <a:lvl7pPr lvl="6" rtl="0">
              <a:lnSpc>
                <a:spcPct val="90000"/>
              </a:lnSpc>
              <a:spcBef>
                <a:spcPts val="0"/>
              </a:spcBef>
              <a:spcAft>
                <a:spcPts val="0"/>
              </a:spcAft>
              <a:buSzPts val="2000"/>
              <a:buNone/>
              <a:defRPr/>
            </a:lvl7pPr>
            <a:lvl8pPr lvl="7" rtl="0">
              <a:lnSpc>
                <a:spcPct val="90000"/>
              </a:lnSpc>
              <a:spcBef>
                <a:spcPts val="0"/>
              </a:spcBef>
              <a:spcAft>
                <a:spcPts val="0"/>
              </a:spcAft>
              <a:buSzPts val="2000"/>
              <a:buNone/>
              <a:defRPr/>
            </a:lvl8pPr>
            <a:lvl9pPr lvl="8" rtl="0">
              <a:lnSpc>
                <a:spcPct val="90000"/>
              </a:lnSpc>
              <a:spcBef>
                <a:spcPts val="0"/>
              </a:spcBef>
              <a:spcAft>
                <a:spcPts val="0"/>
              </a:spcAft>
              <a:buSzPts val="2000"/>
              <a:buNone/>
              <a:defRPr/>
            </a:lvl9pPr>
          </a:lstStyle>
          <a:p>
            <a:endParaRPr/>
          </a:p>
        </p:txBody>
      </p:sp>
      <p:sp>
        <p:nvSpPr>
          <p:cNvPr id="2449" name="Google Shape;2449;p80"/>
          <p:cNvSpPr txBox="1">
            <a:spLocks noGrp="1"/>
          </p:cNvSpPr>
          <p:nvPr>
            <p:ph type="body" idx="5"/>
          </p:nvPr>
        </p:nvSpPr>
        <p:spPr>
          <a:xfrm>
            <a:off x="3356648" y="2915805"/>
            <a:ext cx="2395800" cy="19116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450" name="Google Shape;2450;p80"/>
          <p:cNvSpPr>
            <a:spLocks noGrp="1"/>
          </p:cNvSpPr>
          <p:nvPr>
            <p:ph type="pic" idx="6"/>
          </p:nvPr>
        </p:nvSpPr>
        <p:spPr>
          <a:xfrm>
            <a:off x="3370648" y="998550"/>
            <a:ext cx="2395800" cy="1333200"/>
          </a:xfrm>
          <a:prstGeom prst="rect">
            <a:avLst/>
          </a:prstGeom>
          <a:noFill/>
          <a:ln>
            <a:noFill/>
          </a:ln>
        </p:spPr>
        <p:txBody>
          <a:bodyPr/>
          <a:lstStyle/>
          <a:p>
            <a:endParaRPr lang="en-US"/>
          </a:p>
        </p:txBody>
      </p:sp>
      <p:sp>
        <p:nvSpPr>
          <p:cNvPr id="2451" name="Google Shape;2451;p80"/>
          <p:cNvSpPr txBox="1">
            <a:spLocks noGrp="1"/>
          </p:cNvSpPr>
          <p:nvPr>
            <p:ph type="subTitle" idx="7"/>
          </p:nvPr>
        </p:nvSpPr>
        <p:spPr>
          <a:xfrm>
            <a:off x="6292250" y="994450"/>
            <a:ext cx="2400900" cy="3832800"/>
          </a:xfrm>
          <a:prstGeom prst="rect">
            <a:avLst/>
          </a:prstGeom>
          <a:ln w="9525" cap="flat" cmpd="sng">
            <a:solidFill>
              <a:srgbClr val="B5B5B5"/>
            </a:solidFill>
            <a:prstDash val="solid"/>
            <a:round/>
            <a:headEnd type="none" w="sm" len="sm"/>
            <a:tailEnd type="none" w="sm" len="sm"/>
          </a:ln>
        </p:spPr>
        <p:txBody>
          <a:bodyPr spcFirstLastPara="1" wrap="square" lIns="182875" tIns="1508750" rIns="91425" bIns="91425" anchor="t" anchorCtr="0">
            <a:noAutofit/>
          </a:bodyPr>
          <a:lstStyle>
            <a:lvl1pPr lvl="0" rtl="0">
              <a:lnSpc>
                <a:spcPct val="90000"/>
              </a:lnSpc>
              <a:spcBef>
                <a:spcPts val="0"/>
              </a:spcBef>
              <a:spcAft>
                <a:spcPts val="0"/>
              </a:spcAft>
              <a:buSzPts val="1800"/>
              <a:buNone/>
              <a:defRPr sz="1800" b="1"/>
            </a:lvl1pPr>
            <a:lvl2pPr lvl="1" rtl="0">
              <a:lnSpc>
                <a:spcPct val="90000"/>
              </a:lnSpc>
              <a:spcBef>
                <a:spcPts val="0"/>
              </a:spcBef>
              <a:spcAft>
                <a:spcPts val="0"/>
              </a:spcAft>
              <a:buSzPts val="2000"/>
              <a:buNone/>
              <a:defRPr/>
            </a:lvl2pPr>
            <a:lvl3pPr lvl="2" rtl="0">
              <a:lnSpc>
                <a:spcPct val="90000"/>
              </a:lnSpc>
              <a:spcBef>
                <a:spcPts val="0"/>
              </a:spcBef>
              <a:spcAft>
                <a:spcPts val="0"/>
              </a:spcAft>
              <a:buSzPts val="2000"/>
              <a:buNone/>
              <a:defRPr/>
            </a:lvl3pPr>
            <a:lvl4pPr lvl="3" rtl="0">
              <a:lnSpc>
                <a:spcPct val="90000"/>
              </a:lnSpc>
              <a:spcBef>
                <a:spcPts val="0"/>
              </a:spcBef>
              <a:spcAft>
                <a:spcPts val="0"/>
              </a:spcAft>
              <a:buSzPts val="2000"/>
              <a:buNone/>
              <a:defRPr/>
            </a:lvl4pPr>
            <a:lvl5pPr lvl="4" rtl="0">
              <a:lnSpc>
                <a:spcPct val="90000"/>
              </a:lnSpc>
              <a:spcBef>
                <a:spcPts val="0"/>
              </a:spcBef>
              <a:spcAft>
                <a:spcPts val="0"/>
              </a:spcAft>
              <a:buSzPts val="2000"/>
              <a:buNone/>
              <a:defRPr/>
            </a:lvl5pPr>
            <a:lvl6pPr lvl="5" rtl="0">
              <a:lnSpc>
                <a:spcPct val="90000"/>
              </a:lnSpc>
              <a:spcBef>
                <a:spcPts val="0"/>
              </a:spcBef>
              <a:spcAft>
                <a:spcPts val="0"/>
              </a:spcAft>
              <a:buSzPts val="2000"/>
              <a:buNone/>
              <a:defRPr/>
            </a:lvl6pPr>
            <a:lvl7pPr lvl="6" rtl="0">
              <a:lnSpc>
                <a:spcPct val="90000"/>
              </a:lnSpc>
              <a:spcBef>
                <a:spcPts val="0"/>
              </a:spcBef>
              <a:spcAft>
                <a:spcPts val="0"/>
              </a:spcAft>
              <a:buSzPts val="2000"/>
              <a:buNone/>
              <a:defRPr/>
            </a:lvl7pPr>
            <a:lvl8pPr lvl="7" rtl="0">
              <a:lnSpc>
                <a:spcPct val="90000"/>
              </a:lnSpc>
              <a:spcBef>
                <a:spcPts val="0"/>
              </a:spcBef>
              <a:spcAft>
                <a:spcPts val="0"/>
              </a:spcAft>
              <a:buSzPts val="2000"/>
              <a:buNone/>
              <a:defRPr/>
            </a:lvl8pPr>
            <a:lvl9pPr lvl="8" rtl="0">
              <a:lnSpc>
                <a:spcPct val="90000"/>
              </a:lnSpc>
              <a:spcBef>
                <a:spcPts val="0"/>
              </a:spcBef>
              <a:spcAft>
                <a:spcPts val="0"/>
              </a:spcAft>
              <a:buSzPts val="2000"/>
              <a:buNone/>
              <a:defRPr/>
            </a:lvl9pPr>
          </a:lstStyle>
          <a:p>
            <a:endParaRPr/>
          </a:p>
        </p:txBody>
      </p:sp>
      <p:sp>
        <p:nvSpPr>
          <p:cNvPr id="2452" name="Google Shape;2452;p80"/>
          <p:cNvSpPr txBox="1">
            <a:spLocks noGrp="1"/>
          </p:cNvSpPr>
          <p:nvPr>
            <p:ph type="body" idx="8"/>
          </p:nvPr>
        </p:nvSpPr>
        <p:spPr>
          <a:xfrm>
            <a:off x="6283500" y="2915750"/>
            <a:ext cx="2395800" cy="19116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453" name="Google Shape;2453;p80"/>
          <p:cNvSpPr>
            <a:spLocks noGrp="1"/>
          </p:cNvSpPr>
          <p:nvPr>
            <p:ph type="pic" idx="9"/>
          </p:nvPr>
        </p:nvSpPr>
        <p:spPr>
          <a:xfrm>
            <a:off x="6297500" y="998500"/>
            <a:ext cx="2395800" cy="1333200"/>
          </a:xfrm>
          <a:prstGeom prst="rect">
            <a:avLst/>
          </a:prstGeom>
          <a:noFill/>
          <a:ln>
            <a:noFill/>
          </a:ln>
        </p:spPr>
        <p:txBody>
          <a:bodyPr/>
          <a:lstStyle/>
          <a:p>
            <a:endParaRPr lang="en-US"/>
          </a:p>
        </p:txBody>
      </p:sp>
      <p:sp>
        <p:nvSpPr>
          <p:cNvPr id="2454" name="Google Shape;2454;p80"/>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23: Title, text, images, with preheader, 3 column">
  <p:cSld name="CUSTOM_25_1_1_1">
    <p:spTree>
      <p:nvGrpSpPr>
        <p:cNvPr id="1" name="Shape 2455"/>
        <p:cNvGrpSpPr/>
        <p:nvPr/>
      </p:nvGrpSpPr>
      <p:grpSpPr>
        <a:xfrm>
          <a:off x="0" y="0"/>
          <a:ext cx="0" cy="0"/>
          <a:chOff x="0" y="0"/>
          <a:chExt cx="0" cy="0"/>
        </a:xfrm>
      </p:grpSpPr>
      <p:sp>
        <p:nvSpPr>
          <p:cNvPr id="2456" name="Google Shape;2456;p81"/>
          <p:cNvSpPr/>
          <p:nvPr/>
        </p:nvSpPr>
        <p:spPr>
          <a:xfrm>
            <a:off x="420625" y="886975"/>
            <a:ext cx="2743200" cy="39423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7" name="Google Shape;2457;p81"/>
          <p:cNvSpPr>
            <a:spLocks noGrp="1"/>
          </p:cNvSpPr>
          <p:nvPr>
            <p:ph type="pic" idx="2"/>
          </p:nvPr>
        </p:nvSpPr>
        <p:spPr>
          <a:xfrm>
            <a:off x="420625" y="886975"/>
            <a:ext cx="2743200" cy="1837500"/>
          </a:xfrm>
          <a:prstGeom prst="rect">
            <a:avLst/>
          </a:prstGeom>
          <a:noFill/>
          <a:ln>
            <a:noFill/>
          </a:ln>
        </p:spPr>
        <p:txBody>
          <a:bodyPr/>
          <a:lstStyle/>
          <a:p>
            <a:endParaRPr lang="en-US"/>
          </a:p>
        </p:txBody>
      </p:sp>
      <p:sp>
        <p:nvSpPr>
          <p:cNvPr id="2458" name="Google Shape;2458;p81"/>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459" name="Google Shape;2459;p81"/>
          <p:cNvSpPr txBox="1">
            <a:spLocks noGrp="1"/>
          </p:cNvSpPr>
          <p:nvPr>
            <p:ph type="title" idx="3"/>
          </p:nvPr>
        </p:nvSpPr>
        <p:spPr>
          <a:xfrm>
            <a:off x="539375" y="2300499"/>
            <a:ext cx="2514600" cy="2527500"/>
          </a:xfrm>
          <a:prstGeom prst="rect">
            <a:avLst/>
          </a:prstGeom>
          <a:solidFill>
            <a:schemeClr val="lt1"/>
          </a:solidFill>
        </p:spPr>
        <p:txBody>
          <a:bodyPr spcFirstLastPara="1" wrap="square" lIns="91425" tIns="91425" rIns="91425" bIns="182875" anchor="t" anchorCtr="0">
            <a:noAutofit/>
          </a:bodyPr>
          <a:lstStyle>
            <a:lvl1pPr lvl="0" rtl="0">
              <a:lnSpc>
                <a:spcPct val="90000"/>
              </a:lnSpc>
              <a:spcBef>
                <a:spcPts val="0"/>
              </a:spcBef>
              <a:spcAft>
                <a:spcPts val="0"/>
              </a:spcAft>
              <a:buSzPts val="1200"/>
              <a:buNone/>
              <a:defRPr sz="1200"/>
            </a:lvl1pPr>
            <a:lvl2pPr lvl="1" rtl="0">
              <a:lnSpc>
                <a:spcPct val="90000"/>
              </a:lnSpc>
              <a:spcBef>
                <a:spcPts val="400"/>
              </a:spcBef>
              <a:spcAft>
                <a:spcPts val="0"/>
              </a:spcAft>
              <a:buSzPts val="1200"/>
              <a:buNone/>
              <a:defRPr sz="1200"/>
            </a:lvl2pPr>
            <a:lvl3pPr lvl="2" rtl="0">
              <a:lnSpc>
                <a:spcPct val="90000"/>
              </a:lnSpc>
              <a:spcBef>
                <a:spcPts val="400"/>
              </a:spcBef>
              <a:spcAft>
                <a:spcPts val="0"/>
              </a:spcAft>
              <a:buSzPts val="1200"/>
              <a:buNone/>
              <a:defRPr sz="1200"/>
            </a:lvl3pPr>
            <a:lvl4pPr lvl="3" rtl="0">
              <a:lnSpc>
                <a:spcPct val="90000"/>
              </a:lnSpc>
              <a:spcBef>
                <a:spcPts val="400"/>
              </a:spcBef>
              <a:spcAft>
                <a:spcPts val="0"/>
              </a:spcAft>
              <a:buSzPts val="1200"/>
              <a:buNone/>
              <a:defRPr sz="1200"/>
            </a:lvl4pPr>
            <a:lvl5pPr lvl="4" rtl="0">
              <a:lnSpc>
                <a:spcPct val="90000"/>
              </a:lnSpc>
              <a:spcBef>
                <a:spcPts val="400"/>
              </a:spcBef>
              <a:spcAft>
                <a:spcPts val="0"/>
              </a:spcAft>
              <a:buSzPts val="1200"/>
              <a:buNone/>
              <a:defRPr sz="1200"/>
            </a:lvl5pPr>
            <a:lvl6pPr lvl="5" rtl="0">
              <a:lnSpc>
                <a:spcPct val="90000"/>
              </a:lnSpc>
              <a:spcBef>
                <a:spcPts val="400"/>
              </a:spcBef>
              <a:spcAft>
                <a:spcPts val="0"/>
              </a:spcAft>
              <a:buSzPts val="1200"/>
              <a:buNone/>
              <a:defRPr sz="1200"/>
            </a:lvl6pPr>
            <a:lvl7pPr lvl="6" rtl="0">
              <a:lnSpc>
                <a:spcPct val="90000"/>
              </a:lnSpc>
              <a:spcBef>
                <a:spcPts val="400"/>
              </a:spcBef>
              <a:spcAft>
                <a:spcPts val="0"/>
              </a:spcAft>
              <a:buSzPts val="1200"/>
              <a:buNone/>
              <a:defRPr sz="1200"/>
            </a:lvl7pPr>
            <a:lvl8pPr lvl="7" rtl="0">
              <a:lnSpc>
                <a:spcPct val="90000"/>
              </a:lnSpc>
              <a:spcBef>
                <a:spcPts val="400"/>
              </a:spcBef>
              <a:spcAft>
                <a:spcPts val="0"/>
              </a:spcAft>
              <a:buSzPts val="1200"/>
              <a:buNone/>
              <a:defRPr sz="1200"/>
            </a:lvl8pPr>
            <a:lvl9pPr lvl="8" rtl="0">
              <a:lnSpc>
                <a:spcPct val="90000"/>
              </a:lnSpc>
              <a:spcBef>
                <a:spcPts val="400"/>
              </a:spcBef>
              <a:spcAft>
                <a:spcPts val="400"/>
              </a:spcAft>
              <a:buSzPts val="1200"/>
              <a:buNone/>
              <a:defRPr sz="1200"/>
            </a:lvl9pPr>
          </a:lstStyle>
          <a:p>
            <a:endParaRPr/>
          </a:p>
        </p:txBody>
      </p:sp>
      <p:sp>
        <p:nvSpPr>
          <p:cNvPr id="2460" name="Google Shape;2460;p81"/>
          <p:cNvSpPr txBox="1">
            <a:spLocks noGrp="1"/>
          </p:cNvSpPr>
          <p:nvPr>
            <p:ph type="body" idx="1"/>
          </p:nvPr>
        </p:nvSpPr>
        <p:spPr>
          <a:xfrm>
            <a:off x="539375" y="2098290"/>
            <a:ext cx="2514600" cy="139800"/>
          </a:xfrm>
          <a:prstGeom prst="rect">
            <a:avLst/>
          </a:prstGeom>
          <a:solidFill>
            <a:schemeClr val="lt1"/>
          </a:solidFill>
        </p:spPr>
        <p:txBody>
          <a:bodyPr spcFirstLastPara="1" wrap="square" lIns="0" tIns="0" rIns="0" bIns="0" anchor="b" anchorCtr="0">
            <a:spAutoFit/>
          </a:bodyPr>
          <a:lstStyle>
            <a:lvl1pPr marL="457200" lvl="0" indent="-279400" rtl="0">
              <a:lnSpc>
                <a:spcPct val="100000"/>
              </a:lnSpc>
              <a:spcBef>
                <a:spcPts val="0"/>
              </a:spcBef>
              <a:spcAft>
                <a:spcPts val="0"/>
              </a:spcAft>
              <a:buSzPts val="800"/>
              <a:buChar char="●"/>
              <a:defRPr sz="800" b="1"/>
            </a:lvl1pPr>
            <a:lvl2pPr marL="914400" lvl="1" indent="-279400" rtl="0">
              <a:lnSpc>
                <a:spcPct val="100000"/>
              </a:lnSpc>
              <a:spcBef>
                <a:spcPts val="0"/>
              </a:spcBef>
              <a:spcAft>
                <a:spcPts val="0"/>
              </a:spcAft>
              <a:buSzPts val="800"/>
              <a:buChar char="○"/>
              <a:defRPr sz="800"/>
            </a:lvl2pPr>
            <a:lvl3pPr marL="1371600" lvl="2" indent="-279400" rtl="0">
              <a:lnSpc>
                <a:spcPct val="100000"/>
              </a:lnSpc>
              <a:spcBef>
                <a:spcPts val="0"/>
              </a:spcBef>
              <a:spcAft>
                <a:spcPts val="0"/>
              </a:spcAft>
              <a:buSzPts val="800"/>
              <a:buChar char="■"/>
              <a:defRPr sz="800"/>
            </a:lvl3pPr>
            <a:lvl4pPr marL="1828800" lvl="3" indent="-279400" rtl="0">
              <a:lnSpc>
                <a:spcPct val="100000"/>
              </a:lnSpc>
              <a:spcBef>
                <a:spcPts val="0"/>
              </a:spcBef>
              <a:spcAft>
                <a:spcPts val="0"/>
              </a:spcAft>
              <a:buSzPts val="800"/>
              <a:buChar char="●"/>
              <a:defRPr sz="800"/>
            </a:lvl4pPr>
            <a:lvl5pPr marL="2286000" lvl="4" indent="-279400" rtl="0">
              <a:lnSpc>
                <a:spcPct val="100000"/>
              </a:lnSpc>
              <a:spcBef>
                <a:spcPts val="0"/>
              </a:spcBef>
              <a:spcAft>
                <a:spcPts val="0"/>
              </a:spcAft>
              <a:buSzPts val="800"/>
              <a:buChar char="○"/>
              <a:defRPr sz="800"/>
            </a:lvl5pPr>
            <a:lvl6pPr marL="2743200" lvl="5" indent="-279400" rtl="0">
              <a:lnSpc>
                <a:spcPct val="100000"/>
              </a:lnSpc>
              <a:spcBef>
                <a:spcPts val="0"/>
              </a:spcBef>
              <a:spcAft>
                <a:spcPts val="0"/>
              </a:spcAft>
              <a:buSzPts val="800"/>
              <a:buChar char="■"/>
              <a:defRPr sz="800"/>
            </a:lvl6pPr>
            <a:lvl7pPr marL="3200400" lvl="6" indent="-279400" rtl="0">
              <a:lnSpc>
                <a:spcPct val="100000"/>
              </a:lnSpc>
              <a:spcBef>
                <a:spcPts val="0"/>
              </a:spcBef>
              <a:spcAft>
                <a:spcPts val="0"/>
              </a:spcAft>
              <a:buSzPts val="800"/>
              <a:buChar char="●"/>
              <a:defRPr sz="800"/>
            </a:lvl7pPr>
            <a:lvl8pPr marL="3657600" lvl="7" indent="-279400" rtl="0">
              <a:lnSpc>
                <a:spcPct val="100000"/>
              </a:lnSpc>
              <a:spcBef>
                <a:spcPts val="0"/>
              </a:spcBef>
              <a:spcAft>
                <a:spcPts val="0"/>
              </a:spcAft>
              <a:buSzPts val="800"/>
              <a:buChar char="○"/>
              <a:defRPr sz="800"/>
            </a:lvl8pPr>
            <a:lvl9pPr marL="4114800" lvl="8" indent="-279400" rtl="0">
              <a:lnSpc>
                <a:spcPct val="100000"/>
              </a:lnSpc>
              <a:spcBef>
                <a:spcPts val="0"/>
              </a:spcBef>
              <a:spcAft>
                <a:spcPts val="0"/>
              </a:spcAft>
              <a:buSzPts val="800"/>
              <a:buChar char="■"/>
              <a:defRPr sz="800"/>
            </a:lvl9pPr>
          </a:lstStyle>
          <a:p>
            <a:endParaRPr/>
          </a:p>
        </p:txBody>
      </p:sp>
      <p:sp>
        <p:nvSpPr>
          <p:cNvPr id="2461" name="Google Shape;2461;p81"/>
          <p:cNvSpPr/>
          <p:nvPr/>
        </p:nvSpPr>
        <p:spPr>
          <a:xfrm>
            <a:off x="3279653" y="886975"/>
            <a:ext cx="2743200" cy="39423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2" name="Google Shape;2462;p81"/>
          <p:cNvSpPr>
            <a:spLocks noGrp="1"/>
          </p:cNvSpPr>
          <p:nvPr>
            <p:ph type="pic" idx="4"/>
          </p:nvPr>
        </p:nvSpPr>
        <p:spPr>
          <a:xfrm>
            <a:off x="3279654" y="886975"/>
            <a:ext cx="2743200" cy="1837500"/>
          </a:xfrm>
          <a:prstGeom prst="rect">
            <a:avLst/>
          </a:prstGeom>
          <a:noFill/>
          <a:ln>
            <a:noFill/>
          </a:ln>
        </p:spPr>
        <p:txBody>
          <a:bodyPr/>
          <a:lstStyle/>
          <a:p>
            <a:endParaRPr lang="en-US"/>
          </a:p>
        </p:txBody>
      </p:sp>
      <p:sp>
        <p:nvSpPr>
          <p:cNvPr id="2463" name="Google Shape;2463;p81"/>
          <p:cNvSpPr txBox="1">
            <a:spLocks noGrp="1"/>
          </p:cNvSpPr>
          <p:nvPr>
            <p:ph type="title" idx="5"/>
          </p:nvPr>
        </p:nvSpPr>
        <p:spPr>
          <a:xfrm>
            <a:off x="3398404" y="2300499"/>
            <a:ext cx="2514600" cy="2527500"/>
          </a:xfrm>
          <a:prstGeom prst="rect">
            <a:avLst/>
          </a:prstGeom>
          <a:solidFill>
            <a:schemeClr val="lt1"/>
          </a:solidFill>
        </p:spPr>
        <p:txBody>
          <a:bodyPr spcFirstLastPara="1" wrap="square" lIns="91425" tIns="91425" rIns="91425" bIns="182875" anchor="t" anchorCtr="0">
            <a:noAutofit/>
          </a:bodyPr>
          <a:lstStyle>
            <a:lvl1pPr lvl="0" rtl="0">
              <a:lnSpc>
                <a:spcPct val="90000"/>
              </a:lnSpc>
              <a:spcBef>
                <a:spcPts val="0"/>
              </a:spcBef>
              <a:spcAft>
                <a:spcPts val="0"/>
              </a:spcAft>
              <a:buSzPts val="1200"/>
              <a:buNone/>
              <a:defRPr sz="1200"/>
            </a:lvl1pPr>
            <a:lvl2pPr lvl="1" rtl="0">
              <a:lnSpc>
                <a:spcPct val="90000"/>
              </a:lnSpc>
              <a:spcBef>
                <a:spcPts val="400"/>
              </a:spcBef>
              <a:spcAft>
                <a:spcPts val="0"/>
              </a:spcAft>
              <a:buSzPts val="1200"/>
              <a:buNone/>
              <a:defRPr sz="1200"/>
            </a:lvl2pPr>
            <a:lvl3pPr lvl="2" rtl="0">
              <a:lnSpc>
                <a:spcPct val="90000"/>
              </a:lnSpc>
              <a:spcBef>
                <a:spcPts val="400"/>
              </a:spcBef>
              <a:spcAft>
                <a:spcPts val="0"/>
              </a:spcAft>
              <a:buSzPts val="1200"/>
              <a:buNone/>
              <a:defRPr sz="1200"/>
            </a:lvl3pPr>
            <a:lvl4pPr lvl="3" rtl="0">
              <a:lnSpc>
                <a:spcPct val="90000"/>
              </a:lnSpc>
              <a:spcBef>
                <a:spcPts val="400"/>
              </a:spcBef>
              <a:spcAft>
                <a:spcPts val="0"/>
              </a:spcAft>
              <a:buSzPts val="1200"/>
              <a:buNone/>
              <a:defRPr sz="1200"/>
            </a:lvl4pPr>
            <a:lvl5pPr lvl="4" rtl="0">
              <a:lnSpc>
                <a:spcPct val="90000"/>
              </a:lnSpc>
              <a:spcBef>
                <a:spcPts val="400"/>
              </a:spcBef>
              <a:spcAft>
                <a:spcPts val="0"/>
              </a:spcAft>
              <a:buSzPts val="1200"/>
              <a:buNone/>
              <a:defRPr sz="1200"/>
            </a:lvl5pPr>
            <a:lvl6pPr lvl="5" rtl="0">
              <a:lnSpc>
                <a:spcPct val="90000"/>
              </a:lnSpc>
              <a:spcBef>
                <a:spcPts val="400"/>
              </a:spcBef>
              <a:spcAft>
                <a:spcPts val="0"/>
              </a:spcAft>
              <a:buSzPts val="1200"/>
              <a:buNone/>
              <a:defRPr sz="1200"/>
            </a:lvl6pPr>
            <a:lvl7pPr lvl="6" rtl="0">
              <a:lnSpc>
                <a:spcPct val="90000"/>
              </a:lnSpc>
              <a:spcBef>
                <a:spcPts val="400"/>
              </a:spcBef>
              <a:spcAft>
                <a:spcPts val="0"/>
              </a:spcAft>
              <a:buSzPts val="1200"/>
              <a:buNone/>
              <a:defRPr sz="1200"/>
            </a:lvl7pPr>
            <a:lvl8pPr lvl="7" rtl="0">
              <a:lnSpc>
                <a:spcPct val="90000"/>
              </a:lnSpc>
              <a:spcBef>
                <a:spcPts val="400"/>
              </a:spcBef>
              <a:spcAft>
                <a:spcPts val="0"/>
              </a:spcAft>
              <a:buSzPts val="1200"/>
              <a:buNone/>
              <a:defRPr sz="1200"/>
            </a:lvl8pPr>
            <a:lvl9pPr lvl="8" rtl="0">
              <a:lnSpc>
                <a:spcPct val="90000"/>
              </a:lnSpc>
              <a:spcBef>
                <a:spcPts val="400"/>
              </a:spcBef>
              <a:spcAft>
                <a:spcPts val="400"/>
              </a:spcAft>
              <a:buSzPts val="1200"/>
              <a:buNone/>
              <a:defRPr sz="1200"/>
            </a:lvl9pPr>
          </a:lstStyle>
          <a:p>
            <a:endParaRPr/>
          </a:p>
        </p:txBody>
      </p:sp>
      <p:sp>
        <p:nvSpPr>
          <p:cNvPr id="2464" name="Google Shape;2464;p81"/>
          <p:cNvSpPr txBox="1">
            <a:spLocks noGrp="1"/>
          </p:cNvSpPr>
          <p:nvPr>
            <p:ph type="body" idx="6"/>
          </p:nvPr>
        </p:nvSpPr>
        <p:spPr>
          <a:xfrm>
            <a:off x="3398403" y="2098290"/>
            <a:ext cx="2514600" cy="139800"/>
          </a:xfrm>
          <a:prstGeom prst="rect">
            <a:avLst/>
          </a:prstGeom>
          <a:solidFill>
            <a:schemeClr val="lt1"/>
          </a:solidFill>
        </p:spPr>
        <p:txBody>
          <a:bodyPr spcFirstLastPara="1" wrap="square" lIns="0" tIns="0" rIns="0" bIns="0" anchor="b" anchorCtr="0">
            <a:spAutoFit/>
          </a:bodyPr>
          <a:lstStyle>
            <a:lvl1pPr marL="457200" lvl="0" indent="-279400" rtl="0">
              <a:lnSpc>
                <a:spcPct val="100000"/>
              </a:lnSpc>
              <a:spcBef>
                <a:spcPts val="0"/>
              </a:spcBef>
              <a:spcAft>
                <a:spcPts val="0"/>
              </a:spcAft>
              <a:buSzPts val="800"/>
              <a:buChar char="●"/>
              <a:defRPr sz="800" b="1"/>
            </a:lvl1pPr>
            <a:lvl2pPr marL="914400" lvl="1" indent="-279400" rtl="0">
              <a:lnSpc>
                <a:spcPct val="100000"/>
              </a:lnSpc>
              <a:spcBef>
                <a:spcPts val="0"/>
              </a:spcBef>
              <a:spcAft>
                <a:spcPts val="0"/>
              </a:spcAft>
              <a:buSzPts val="800"/>
              <a:buChar char="○"/>
              <a:defRPr sz="800"/>
            </a:lvl2pPr>
            <a:lvl3pPr marL="1371600" lvl="2" indent="-279400" rtl="0">
              <a:lnSpc>
                <a:spcPct val="100000"/>
              </a:lnSpc>
              <a:spcBef>
                <a:spcPts val="0"/>
              </a:spcBef>
              <a:spcAft>
                <a:spcPts val="0"/>
              </a:spcAft>
              <a:buSzPts val="800"/>
              <a:buChar char="■"/>
              <a:defRPr sz="800"/>
            </a:lvl3pPr>
            <a:lvl4pPr marL="1828800" lvl="3" indent="-279400" rtl="0">
              <a:lnSpc>
                <a:spcPct val="100000"/>
              </a:lnSpc>
              <a:spcBef>
                <a:spcPts val="0"/>
              </a:spcBef>
              <a:spcAft>
                <a:spcPts val="0"/>
              </a:spcAft>
              <a:buSzPts val="800"/>
              <a:buChar char="●"/>
              <a:defRPr sz="800"/>
            </a:lvl4pPr>
            <a:lvl5pPr marL="2286000" lvl="4" indent="-279400" rtl="0">
              <a:lnSpc>
                <a:spcPct val="100000"/>
              </a:lnSpc>
              <a:spcBef>
                <a:spcPts val="0"/>
              </a:spcBef>
              <a:spcAft>
                <a:spcPts val="0"/>
              </a:spcAft>
              <a:buSzPts val="800"/>
              <a:buChar char="○"/>
              <a:defRPr sz="800"/>
            </a:lvl5pPr>
            <a:lvl6pPr marL="2743200" lvl="5" indent="-279400" rtl="0">
              <a:lnSpc>
                <a:spcPct val="100000"/>
              </a:lnSpc>
              <a:spcBef>
                <a:spcPts val="0"/>
              </a:spcBef>
              <a:spcAft>
                <a:spcPts val="0"/>
              </a:spcAft>
              <a:buSzPts val="800"/>
              <a:buChar char="■"/>
              <a:defRPr sz="800"/>
            </a:lvl6pPr>
            <a:lvl7pPr marL="3200400" lvl="6" indent="-279400" rtl="0">
              <a:lnSpc>
                <a:spcPct val="100000"/>
              </a:lnSpc>
              <a:spcBef>
                <a:spcPts val="0"/>
              </a:spcBef>
              <a:spcAft>
                <a:spcPts val="0"/>
              </a:spcAft>
              <a:buSzPts val="800"/>
              <a:buChar char="●"/>
              <a:defRPr sz="800"/>
            </a:lvl7pPr>
            <a:lvl8pPr marL="3657600" lvl="7" indent="-279400" rtl="0">
              <a:lnSpc>
                <a:spcPct val="100000"/>
              </a:lnSpc>
              <a:spcBef>
                <a:spcPts val="0"/>
              </a:spcBef>
              <a:spcAft>
                <a:spcPts val="0"/>
              </a:spcAft>
              <a:buSzPts val="800"/>
              <a:buChar char="○"/>
              <a:defRPr sz="800"/>
            </a:lvl8pPr>
            <a:lvl9pPr marL="4114800" lvl="8" indent="-279400" rtl="0">
              <a:lnSpc>
                <a:spcPct val="100000"/>
              </a:lnSpc>
              <a:spcBef>
                <a:spcPts val="0"/>
              </a:spcBef>
              <a:spcAft>
                <a:spcPts val="0"/>
              </a:spcAft>
              <a:buSzPts val="800"/>
              <a:buChar char="■"/>
              <a:defRPr sz="800"/>
            </a:lvl9pPr>
          </a:lstStyle>
          <a:p>
            <a:endParaRPr/>
          </a:p>
        </p:txBody>
      </p:sp>
      <p:sp>
        <p:nvSpPr>
          <p:cNvPr id="2465" name="Google Shape;2465;p81"/>
          <p:cNvSpPr/>
          <p:nvPr/>
        </p:nvSpPr>
        <p:spPr>
          <a:xfrm>
            <a:off x="6140022" y="886975"/>
            <a:ext cx="2743200" cy="39423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6" name="Google Shape;2466;p81"/>
          <p:cNvSpPr>
            <a:spLocks noGrp="1"/>
          </p:cNvSpPr>
          <p:nvPr>
            <p:ph type="pic" idx="7"/>
          </p:nvPr>
        </p:nvSpPr>
        <p:spPr>
          <a:xfrm>
            <a:off x="6140024" y="886975"/>
            <a:ext cx="2743200" cy="1837500"/>
          </a:xfrm>
          <a:prstGeom prst="rect">
            <a:avLst/>
          </a:prstGeom>
          <a:noFill/>
          <a:ln>
            <a:noFill/>
          </a:ln>
        </p:spPr>
        <p:txBody>
          <a:bodyPr/>
          <a:lstStyle/>
          <a:p>
            <a:endParaRPr lang="en-US"/>
          </a:p>
        </p:txBody>
      </p:sp>
      <p:sp>
        <p:nvSpPr>
          <p:cNvPr id="2467" name="Google Shape;2467;p81"/>
          <p:cNvSpPr txBox="1">
            <a:spLocks noGrp="1"/>
          </p:cNvSpPr>
          <p:nvPr>
            <p:ph type="title" idx="8"/>
          </p:nvPr>
        </p:nvSpPr>
        <p:spPr>
          <a:xfrm>
            <a:off x="6258774" y="2300499"/>
            <a:ext cx="2514600" cy="2527500"/>
          </a:xfrm>
          <a:prstGeom prst="rect">
            <a:avLst/>
          </a:prstGeom>
          <a:solidFill>
            <a:schemeClr val="lt1"/>
          </a:solidFill>
        </p:spPr>
        <p:txBody>
          <a:bodyPr spcFirstLastPara="1" wrap="square" lIns="91425" tIns="91425" rIns="91425" bIns="182875" anchor="t" anchorCtr="0">
            <a:noAutofit/>
          </a:bodyPr>
          <a:lstStyle>
            <a:lvl1pPr lvl="0" rtl="0">
              <a:lnSpc>
                <a:spcPct val="90000"/>
              </a:lnSpc>
              <a:spcBef>
                <a:spcPts val="0"/>
              </a:spcBef>
              <a:spcAft>
                <a:spcPts val="0"/>
              </a:spcAft>
              <a:buSzPts val="1200"/>
              <a:buNone/>
              <a:defRPr sz="1200"/>
            </a:lvl1pPr>
            <a:lvl2pPr lvl="1" rtl="0">
              <a:lnSpc>
                <a:spcPct val="90000"/>
              </a:lnSpc>
              <a:spcBef>
                <a:spcPts val="400"/>
              </a:spcBef>
              <a:spcAft>
                <a:spcPts val="0"/>
              </a:spcAft>
              <a:buSzPts val="1200"/>
              <a:buNone/>
              <a:defRPr sz="1200"/>
            </a:lvl2pPr>
            <a:lvl3pPr lvl="2" rtl="0">
              <a:lnSpc>
                <a:spcPct val="90000"/>
              </a:lnSpc>
              <a:spcBef>
                <a:spcPts val="400"/>
              </a:spcBef>
              <a:spcAft>
                <a:spcPts val="0"/>
              </a:spcAft>
              <a:buSzPts val="1200"/>
              <a:buNone/>
              <a:defRPr sz="1200"/>
            </a:lvl3pPr>
            <a:lvl4pPr lvl="3" rtl="0">
              <a:lnSpc>
                <a:spcPct val="90000"/>
              </a:lnSpc>
              <a:spcBef>
                <a:spcPts val="400"/>
              </a:spcBef>
              <a:spcAft>
                <a:spcPts val="0"/>
              </a:spcAft>
              <a:buSzPts val="1200"/>
              <a:buNone/>
              <a:defRPr sz="1200"/>
            </a:lvl4pPr>
            <a:lvl5pPr lvl="4" rtl="0">
              <a:lnSpc>
                <a:spcPct val="90000"/>
              </a:lnSpc>
              <a:spcBef>
                <a:spcPts val="400"/>
              </a:spcBef>
              <a:spcAft>
                <a:spcPts val="0"/>
              </a:spcAft>
              <a:buSzPts val="1200"/>
              <a:buNone/>
              <a:defRPr sz="1200"/>
            </a:lvl5pPr>
            <a:lvl6pPr lvl="5" rtl="0">
              <a:lnSpc>
                <a:spcPct val="90000"/>
              </a:lnSpc>
              <a:spcBef>
                <a:spcPts val="400"/>
              </a:spcBef>
              <a:spcAft>
                <a:spcPts val="0"/>
              </a:spcAft>
              <a:buSzPts val="1200"/>
              <a:buNone/>
              <a:defRPr sz="1200"/>
            </a:lvl6pPr>
            <a:lvl7pPr lvl="6" rtl="0">
              <a:lnSpc>
                <a:spcPct val="90000"/>
              </a:lnSpc>
              <a:spcBef>
                <a:spcPts val="400"/>
              </a:spcBef>
              <a:spcAft>
                <a:spcPts val="0"/>
              </a:spcAft>
              <a:buSzPts val="1200"/>
              <a:buNone/>
              <a:defRPr sz="1200"/>
            </a:lvl7pPr>
            <a:lvl8pPr lvl="7" rtl="0">
              <a:lnSpc>
                <a:spcPct val="90000"/>
              </a:lnSpc>
              <a:spcBef>
                <a:spcPts val="400"/>
              </a:spcBef>
              <a:spcAft>
                <a:spcPts val="0"/>
              </a:spcAft>
              <a:buSzPts val="1200"/>
              <a:buNone/>
              <a:defRPr sz="1200"/>
            </a:lvl8pPr>
            <a:lvl9pPr lvl="8" rtl="0">
              <a:lnSpc>
                <a:spcPct val="90000"/>
              </a:lnSpc>
              <a:spcBef>
                <a:spcPts val="400"/>
              </a:spcBef>
              <a:spcAft>
                <a:spcPts val="400"/>
              </a:spcAft>
              <a:buSzPts val="1200"/>
              <a:buNone/>
              <a:defRPr sz="1200"/>
            </a:lvl9pPr>
          </a:lstStyle>
          <a:p>
            <a:endParaRPr/>
          </a:p>
        </p:txBody>
      </p:sp>
      <p:sp>
        <p:nvSpPr>
          <p:cNvPr id="2468" name="Google Shape;2468;p81"/>
          <p:cNvSpPr txBox="1">
            <a:spLocks noGrp="1"/>
          </p:cNvSpPr>
          <p:nvPr>
            <p:ph type="body" idx="9"/>
          </p:nvPr>
        </p:nvSpPr>
        <p:spPr>
          <a:xfrm>
            <a:off x="6258772" y="2098290"/>
            <a:ext cx="2514600" cy="139800"/>
          </a:xfrm>
          <a:prstGeom prst="rect">
            <a:avLst/>
          </a:prstGeom>
          <a:solidFill>
            <a:schemeClr val="lt1"/>
          </a:solidFill>
        </p:spPr>
        <p:txBody>
          <a:bodyPr spcFirstLastPara="1" wrap="square" lIns="0" tIns="0" rIns="0" bIns="0" anchor="b" anchorCtr="0">
            <a:spAutoFit/>
          </a:bodyPr>
          <a:lstStyle>
            <a:lvl1pPr marL="457200" lvl="0" indent="-279400" rtl="0">
              <a:lnSpc>
                <a:spcPct val="100000"/>
              </a:lnSpc>
              <a:spcBef>
                <a:spcPts val="0"/>
              </a:spcBef>
              <a:spcAft>
                <a:spcPts val="0"/>
              </a:spcAft>
              <a:buSzPts val="800"/>
              <a:buChar char="●"/>
              <a:defRPr sz="800" b="1"/>
            </a:lvl1pPr>
            <a:lvl2pPr marL="914400" lvl="1" indent="-279400" rtl="0">
              <a:lnSpc>
                <a:spcPct val="100000"/>
              </a:lnSpc>
              <a:spcBef>
                <a:spcPts val="0"/>
              </a:spcBef>
              <a:spcAft>
                <a:spcPts val="0"/>
              </a:spcAft>
              <a:buSzPts val="800"/>
              <a:buChar char="○"/>
              <a:defRPr sz="800"/>
            </a:lvl2pPr>
            <a:lvl3pPr marL="1371600" lvl="2" indent="-279400" rtl="0">
              <a:lnSpc>
                <a:spcPct val="100000"/>
              </a:lnSpc>
              <a:spcBef>
                <a:spcPts val="0"/>
              </a:spcBef>
              <a:spcAft>
                <a:spcPts val="0"/>
              </a:spcAft>
              <a:buSzPts val="800"/>
              <a:buChar char="■"/>
              <a:defRPr sz="800"/>
            </a:lvl3pPr>
            <a:lvl4pPr marL="1828800" lvl="3" indent="-279400" rtl="0">
              <a:lnSpc>
                <a:spcPct val="100000"/>
              </a:lnSpc>
              <a:spcBef>
                <a:spcPts val="0"/>
              </a:spcBef>
              <a:spcAft>
                <a:spcPts val="0"/>
              </a:spcAft>
              <a:buSzPts val="800"/>
              <a:buChar char="●"/>
              <a:defRPr sz="800"/>
            </a:lvl4pPr>
            <a:lvl5pPr marL="2286000" lvl="4" indent="-279400" rtl="0">
              <a:lnSpc>
                <a:spcPct val="100000"/>
              </a:lnSpc>
              <a:spcBef>
                <a:spcPts val="0"/>
              </a:spcBef>
              <a:spcAft>
                <a:spcPts val="0"/>
              </a:spcAft>
              <a:buSzPts val="800"/>
              <a:buChar char="○"/>
              <a:defRPr sz="800"/>
            </a:lvl5pPr>
            <a:lvl6pPr marL="2743200" lvl="5" indent="-279400" rtl="0">
              <a:lnSpc>
                <a:spcPct val="100000"/>
              </a:lnSpc>
              <a:spcBef>
                <a:spcPts val="0"/>
              </a:spcBef>
              <a:spcAft>
                <a:spcPts val="0"/>
              </a:spcAft>
              <a:buSzPts val="800"/>
              <a:buChar char="■"/>
              <a:defRPr sz="800"/>
            </a:lvl6pPr>
            <a:lvl7pPr marL="3200400" lvl="6" indent="-279400" rtl="0">
              <a:lnSpc>
                <a:spcPct val="100000"/>
              </a:lnSpc>
              <a:spcBef>
                <a:spcPts val="0"/>
              </a:spcBef>
              <a:spcAft>
                <a:spcPts val="0"/>
              </a:spcAft>
              <a:buSzPts val="800"/>
              <a:buChar char="●"/>
              <a:defRPr sz="800"/>
            </a:lvl7pPr>
            <a:lvl8pPr marL="3657600" lvl="7" indent="-279400" rtl="0">
              <a:lnSpc>
                <a:spcPct val="100000"/>
              </a:lnSpc>
              <a:spcBef>
                <a:spcPts val="0"/>
              </a:spcBef>
              <a:spcAft>
                <a:spcPts val="0"/>
              </a:spcAft>
              <a:buSzPts val="800"/>
              <a:buChar char="○"/>
              <a:defRPr sz="800"/>
            </a:lvl8pPr>
            <a:lvl9pPr marL="4114800" lvl="8" indent="-279400" rtl="0">
              <a:lnSpc>
                <a:spcPct val="100000"/>
              </a:lnSpc>
              <a:spcBef>
                <a:spcPts val="0"/>
              </a:spcBef>
              <a:spcAft>
                <a:spcPts val="0"/>
              </a:spcAft>
              <a:buSzPts val="800"/>
              <a:buChar char="■"/>
              <a:defRPr sz="800"/>
            </a:lvl9pPr>
          </a:lstStyle>
          <a:p>
            <a:endParaRPr/>
          </a:p>
        </p:txBody>
      </p:sp>
      <p:sp>
        <p:nvSpPr>
          <p:cNvPr id="2469" name="Google Shape;2469;p81"/>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23: Agenda — black">
  <p:cSld name="CUSTOM_20_1_3">
    <p:bg>
      <p:bgPr>
        <a:solidFill>
          <a:schemeClr val="dk1"/>
        </a:solidFill>
        <a:effectLst/>
      </p:bgPr>
    </p:bg>
    <p:spTree>
      <p:nvGrpSpPr>
        <p:cNvPr id="1" name="Shape 47"/>
        <p:cNvGrpSpPr/>
        <p:nvPr/>
      </p:nvGrpSpPr>
      <p:grpSpPr>
        <a:xfrm>
          <a:off x="0" y="0"/>
          <a:ext cx="0" cy="0"/>
          <a:chOff x="0" y="0"/>
          <a:chExt cx="0" cy="0"/>
        </a:xfrm>
      </p:grpSpPr>
      <p:sp>
        <p:nvSpPr>
          <p:cNvPr id="48" name="Google Shape;48;p10"/>
          <p:cNvSpPr txBox="1">
            <a:spLocks noGrp="1"/>
          </p:cNvSpPr>
          <p:nvPr>
            <p:ph type="title"/>
          </p:nvPr>
        </p:nvSpPr>
        <p:spPr>
          <a:xfrm>
            <a:off x="420625" y="320050"/>
            <a:ext cx="2935200" cy="4508100"/>
          </a:xfrm>
          <a:prstGeom prst="rect">
            <a:avLst/>
          </a:prstGeom>
        </p:spPr>
        <p:txBody>
          <a:bodyPr spcFirstLastPara="1" wrap="square" lIns="0" tIns="0" rIns="0" bIns="0" anchor="ctr" anchorCtr="0">
            <a:noAutofit/>
          </a:bodyPr>
          <a:lstStyle>
            <a:lvl1pPr lvl="0" algn="r" rtl="0">
              <a:spcBef>
                <a:spcPts val="0"/>
              </a:spcBef>
              <a:spcAft>
                <a:spcPts val="0"/>
              </a:spcAft>
              <a:buClr>
                <a:schemeClr val="lt1"/>
              </a:buClr>
              <a:buSzPts val="3200"/>
              <a:buNone/>
              <a:defRPr>
                <a:solidFill>
                  <a:schemeClr val="lt1"/>
                </a:solidFill>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49" name="Google Shape;49;p10"/>
          <p:cNvSpPr txBox="1"/>
          <p:nvPr/>
        </p:nvSpPr>
        <p:spPr>
          <a:xfrm>
            <a:off x="3625600" y="1134525"/>
            <a:ext cx="1057200" cy="2876400"/>
          </a:xfrm>
          <a:prstGeom prst="rect">
            <a:avLst/>
          </a:prstGeom>
          <a:noFill/>
          <a:ln>
            <a:noFill/>
          </a:ln>
        </p:spPr>
        <p:txBody>
          <a:bodyPr spcFirstLastPara="1" wrap="square" lIns="0" tIns="0" rIns="0" bIns="0" anchor="t" anchorCtr="0">
            <a:noAutofit/>
          </a:bodyPr>
          <a:lstStyle/>
          <a:p>
            <a:pPr marL="0" marR="0" lvl="0" indent="0" algn="l" rtl="0">
              <a:lnSpc>
                <a:spcPct val="80000"/>
              </a:lnSpc>
              <a:spcBef>
                <a:spcPts val="0"/>
              </a:spcBef>
              <a:spcAft>
                <a:spcPts val="0"/>
              </a:spcAft>
              <a:buClr>
                <a:srgbClr val="000000"/>
              </a:buClr>
              <a:buSzPts val="22500"/>
              <a:buFont typeface="Arial"/>
              <a:buNone/>
            </a:pPr>
            <a:r>
              <a:rPr lang="en" sz="22500" b="0" i="0" u="none" strike="noStrike" cap="none">
                <a:solidFill>
                  <a:srgbClr val="FFC627"/>
                </a:solidFill>
                <a:latin typeface="Arial"/>
                <a:ea typeface="Arial"/>
                <a:cs typeface="Arial"/>
                <a:sym typeface="Arial"/>
              </a:rPr>
              <a:t>{</a:t>
            </a:r>
            <a:endParaRPr sz="1100" b="0" i="0" u="none" strike="noStrike" cap="none" dirty="0">
              <a:solidFill>
                <a:srgbClr val="FFC627"/>
              </a:solidFill>
              <a:latin typeface="Arial"/>
              <a:ea typeface="Arial"/>
              <a:cs typeface="Arial"/>
              <a:sym typeface="Arial"/>
            </a:endParaRPr>
          </a:p>
        </p:txBody>
      </p:sp>
      <p:sp>
        <p:nvSpPr>
          <p:cNvPr id="50" name="Google Shape;50;p10"/>
          <p:cNvSpPr txBox="1">
            <a:spLocks noGrp="1"/>
          </p:cNvSpPr>
          <p:nvPr>
            <p:ph type="subTitle" idx="1"/>
          </p:nvPr>
        </p:nvSpPr>
        <p:spPr>
          <a:xfrm>
            <a:off x="4937750" y="319950"/>
            <a:ext cx="3867900" cy="4508100"/>
          </a:xfrm>
          <a:prstGeom prst="rect">
            <a:avLst/>
          </a:prstGeom>
        </p:spPr>
        <p:txBody>
          <a:bodyPr spcFirstLastPara="1" wrap="square" lIns="0" tIns="0" rIns="0" bIns="0" anchor="ctr" anchorCtr="0">
            <a:noAutofit/>
          </a:bodyPr>
          <a:lstStyle>
            <a:lvl1pPr lvl="0" rtl="0">
              <a:lnSpc>
                <a:spcPct val="115000"/>
              </a:lnSpc>
              <a:spcBef>
                <a:spcPts val="0"/>
              </a:spcBef>
              <a:spcAft>
                <a:spcPts val="0"/>
              </a:spcAft>
              <a:buClr>
                <a:schemeClr val="lt1"/>
              </a:buClr>
              <a:buSzPts val="2000"/>
              <a:buNone/>
              <a:defRPr b="1">
                <a:solidFill>
                  <a:schemeClr val="lt1"/>
                </a:solidFill>
              </a:defRPr>
            </a:lvl1pPr>
            <a:lvl2pPr lvl="1" rtl="0">
              <a:lnSpc>
                <a:spcPct val="115000"/>
              </a:lnSpc>
              <a:spcBef>
                <a:spcPts val="800"/>
              </a:spcBef>
              <a:spcAft>
                <a:spcPts val="0"/>
              </a:spcAft>
              <a:buClr>
                <a:schemeClr val="lt1"/>
              </a:buClr>
              <a:buSzPts val="2000"/>
              <a:buNone/>
              <a:defRPr b="1">
                <a:solidFill>
                  <a:schemeClr val="lt1"/>
                </a:solidFill>
              </a:defRPr>
            </a:lvl2pPr>
            <a:lvl3pPr lvl="2" rtl="0">
              <a:lnSpc>
                <a:spcPct val="115000"/>
              </a:lnSpc>
              <a:spcBef>
                <a:spcPts val="800"/>
              </a:spcBef>
              <a:spcAft>
                <a:spcPts val="0"/>
              </a:spcAft>
              <a:buClr>
                <a:schemeClr val="lt1"/>
              </a:buClr>
              <a:buSzPts val="2000"/>
              <a:buNone/>
              <a:defRPr b="1">
                <a:solidFill>
                  <a:schemeClr val="lt1"/>
                </a:solidFill>
              </a:defRPr>
            </a:lvl3pPr>
            <a:lvl4pPr lvl="3" rtl="0">
              <a:lnSpc>
                <a:spcPct val="115000"/>
              </a:lnSpc>
              <a:spcBef>
                <a:spcPts val="800"/>
              </a:spcBef>
              <a:spcAft>
                <a:spcPts val="0"/>
              </a:spcAft>
              <a:buClr>
                <a:schemeClr val="lt1"/>
              </a:buClr>
              <a:buSzPts val="2000"/>
              <a:buNone/>
              <a:defRPr b="1">
                <a:solidFill>
                  <a:schemeClr val="lt1"/>
                </a:solidFill>
              </a:defRPr>
            </a:lvl4pPr>
            <a:lvl5pPr lvl="4" rtl="0">
              <a:lnSpc>
                <a:spcPct val="115000"/>
              </a:lnSpc>
              <a:spcBef>
                <a:spcPts val="800"/>
              </a:spcBef>
              <a:spcAft>
                <a:spcPts val="0"/>
              </a:spcAft>
              <a:buClr>
                <a:schemeClr val="lt1"/>
              </a:buClr>
              <a:buSzPts val="2000"/>
              <a:buNone/>
              <a:defRPr b="1">
                <a:solidFill>
                  <a:schemeClr val="lt1"/>
                </a:solidFill>
              </a:defRPr>
            </a:lvl5pPr>
            <a:lvl6pPr lvl="5" rtl="0">
              <a:lnSpc>
                <a:spcPct val="115000"/>
              </a:lnSpc>
              <a:spcBef>
                <a:spcPts val="800"/>
              </a:spcBef>
              <a:spcAft>
                <a:spcPts val="0"/>
              </a:spcAft>
              <a:buClr>
                <a:schemeClr val="lt1"/>
              </a:buClr>
              <a:buSzPts val="2000"/>
              <a:buNone/>
              <a:defRPr b="1">
                <a:solidFill>
                  <a:schemeClr val="lt1"/>
                </a:solidFill>
              </a:defRPr>
            </a:lvl6pPr>
            <a:lvl7pPr lvl="6" rtl="0">
              <a:lnSpc>
                <a:spcPct val="115000"/>
              </a:lnSpc>
              <a:spcBef>
                <a:spcPts val="800"/>
              </a:spcBef>
              <a:spcAft>
                <a:spcPts val="0"/>
              </a:spcAft>
              <a:buClr>
                <a:schemeClr val="lt1"/>
              </a:buClr>
              <a:buSzPts val="2000"/>
              <a:buNone/>
              <a:defRPr b="1">
                <a:solidFill>
                  <a:schemeClr val="lt1"/>
                </a:solidFill>
              </a:defRPr>
            </a:lvl7pPr>
            <a:lvl8pPr lvl="7" rtl="0">
              <a:lnSpc>
                <a:spcPct val="115000"/>
              </a:lnSpc>
              <a:spcBef>
                <a:spcPts val="800"/>
              </a:spcBef>
              <a:spcAft>
                <a:spcPts val="0"/>
              </a:spcAft>
              <a:buClr>
                <a:schemeClr val="lt1"/>
              </a:buClr>
              <a:buSzPts val="2000"/>
              <a:buNone/>
              <a:defRPr b="1">
                <a:solidFill>
                  <a:schemeClr val="lt1"/>
                </a:solidFill>
              </a:defRPr>
            </a:lvl8pPr>
            <a:lvl9pPr lvl="8" rtl="0">
              <a:lnSpc>
                <a:spcPct val="115000"/>
              </a:lnSpc>
              <a:spcBef>
                <a:spcPts val="800"/>
              </a:spcBef>
              <a:spcAft>
                <a:spcPts val="800"/>
              </a:spcAft>
              <a:buClr>
                <a:schemeClr val="lt1"/>
              </a:buClr>
              <a:buSzPts val="2000"/>
              <a:buNone/>
              <a:defRPr b="1">
                <a:solidFill>
                  <a:schemeClr val="lt1"/>
                </a:solidFill>
              </a:defRPr>
            </a:lvl9pPr>
          </a:lstStyle>
          <a:p>
            <a:endParaRPr/>
          </a:p>
        </p:txBody>
      </p:sp>
      <p:sp>
        <p:nvSpPr>
          <p:cNvPr id="51" name="Google Shape;51;p10"/>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23: Title only slide options divider &gt;&gt;&gt; choose from following templates →">
  <p:cSld name="CUSTOM_23_1_1_1_1_2_1_1_1_1_1_1_1_1_1_2_1">
    <p:bg>
      <p:bgPr>
        <a:solidFill>
          <a:schemeClr val="lt2"/>
        </a:solidFill>
        <a:effectLst/>
      </p:bgPr>
    </p:bg>
    <p:spTree>
      <p:nvGrpSpPr>
        <p:cNvPr id="1" name="Shape 2470"/>
        <p:cNvGrpSpPr/>
        <p:nvPr/>
      </p:nvGrpSpPr>
      <p:grpSpPr>
        <a:xfrm>
          <a:off x="0" y="0"/>
          <a:ext cx="0" cy="0"/>
          <a:chOff x="0" y="0"/>
          <a:chExt cx="0" cy="0"/>
        </a:xfrm>
      </p:grpSpPr>
      <p:sp>
        <p:nvSpPr>
          <p:cNvPr id="2471" name="Google Shape;2471;p82"/>
          <p:cNvSpPr txBox="1"/>
          <p:nvPr/>
        </p:nvSpPr>
        <p:spPr>
          <a:xfrm>
            <a:off x="2411725" y="1579999"/>
            <a:ext cx="6288300" cy="199500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7200" b="1">
                <a:solidFill>
                  <a:srgbClr val="FFFFFF"/>
                </a:solidFill>
                <a:highlight>
                  <a:schemeClr val="dk1"/>
                </a:highlight>
              </a:rPr>
              <a:t>Title only slide options</a:t>
            </a:r>
            <a:endParaRPr sz="7200" b="1" dirty="0">
              <a:solidFill>
                <a:srgbClr val="FFFFFF"/>
              </a:solidFill>
              <a:highlight>
                <a:schemeClr val="dk1"/>
              </a:highlight>
            </a:endParaRPr>
          </a:p>
        </p:txBody>
      </p:sp>
      <p:sp>
        <p:nvSpPr>
          <p:cNvPr id="2472" name="Google Shape;2472;p82"/>
          <p:cNvSpPr/>
          <p:nvPr/>
        </p:nvSpPr>
        <p:spPr>
          <a:xfrm>
            <a:off x="0" y="0"/>
            <a:ext cx="2168400" cy="5143500"/>
          </a:xfrm>
          <a:prstGeom prst="rightArrowCallout">
            <a:avLst>
              <a:gd name="adj1" fmla="val 25000"/>
              <a:gd name="adj2" fmla="val 25000"/>
              <a:gd name="adj3" fmla="val 25000"/>
              <a:gd name="adj4" fmla="val 6497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73" name="Google Shape;2473;p82"/>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23: Title only — white">
  <p:cSld name="CUSTOM_22_1_1_1_1_1_1_1_1_1_1_1_1_1_2">
    <p:spTree>
      <p:nvGrpSpPr>
        <p:cNvPr id="1" name="Shape 2474"/>
        <p:cNvGrpSpPr/>
        <p:nvPr/>
      </p:nvGrpSpPr>
      <p:grpSpPr>
        <a:xfrm>
          <a:off x="0" y="0"/>
          <a:ext cx="0" cy="0"/>
          <a:chOff x="0" y="0"/>
          <a:chExt cx="0" cy="0"/>
        </a:xfrm>
      </p:grpSpPr>
      <p:sp>
        <p:nvSpPr>
          <p:cNvPr id="2475" name="Google Shape;2475;p83"/>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476" name="Google Shape;2476;p83"/>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23: Title only, 1 column — white">
  <p:cSld name="CUSTOM_23_1_1_1_1_1_1_1_1_1_1_1_1_1_2">
    <p:spTree>
      <p:nvGrpSpPr>
        <p:cNvPr id="1" name="Shape 2477"/>
        <p:cNvGrpSpPr/>
        <p:nvPr/>
      </p:nvGrpSpPr>
      <p:grpSpPr>
        <a:xfrm>
          <a:off x="0" y="0"/>
          <a:ext cx="0" cy="0"/>
          <a:chOff x="0" y="0"/>
          <a:chExt cx="0" cy="0"/>
        </a:xfrm>
      </p:grpSpPr>
      <p:sp>
        <p:nvSpPr>
          <p:cNvPr id="2478" name="Google Shape;2478;p84"/>
          <p:cNvSpPr txBox="1">
            <a:spLocks noGrp="1"/>
          </p:cNvSpPr>
          <p:nvPr>
            <p:ph type="title"/>
          </p:nvPr>
        </p:nvSpPr>
        <p:spPr>
          <a:xfrm>
            <a:off x="420625" y="320050"/>
            <a:ext cx="2414100" cy="4508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479" name="Google Shape;2479;p84"/>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23: Title only, 1 column — white">
  <p:cSld name="CUSTOM_22_1_1_1_1_1_1_1_1_1_1_1_2_1">
    <p:spTree>
      <p:nvGrpSpPr>
        <p:cNvPr id="1" name="Shape 2480"/>
        <p:cNvGrpSpPr/>
        <p:nvPr/>
      </p:nvGrpSpPr>
      <p:grpSpPr>
        <a:xfrm>
          <a:off x="0" y="0"/>
          <a:ext cx="0" cy="0"/>
          <a:chOff x="0" y="0"/>
          <a:chExt cx="0" cy="0"/>
        </a:xfrm>
      </p:grpSpPr>
      <p:sp>
        <p:nvSpPr>
          <p:cNvPr id="2481" name="Google Shape;2481;p85"/>
          <p:cNvSpPr txBox="1">
            <a:spLocks noGrp="1"/>
          </p:cNvSpPr>
          <p:nvPr>
            <p:ph type="title"/>
          </p:nvPr>
        </p:nvSpPr>
        <p:spPr>
          <a:xfrm>
            <a:off x="420625" y="320050"/>
            <a:ext cx="2414100" cy="4508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482" name="Google Shape;2482;p85"/>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23: Title only, image, 1 column">
  <p:cSld name="CUSTOM_23_1_1_1_1_1_1_2_1_1_1_1_1_1">
    <p:spTree>
      <p:nvGrpSpPr>
        <p:cNvPr id="1" name="Shape 2483"/>
        <p:cNvGrpSpPr/>
        <p:nvPr/>
      </p:nvGrpSpPr>
      <p:grpSpPr>
        <a:xfrm>
          <a:off x="0" y="0"/>
          <a:ext cx="0" cy="0"/>
          <a:chOff x="0" y="0"/>
          <a:chExt cx="0" cy="0"/>
        </a:xfrm>
      </p:grpSpPr>
      <p:sp>
        <p:nvSpPr>
          <p:cNvPr id="2484" name="Google Shape;2484;p86"/>
          <p:cNvSpPr txBox="1">
            <a:spLocks noGrp="1"/>
          </p:cNvSpPr>
          <p:nvPr>
            <p:ph type="title"/>
          </p:nvPr>
        </p:nvSpPr>
        <p:spPr>
          <a:xfrm>
            <a:off x="420625" y="320050"/>
            <a:ext cx="1993500" cy="5670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485" name="Google Shape;2485;p86"/>
          <p:cNvSpPr>
            <a:spLocks noGrp="1"/>
          </p:cNvSpPr>
          <p:nvPr>
            <p:ph type="pic" idx="2"/>
          </p:nvPr>
        </p:nvSpPr>
        <p:spPr>
          <a:xfrm>
            <a:off x="2514600" y="0"/>
            <a:ext cx="6629700" cy="5143500"/>
          </a:xfrm>
          <a:prstGeom prst="rect">
            <a:avLst/>
          </a:prstGeom>
          <a:noFill/>
          <a:ln>
            <a:noFill/>
          </a:ln>
        </p:spPr>
        <p:txBody>
          <a:bodyPr/>
          <a:lstStyle/>
          <a:p>
            <a:endParaRPr lang="en-US"/>
          </a:p>
        </p:txBody>
      </p:sp>
      <p:sp>
        <p:nvSpPr>
          <p:cNvPr id="2486" name="Google Shape;2486;p86"/>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23: Title only, image, 1 column">
  <p:cSld name="CUSTOM_23_1_1_1_1_2_1_1_1_1_1_1_1_1">
    <p:spTree>
      <p:nvGrpSpPr>
        <p:cNvPr id="1" name="Shape 2487"/>
        <p:cNvGrpSpPr/>
        <p:nvPr/>
      </p:nvGrpSpPr>
      <p:grpSpPr>
        <a:xfrm>
          <a:off x="0" y="0"/>
          <a:ext cx="0" cy="0"/>
          <a:chOff x="0" y="0"/>
          <a:chExt cx="0" cy="0"/>
        </a:xfrm>
      </p:grpSpPr>
      <p:sp>
        <p:nvSpPr>
          <p:cNvPr id="2488" name="Google Shape;2488;p87"/>
          <p:cNvSpPr txBox="1">
            <a:spLocks noGrp="1"/>
          </p:cNvSpPr>
          <p:nvPr>
            <p:ph type="title"/>
          </p:nvPr>
        </p:nvSpPr>
        <p:spPr>
          <a:xfrm>
            <a:off x="420625" y="320050"/>
            <a:ext cx="2414100" cy="4508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489" name="Google Shape;2489;p87"/>
          <p:cNvSpPr>
            <a:spLocks noGrp="1"/>
          </p:cNvSpPr>
          <p:nvPr>
            <p:ph type="pic" idx="2"/>
          </p:nvPr>
        </p:nvSpPr>
        <p:spPr>
          <a:xfrm>
            <a:off x="2935225" y="0"/>
            <a:ext cx="6209100" cy="5143500"/>
          </a:xfrm>
          <a:prstGeom prst="rect">
            <a:avLst/>
          </a:prstGeom>
          <a:noFill/>
          <a:ln>
            <a:noFill/>
          </a:ln>
        </p:spPr>
        <p:txBody>
          <a:bodyPr/>
          <a:lstStyle/>
          <a:p>
            <a:endParaRPr lang="en-US"/>
          </a:p>
        </p:txBody>
      </p:sp>
      <p:sp>
        <p:nvSpPr>
          <p:cNvPr id="2490" name="Google Shape;2490;p8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23: Title only, image, 1 col — black">
  <p:cSld name="CUSTOM_23_1_1_1_1_1_1_1_1_1_1_1_2_1_2">
    <p:spTree>
      <p:nvGrpSpPr>
        <p:cNvPr id="1" name="Shape 2491"/>
        <p:cNvGrpSpPr/>
        <p:nvPr/>
      </p:nvGrpSpPr>
      <p:grpSpPr>
        <a:xfrm>
          <a:off x="0" y="0"/>
          <a:ext cx="0" cy="0"/>
          <a:chOff x="0" y="0"/>
          <a:chExt cx="0" cy="0"/>
        </a:xfrm>
      </p:grpSpPr>
      <p:sp>
        <p:nvSpPr>
          <p:cNvPr id="2492" name="Google Shape;2492;p88"/>
          <p:cNvSpPr txBox="1">
            <a:spLocks noGrp="1"/>
          </p:cNvSpPr>
          <p:nvPr>
            <p:ph type="title"/>
          </p:nvPr>
        </p:nvSpPr>
        <p:spPr>
          <a:xfrm>
            <a:off x="420625" y="320050"/>
            <a:ext cx="1993500" cy="45081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493" name="Google Shape;2493;p88"/>
          <p:cNvSpPr/>
          <p:nvPr/>
        </p:nvSpPr>
        <p:spPr>
          <a:xfrm>
            <a:off x="2514600" y="-50"/>
            <a:ext cx="6629400" cy="51435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94" name="Google Shape;2494;p88"/>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23: Title only, subtitle, 1 column — background image">
  <p:cSld name="CUSTOM_23_1_1_2_1_1_1_1_1_1_1_1_2">
    <p:spTree>
      <p:nvGrpSpPr>
        <p:cNvPr id="1" name="Shape 2495"/>
        <p:cNvGrpSpPr/>
        <p:nvPr/>
      </p:nvGrpSpPr>
      <p:grpSpPr>
        <a:xfrm>
          <a:off x="0" y="0"/>
          <a:ext cx="0" cy="0"/>
          <a:chOff x="0" y="0"/>
          <a:chExt cx="0" cy="0"/>
        </a:xfrm>
      </p:grpSpPr>
      <p:sp>
        <p:nvSpPr>
          <p:cNvPr id="2496" name="Google Shape;2496;p89"/>
          <p:cNvSpPr>
            <a:spLocks noGrp="1"/>
          </p:cNvSpPr>
          <p:nvPr>
            <p:ph type="pic" idx="2"/>
          </p:nvPr>
        </p:nvSpPr>
        <p:spPr>
          <a:xfrm>
            <a:off x="9225" y="-9225"/>
            <a:ext cx="9144000" cy="5143500"/>
          </a:xfrm>
          <a:prstGeom prst="rect">
            <a:avLst/>
          </a:prstGeom>
          <a:noFill/>
          <a:ln>
            <a:noFill/>
          </a:ln>
        </p:spPr>
        <p:txBody>
          <a:bodyPr/>
          <a:lstStyle/>
          <a:p>
            <a:endParaRPr lang="en-US"/>
          </a:p>
        </p:txBody>
      </p:sp>
      <p:sp>
        <p:nvSpPr>
          <p:cNvPr id="2497" name="Google Shape;2497;p89"/>
          <p:cNvSpPr txBox="1">
            <a:spLocks noGrp="1"/>
          </p:cNvSpPr>
          <p:nvPr>
            <p:ph type="title"/>
          </p:nvPr>
        </p:nvSpPr>
        <p:spPr>
          <a:xfrm>
            <a:off x="320175" y="320050"/>
            <a:ext cx="2514600" cy="869400"/>
          </a:xfrm>
          <a:prstGeom prst="rect">
            <a:avLst/>
          </a:prstGeom>
          <a:noFill/>
        </p:spPr>
        <p:txBody>
          <a:bodyPr spcFirstLastPara="1" wrap="square" lIns="0" tIns="0" rIns="0" bIns="0" anchor="t" anchorCtr="0">
            <a:noAutofit/>
          </a:bodyPr>
          <a:lstStyle>
            <a:lvl1pPr lvl="0" rtl="0">
              <a:lnSpc>
                <a:spcPct val="90000"/>
              </a:lnSpc>
              <a:spcBef>
                <a:spcPts val="0"/>
              </a:spcBef>
              <a:spcAft>
                <a:spcPts val="0"/>
              </a:spcAft>
              <a:buSzPts val="3200"/>
              <a:buNone/>
              <a:defRPr>
                <a:highlight>
                  <a:schemeClr val="accent1"/>
                </a:highlight>
              </a:defRPr>
            </a:lvl1pPr>
            <a:lvl2pPr lvl="1" rtl="0">
              <a:lnSpc>
                <a:spcPct val="90000"/>
              </a:lnSpc>
              <a:spcBef>
                <a:spcPts val="0"/>
              </a:spcBef>
              <a:spcAft>
                <a:spcPts val="0"/>
              </a:spcAft>
              <a:buSzPts val="3200"/>
              <a:buNone/>
              <a:defRPr sz="3200">
                <a:highlight>
                  <a:schemeClr val="accent1"/>
                </a:highlight>
              </a:defRPr>
            </a:lvl2pPr>
            <a:lvl3pPr lvl="2" rtl="0">
              <a:lnSpc>
                <a:spcPct val="90000"/>
              </a:lnSpc>
              <a:spcBef>
                <a:spcPts val="800"/>
              </a:spcBef>
              <a:spcAft>
                <a:spcPts val="0"/>
              </a:spcAft>
              <a:buSzPts val="3200"/>
              <a:buNone/>
              <a:defRPr sz="3200">
                <a:highlight>
                  <a:schemeClr val="accent1"/>
                </a:highlight>
              </a:defRPr>
            </a:lvl3pPr>
            <a:lvl4pPr lvl="3" rtl="0">
              <a:lnSpc>
                <a:spcPct val="90000"/>
              </a:lnSpc>
              <a:spcBef>
                <a:spcPts val="800"/>
              </a:spcBef>
              <a:spcAft>
                <a:spcPts val="0"/>
              </a:spcAft>
              <a:buSzPts val="3200"/>
              <a:buNone/>
              <a:defRPr sz="3200">
                <a:highlight>
                  <a:schemeClr val="accent1"/>
                </a:highlight>
              </a:defRPr>
            </a:lvl4pPr>
            <a:lvl5pPr lvl="4" rtl="0">
              <a:lnSpc>
                <a:spcPct val="90000"/>
              </a:lnSpc>
              <a:spcBef>
                <a:spcPts val="800"/>
              </a:spcBef>
              <a:spcAft>
                <a:spcPts val="0"/>
              </a:spcAft>
              <a:buSzPts val="3200"/>
              <a:buNone/>
              <a:defRPr sz="3200">
                <a:highlight>
                  <a:schemeClr val="accent1"/>
                </a:highlight>
              </a:defRPr>
            </a:lvl5pPr>
            <a:lvl6pPr lvl="5" rtl="0">
              <a:lnSpc>
                <a:spcPct val="90000"/>
              </a:lnSpc>
              <a:spcBef>
                <a:spcPts val="800"/>
              </a:spcBef>
              <a:spcAft>
                <a:spcPts val="0"/>
              </a:spcAft>
              <a:buSzPts val="3200"/>
              <a:buNone/>
              <a:defRPr sz="3200">
                <a:highlight>
                  <a:schemeClr val="accent1"/>
                </a:highlight>
              </a:defRPr>
            </a:lvl6pPr>
            <a:lvl7pPr lvl="6" rtl="0">
              <a:lnSpc>
                <a:spcPct val="90000"/>
              </a:lnSpc>
              <a:spcBef>
                <a:spcPts val="800"/>
              </a:spcBef>
              <a:spcAft>
                <a:spcPts val="0"/>
              </a:spcAft>
              <a:buSzPts val="3200"/>
              <a:buNone/>
              <a:defRPr sz="3200">
                <a:highlight>
                  <a:schemeClr val="accent1"/>
                </a:highlight>
              </a:defRPr>
            </a:lvl7pPr>
            <a:lvl8pPr lvl="7" rtl="0">
              <a:lnSpc>
                <a:spcPct val="90000"/>
              </a:lnSpc>
              <a:spcBef>
                <a:spcPts val="800"/>
              </a:spcBef>
              <a:spcAft>
                <a:spcPts val="0"/>
              </a:spcAft>
              <a:buSzPts val="3200"/>
              <a:buNone/>
              <a:defRPr sz="3200">
                <a:highlight>
                  <a:schemeClr val="accent1"/>
                </a:highlight>
              </a:defRPr>
            </a:lvl8pPr>
            <a:lvl9pPr lvl="8" rtl="0">
              <a:lnSpc>
                <a:spcPct val="90000"/>
              </a:lnSpc>
              <a:spcBef>
                <a:spcPts val="800"/>
              </a:spcBef>
              <a:spcAft>
                <a:spcPts val="800"/>
              </a:spcAft>
              <a:buSzPts val="3200"/>
              <a:buNone/>
              <a:defRPr sz="3200">
                <a:highlight>
                  <a:schemeClr val="accent1"/>
                </a:highlight>
              </a:defRPr>
            </a:lvl9pPr>
          </a:lstStyle>
          <a:p>
            <a:endParaRPr/>
          </a:p>
        </p:txBody>
      </p:sp>
      <p:sp>
        <p:nvSpPr>
          <p:cNvPr id="2498" name="Google Shape;2498;p89"/>
          <p:cNvSpPr txBox="1">
            <a:spLocks noGrp="1"/>
          </p:cNvSpPr>
          <p:nvPr>
            <p:ph type="subTitle" idx="1"/>
          </p:nvPr>
        </p:nvSpPr>
        <p:spPr>
          <a:xfrm>
            <a:off x="320050" y="1189450"/>
            <a:ext cx="2514600" cy="1200300"/>
          </a:xfrm>
          <a:prstGeom prst="rect">
            <a:avLst/>
          </a:prstGeom>
          <a:noFill/>
        </p:spPr>
        <p:txBody>
          <a:bodyPr spcFirstLastPara="1" wrap="square" lIns="0" tIns="0" rIns="0" bIns="0" anchor="t" anchorCtr="0">
            <a:noAutofit/>
          </a:bodyPr>
          <a:lstStyle>
            <a:lvl1pPr lvl="0" rtl="0">
              <a:lnSpc>
                <a:spcPct val="90000"/>
              </a:lnSpc>
              <a:spcBef>
                <a:spcPts val="0"/>
              </a:spcBef>
              <a:spcAft>
                <a:spcPts val="0"/>
              </a:spcAft>
              <a:buClr>
                <a:schemeClr val="lt1"/>
              </a:buClr>
              <a:buSzPts val="2000"/>
              <a:buNone/>
              <a:defRPr b="1">
                <a:solidFill>
                  <a:schemeClr val="lt1"/>
                </a:solidFill>
                <a:highlight>
                  <a:schemeClr val="dk1"/>
                </a:highlight>
              </a:defRPr>
            </a:lvl1pPr>
            <a:lvl2pPr lvl="1" rtl="0">
              <a:lnSpc>
                <a:spcPct val="90000"/>
              </a:lnSpc>
              <a:spcBef>
                <a:spcPts val="800"/>
              </a:spcBef>
              <a:spcAft>
                <a:spcPts val="0"/>
              </a:spcAft>
              <a:buClr>
                <a:schemeClr val="lt1"/>
              </a:buClr>
              <a:buSzPts val="2000"/>
              <a:buNone/>
              <a:defRPr b="1">
                <a:solidFill>
                  <a:schemeClr val="lt1"/>
                </a:solidFill>
                <a:highlight>
                  <a:schemeClr val="dk1"/>
                </a:highlight>
              </a:defRPr>
            </a:lvl2pPr>
            <a:lvl3pPr lvl="2" rtl="0">
              <a:lnSpc>
                <a:spcPct val="90000"/>
              </a:lnSpc>
              <a:spcBef>
                <a:spcPts val="800"/>
              </a:spcBef>
              <a:spcAft>
                <a:spcPts val="0"/>
              </a:spcAft>
              <a:buClr>
                <a:schemeClr val="lt1"/>
              </a:buClr>
              <a:buSzPts val="2000"/>
              <a:buNone/>
              <a:defRPr b="1">
                <a:solidFill>
                  <a:schemeClr val="lt1"/>
                </a:solidFill>
                <a:highlight>
                  <a:schemeClr val="dk1"/>
                </a:highlight>
              </a:defRPr>
            </a:lvl3pPr>
            <a:lvl4pPr lvl="3" rtl="0">
              <a:lnSpc>
                <a:spcPct val="90000"/>
              </a:lnSpc>
              <a:spcBef>
                <a:spcPts val="800"/>
              </a:spcBef>
              <a:spcAft>
                <a:spcPts val="0"/>
              </a:spcAft>
              <a:buClr>
                <a:schemeClr val="lt1"/>
              </a:buClr>
              <a:buSzPts val="2000"/>
              <a:buNone/>
              <a:defRPr b="1">
                <a:solidFill>
                  <a:schemeClr val="lt1"/>
                </a:solidFill>
                <a:highlight>
                  <a:schemeClr val="dk1"/>
                </a:highlight>
              </a:defRPr>
            </a:lvl4pPr>
            <a:lvl5pPr lvl="4" rtl="0">
              <a:lnSpc>
                <a:spcPct val="90000"/>
              </a:lnSpc>
              <a:spcBef>
                <a:spcPts val="800"/>
              </a:spcBef>
              <a:spcAft>
                <a:spcPts val="0"/>
              </a:spcAft>
              <a:buClr>
                <a:schemeClr val="lt1"/>
              </a:buClr>
              <a:buSzPts val="2000"/>
              <a:buNone/>
              <a:defRPr b="1">
                <a:solidFill>
                  <a:schemeClr val="lt1"/>
                </a:solidFill>
                <a:highlight>
                  <a:schemeClr val="dk1"/>
                </a:highlight>
              </a:defRPr>
            </a:lvl5pPr>
            <a:lvl6pPr lvl="5" rtl="0">
              <a:lnSpc>
                <a:spcPct val="90000"/>
              </a:lnSpc>
              <a:spcBef>
                <a:spcPts val="800"/>
              </a:spcBef>
              <a:spcAft>
                <a:spcPts val="0"/>
              </a:spcAft>
              <a:buClr>
                <a:schemeClr val="lt1"/>
              </a:buClr>
              <a:buSzPts val="2000"/>
              <a:buNone/>
              <a:defRPr b="1">
                <a:solidFill>
                  <a:schemeClr val="lt1"/>
                </a:solidFill>
                <a:highlight>
                  <a:schemeClr val="dk1"/>
                </a:highlight>
              </a:defRPr>
            </a:lvl6pPr>
            <a:lvl7pPr lvl="6" rtl="0">
              <a:lnSpc>
                <a:spcPct val="90000"/>
              </a:lnSpc>
              <a:spcBef>
                <a:spcPts val="800"/>
              </a:spcBef>
              <a:spcAft>
                <a:spcPts val="0"/>
              </a:spcAft>
              <a:buClr>
                <a:schemeClr val="lt1"/>
              </a:buClr>
              <a:buSzPts val="2000"/>
              <a:buNone/>
              <a:defRPr b="1">
                <a:solidFill>
                  <a:schemeClr val="lt1"/>
                </a:solidFill>
                <a:highlight>
                  <a:schemeClr val="dk1"/>
                </a:highlight>
              </a:defRPr>
            </a:lvl7pPr>
            <a:lvl8pPr lvl="7" rtl="0">
              <a:lnSpc>
                <a:spcPct val="90000"/>
              </a:lnSpc>
              <a:spcBef>
                <a:spcPts val="800"/>
              </a:spcBef>
              <a:spcAft>
                <a:spcPts val="0"/>
              </a:spcAft>
              <a:buClr>
                <a:schemeClr val="lt1"/>
              </a:buClr>
              <a:buSzPts val="2000"/>
              <a:buNone/>
              <a:defRPr b="1">
                <a:solidFill>
                  <a:schemeClr val="lt1"/>
                </a:solidFill>
                <a:highlight>
                  <a:schemeClr val="dk1"/>
                </a:highlight>
              </a:defRPr>
            </a:lvl8pPr>
            <a:lvl9pPr lvl="8" rtl="0">
              <a:lnSpc>
                <a:spcPct val="90000"/>
              </a:lnSpc>
              <a:spcBef>
                <a:spcPts val="800"/>
              </a:spcBef>
              <a:spcAft>
                <a:spcPts val="800"/>
              </a:spcAft>
              <a:buClr>
                <a:schemeClr val="lt1"/>
              </a:buClr>
              <a:buSzPts val="2000"/>
              <a:buNone/>
              <a:defRPr b="1">
                <a:solidFill>
                  <a:schemeClr val="lt1"/>
                </a:solidFill>
                <a:highlight>
                  <a:schemeClr val="dk1"/>
                </a:highlight>
              </a:defRPr>
            </a:lvl9pPr>
          </a:lstStyle>
          <a:p>
            <a:endParaRPr/>
          </a:p>
        </p:txBody>
      </p:sp>
      <p:sp>
        <p:nvSpPr>
          <p:cNvPr id="2499" name="Google Shape;2499;p89"/>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23: Quote slide options divider — choose from following templates →">
  <p:cSld name="CUSTOM_23_1_1_1_1_2_1_1_1_1_1_1_1_1_1_2">
    <p:bg>
      <p:bgPr>
        <a:solidFill>
          <a:schemeClr val="lt2"/>
        </a:solidFill>
        <a:effectLst/>
      </p:bgPr>
    </p:bg>
    <p:spTree>
      <p:nvGrpSpPr>
        <p:cNvPr id="1" name="Shape 2500"/>
        <p:cNvGrpSpPr/>
        <p:nvPr/>
      </p:nvGrpSpPr>
      <p:grpSpPr>
        <a:xfrm>
          <a:off x="0" y="0"/>
          <a:ext cx="0" cy="0"/>
          <a:chOff x="0" y="0"/>
          <a:chExt cx="0" cy="0"/>
        </a:xfrm>
      </p:grpSpPr>
      <p:sp>
        <p:nvSpPr>
          <p:cNvPr id="2501" name="Google Shape;2501;p90"/>
          <p:cNvSpPr txBox="1"/>
          <p:nvPr/>
        </p:nvSpPr>
        <p:spPr>
          <a:xfrm>
            <a:off x="2411725" y="1579999"/>
            <a:ext cx="6288300" cy="199500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7200" b="1">
                <a:solidFill>
                  <a:srgbClr val="FFFFFF"/>
                </a:solidFill>
                <a:highlight>
                  <a:schemeClr val="dk1"/>
                </a:highlight>
              </a:rPr>
              <a:t>Quote slide options</a:t>
            </a:r>
            <a:endParaRPr sz="7200" b="1" dirty="0">
              <a:solidFill>
                <a:srgbClr val="FFFFFF"/>
              </a:solidFill>
              <a:highlight>
                <a:schemeClr val="dk1"/>
              </a:highlight>
            </a:endParaRPr>
          </a:p>
        </p:txBody>
      </p:sp>
      <p:sp>
        <p:nvSpPr>
          <p:cNvPr id="2502" name="Google Shape;2502;p90"/>
          <p:cNvSpPr/>
          <p:nvPr/>
        </p:nvSpPr>
        <p:spPr>
          <a:xfrm>
            <a:off x="0" y="0"/>
            <a:ext cx="2168400" cy="5143500"/>
          </a:xfrm>
          <a:prstGeom prst="rightArrowCallout">
            <a:avLst>
              <a:gd name="adj1" fmla="val 25000"/>
              <a:gd name="adj2" fmla="val 25000"/>
              <a:gd name="adj3" fmla="val 25000"/>
              <a:gd name="adj4" fmla="val 6497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03" name="Google Shape;2503;p90"/>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23: Quote slide: Text, title — black">
  <p:cSld name="CUSTOM_23_1_1_2_1_1_1_1_1_1_1_1_1_1">
    <p:spTree>
      <p:nvGrpSpPr>
        <p:cNvPr id="1" name="Shape 2504"/>
        <p:cNvGrpSpPr/>
        <p:nvPr/>
      </p:nvGrpSpPr>
      <p:grpSpPr>
        <a:xfrm>
          <a:off x="0" y="0"/>
          <a:ext cx="0" cy="0"/>
          <a:chOff x="0" y="0"/>
          <a:chExt cx="0" cy="0"/>
        </a:xfrm>
      </p:grpSpPr>
      <p:sp>
        <p:nvSpPr>
          <p:cNvPr id="2505" name="Google Shape;2505;p91"/>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highlight>
                  <a:schemeClr val="accent1"/>
                </a:highlight>
              </a:defRPr>
            </a:lvl2pPr>
            <a:lvl3pPr lvl="2" rtl="0">
              <a:spcBef>
                <a:spcPts val="800"/>
              </a:spcBef>
              <a:spcAft>
                <a:spcPts val="0"/>
              </a:spcAft>
              <a:buSzPts val="2800"/>
              <a:buNone/>
              <a:defRPr>
                <a:highlight>
                  <a:schemeClr val="accent1"/>
                </a:highlight>
              </a:defRPr>
            </a:lvl3pPr>
            <a:lvl4pPr lvl="3" rtl="0">
              <a:spcBef>
                <a:spcPts val="800"/>
              </a:spcBef>
              <a:spcAft>
                <a:spcPts val="0"/>
              </a:spcAft>
              <a:buSzPts val="2800"/>
              <a:buNone/>
              <a:defRPr>
                <a:highlight>
                  <a:schemeClr val="accent1"/>
                </a:highlight>
              </a:defRPr>
            </a:lvl4pPr>
            <a:lvl5pPr lvl="4" rtl="0">
              <a:spcBef>
                <a:spcPts val="800"/>
              </a:spcBef>
              <a:spcAft>
                <a:spcPts val="0"/>
              </a:spcAft>
              <a:buSzPts val="2800"/>
              <a:buNone/>
              <a:defRPr>
                <a:highlight>
                  <a:schemeClr val="accent1"/>
                </a:highlight>
              </a:defRPr>
            </a:lvl5pPr>
            <a:lvl6pPr lvl="5" rtl="0">
              <a:spcBef>
                <a:spcPts val="800"/>
              </a:spcBef>
              <a:spcAft>
                <a:spcPts val="0"/>
              </a:spcAft>
              <a:buSzPts val="2800"/>
              <a:buNone/>
              <a:defRPr>
                <a:highlight>
                  <a:schemeClr val="accent1"/>
                </a:highlight>
              </a:defRPr>
            </a:lvl6pPr>
            <a:lvl7pPr lvl="6" rtl="0">
              <a:spcBef>
                <a:spcPts val="800"/>
              </a:spcBef>
              <a:spcAft>
                <a:spcPts val="0"/>
              </a:spcAft>
              <a:buSzPts val="2800"/>
              <a:buNone/>
              <a:defRPr>
                <a:highlight>
                  <a:schemeClr val="accent1"/>
                </a:highlight>
              </a:defRPr>
            </a:lvl7pPr>
            <a:lvl8pPr lvl="7" rtl="0">
              <a:spcBef>
                <a:spcPts val="800"/>
              </a:spcBef>
              <a:spcAft>
                <a:spcPts val="0"/>
              </a:spcAft>
              <a:buSzPts val="2800"/>
              <a:buNone/>
              <a:defRPr>
                <a:highlight>
                  <a:schemeClr val="accent1"/>
                </a:highlight>
              </a:defRPr>
            </a:lvl8pPr>
            <a:lvl9pPr lvl="8" rtl="0">
              <a:spcBef>
                <a:spcPts val="800"/>
              </a:spcBef>
              <a:spcAft>
                <a:spcPts val="800"/>
              </a:spcAft>
              <a:buSzPts val="2800"/>
              <a:buNone/>
              <a:defRPr>
                <a:highlight>
                  <a:schemeClr val="accent1"/>
                </a:highlight>
              </a:defRPr>
            </a:lvl9pPr>
          </a:lstStyle>
          <a:p>
            <a:endParaRPr/>
          </a:p>
        </p:txBody>
      </p:sp>
      <p:sp>
        <p:nvSpPr>
          <p:cNvPr id="2506" name="Google Shape;2506;p91"/>
          <p:cNvSpPr txBox="1">
            <a:spLocks noGrp="1"/>
          </p:cNvSpPr>
          <p:nvPr>
            <p:ph type="body" idx="1"/>
          </p:nvPr>
        </p:nvSpPr>
        <p:spPr>
          <a:xfrm>
            <a:off x="1261875" y="1721377"/>
            <a:ext cx="5762700" cy="31158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b="1"/>
            </a:lvl1pPr>
            <a:lvl2pPr marL="914400" lvl="1" indent="-355600" rtl="0">
              <a:spcBef>
                <a:spcPts val="800"/>
              </a:spcBef>
              <a:spcAft>
                <a:spcPts val="0"/>
              </a:spcAft>
              <a:buSzPts val="2000"/>
              <a:buChar char="○"/>
              <a:defRPr b="1"/>
            </a:lvl2pPr>
            <a:lvl3pPr marL="1371600" lvl="2" indent="-355600" rtl="0">
              <a:spcBef>
                <a:spcPts val="800"/>
              </a:spcBef>
              <a:spcAft>
                <a:spcPts val="0"/>
              </a:spcAft>
              <a:buSzPts val="2000"/>
              <a:buChar char="■"/>
              <a:defRPr b="1"/>
            </a:lvl3pPr>
            <a:lvl4pPr marL="1828800" lvl="3" indent="-355600" rtl="0">
              <a:spcBef>
                <a:spcPts val="800"/>
              </a:spcBef>
              <a:spcAft>
                <a:spcPts val="0"/>
              </a:spcAft>
              <a:buSzPts val="2000"/>
              <a:buChar char="●"/>
              <a:defRPr b="1"/>
            </a:lvl4pPr>
            <a:lvl5pPr marL="2286000" lvl="4" indent="-355600" rtl="0">
              <a:spcBef>
                <a:spcPts val="800"/>
              </a:spcBef>
              <a:spcAft>
                <a:spcPts val="0"/>
              </a:spcAft>
              <a:buSzPts val="2000"/>
              <a:buChar char="○"/>
              <a:defRPr b="1"/>
            </a:lvl5pPr>
            <a:lvl6pPr marL="2743200" lvl="5" indent="-355600" rtl="0">
              <a:spcBef>
                <a:spcPts val="800"/>
              </a:spcBef>
              <a:spcAft>
                <a:spcPts val="0"/>
              </a:spcAft>
              <a:buSzPts val="2000"/>
              <a:buChar char="■"/>
              <a:defRPr b="1"/>
            </a:lvl6pPr>
            <a:lvl7pPr marL="3200400" lvl="6" indent="-355600" rtl="0">
              <a:spcBef>
                <a:spcPts val="800"/>
              </a:spcBef>
              <a:spcAft>
                <a:spcPts val="0"/>
              </a:spcAft>
              <a:buSzPts val="2000"/>
              <a:buChar char="●"/>
              <a:defRPr b="1"/>
            </a:lvl7pPr>
            <a:lvl8pPr marL="3657600" lvl="7" indent="-355600" rtl="0">
              <a:spcBef>
                <a:spcPts val="800"/>
              </a:spcBef>
              <a:spcAft>
                <a:spcPts val="0"/>
              </a:spcAft>
              <a:buSzPts val="2000"/>
              <a:buChar char="○"/>
              <a:defRPr b="1"/>
            </a:lvl8pPr>
            <a:lvl9pPr marL="4114800" lvl="8" indent="-355600" rtl="0">
              <a:spcBef>
                <a:spcPts val="800"/>
              </a:spcBef>
              <a:spcAft>
                <a:spcPts val="800"/>
              </a:spcAft>
              <a:buSzPts val="2000"/>
              <a:buChar char="■"/>
              <a:defRPr b="1"/>
            </a:lvl9pPr>
          </a:lstStyle>
          <a:p>
            <a:endParaRPr/>
          </a:p>
        </p:txBody>
      </p:sp>
      <p:sp>
        <p:nvSpPr>
          <p:cNvPr id="2507" name="Google Shape;2507;p91"/>
          <p:cNvSpPr txBox="1"/>
          <p:nvPr/>
        </p:nvSpPr>
        <p:spPr>
          <a:xfrm>
            <a:off x="216516" y="917534"/>
            <a:ext cx="1119000" cy="785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5000"/>
              <a:buFont typeface="Arial"/>
              <a:buNone/>
            </a:pPr>
            <a:r>
              <a:rPr lang="en" sz="15000" b="1" i="0" u="none" strike="noStrike" cap="none">
                <a:solidFill>
                  <a:schemeClr val="dk1"/>
                </a:solidFill>
                <a:latin typeface="Arial"/>
                <a:ea typeface="Arial"/>
                <a:cs typeface="Arial"/>
                <a:sym typeface="Arial"/>
              </a:rPr>
              <a:t>“</a:t>
            </a:r>
            <a:endParaRPr sz="15000" b="1" i="0" u="none" strike="noStrike" cap="none" dirty="0">
              <a:solidFill>
                <a:schemeClr val="dk1"/>
              </a:solidFill>
              <a:latin typeface="Arial"/>
              <a:ea typeface="Arial"/>
              <a:cs typeface="Arial"/>
              <a:sym typeface="Arial"/>
            </a:endParaRPr>
          </a:p>
        </p:txBody>
      </p:sp>
      <p:sp>
        <p:nvSpPr>
          <p:cNvPr id="2508" name="Google Shape;2508;p91"/>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23: Section intro slide options divider  &gt;&gt;&gt; choose from following templates →">
  <p:cSld name="CUSTOM_20_1_1">
    <p:bg>
      <p:bgPr>
        <a:solidFill>
          <a:schemeClr val="lt2"/>
        </a:solidFill>
        <a:effectLst/>
      </p:bgPr>
    </p:bg>
    <p:spTree>
      <p:nvGrpSpPr>
        <p:cNvPr id="1" name="Shape 52"/>
        <p:cNvGrpSpPr/>
        <p:nvPr/>
      </p:nvGrpSpPr>
      <p:grpSpPr>
        <a:xfrm>
          <a:off x="0" y="0"/>
          <a:ext cx="0" cy="0"/>
          <a:chOff x="0" y="0"/>
          <a:chExt cx="0" cy="0"/>
        </a:xfrm>
      </p:grpSpPr>
      <p:sp>
        <p:nvSpPr>
          <p:cNvPr id="53" name="Google Shape;53;p11"/>
          <p:cNvSpPr txBox="1"/>
          <p:nvPr/>
        </p:nvSpPr>
        <p:spPr>
          <a:xfrm>
            <a:off x="2411725" y="1579270"/>
            <a:ext cx="6288300" cy="199500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7200" b="1">
                <a:solidFill>
                  <a:srgbClr val="FFFFFF"/>
                </a:solidFill>
                <a:highlight>
                  <a:srgbClr val="191919"/>
                </a:highlight>
              </a:rPr>
              <a:t>Section intro slide options</a:t>
            </a:r>
            <a:endParaRPr sz="7200" b="1" dirty="0">
              <a:solidFill>
                <a:srgbClr val="FFFFFF"/>
              </a:solidFill>
              <a:highlight>
                <a:srgbClr val="191919"/>
              </a:highlight>
            </a:endParaRPr>
          </a:p>
        </p:txBody>
      </p:sp>
      <p:sp>
        <p:nvSpPr>
          <p:cNvPr id="54" name="Google Shape;54;p11"/>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55;p11"/>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23: Quote slide: Text, title — gold">
  <p:cSld name="CUSTOM_22_1_1_1_1_1_1_1_1_1_1_1_1_1_1">
    <p:spTree>
      <p:nvGrpSpPr>
        <p:cNvPr id="1" name="Shape 2509"/>
        <p:cNvGrpSpPr/>
        <p:nvPr/>
      </p:nvGrpSpPr>
      <p:grpSpPr>
        <a:xfrm>
          <a:off x="0" y="0"/>
          <a:ext cx="0" cy="0"/>
          <a:chOff x="0" y="0"/>
          <a:chExt cx="0" cy="0"/>
        </a:xfrm>
      </p:grpSpPr>
      <p:sp>
        <p:nvSpPr>
          <p:cNvPr id="2510" name="Google Shape;2510;p92"/>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511" name="Google Shape;2511;p92"/>
          <p:cNvSpPr txBox="1"/>
          <p:nvPr/>
        </p:nvSpPr>
        <p:spPr>
          <a:xfrm>
            <a:off x="216516" y="917534"/>
            <a:ext cx="1119000" cy="785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5000"/>
              <a:buFont typeface="Arial"/>
              <a:buNone/>
            </a:pPr>
            <a:r>
              <a:rPr lang="en" sz="15000" b="1" i="0" u="none" strike="noStrike" cap="none">
                <a:solidFill>
                  <a:srgbClr val="FFC627"/>
                </a:solidFill>
                <a:latin typeface="Arial"/>
                <a:ea typeface="Arial"/>
                <a:cs typeface="Arial"/>
                <a:sym typeface="Arial"/>
              </a:rPr>
              <a:t>“</a:t>
            </a:r>
            <a:endParaRPr sz="15000" b="1" i="0" u="none" strike="noStrike" cap="none" dirty="0">
              <a:solidFill>
                <a:srgbClr val="FFC627"/>
              </a:solidFill>
              <a:latin typeface="Arial"/>
              <a:ea typeface="Arial"/>
              <a:cs typeface="Arial"/>
              <a:sym typeface="Arial"/>
            </a:endParaRPr>
          </a:p>
        </p:txBody>
      </p:sp>
      <p:sp>
        <p:nvSpPr>
          <p:cNvPr id="2512" name="Google Shape;2512;p92"/>
          <p:cNvSpPr txBox="1">
            <a:spLocks noGrp="1"/>
          </p:cNvSpPr>
          <p:nvPr>
            <p:ph type="body" idx="1"/>
          </p:nvPr>
        </p:nvSpPr>
        <p:spPr>
          <a:xfrm>
            <a:off x="1261875" y="1721377"/>
            <a:ext cx="5762700" cy="31158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b="1"/>
            </a:lvl1pPr>
            <a:lvl2pPr marL="914400" lvl="1" indent="-355600" rtl="0">
              <a:spcBef>
                <a:spcPts val="800"/>
              </a:spcBef>
              <a:spcAft>
                <a:spcPts val="0"/>
              </a:spcAft>
              <a:buSzPts val="2000"/>
              <a:buChar char="○"/>
              <a:defRPr b="1"/>
            </a:lvl2pPr>
            <a:lvl3pPr marL="1371600" lvl="2" indent="-355600" rtl="0">
              <a:spcBef>
                <a:spcPts val="800"/>
              </a:spcBef>
              <a:spcAft>
                <a:spcPts val="0"/>
              </a:spcAft>
              <a:buSzPts val="2000"/>
              <a:buChar char="■"/>
              <a:defRPr b="1"/>
            </a:lvl3pPr>
            <a:lvl4pPr marL="1828800" lvl="3" indent="-355600" rtl="0">
              <a:spcBef>
                <a:spcPts val="800"/>
              </a:spcBef>
              <a:spcAft>
                <a:spcPts val="0"/>
              </a:spcAft>
              <a:buSzPts val="2000"/>
              <a:buChar char="●"/>
              <a:defRPr b="1"/>
            </a:lvl4pPr>
            <a:lvl5pPr marL="2286000" lvl="4" indent="-355600" rtl="0">
              <a:spcBef>
                <a:spcPts val="800"/>
              </a:spcBef>
              <a:spcAft>
                <a:spcPts val="0"/>
              </a:spcAft>
              <a:buSzPts val="2000"/>
              <a:buChar char="○"/>
              <a:defRPr b="1"/>
            </a:lvl5pPr>
            <a:lvl6pPr marL="2743200" lvl="5" indent="-355600" rtl="0">
              <a:spcBef>
                <a:spcPts val="800"/>
              </a:spcBef>
              <a:spcAft>
                <a:spcPts val="0"/>
              </a:spcAft>
              <a:buSzPts val="2000"/>
              <a:buChar char="■"/>
              <a:defRPr b="1"/>
            </a:lvl6pPr>
            <a:lvl7pPr marL="3200400" lvl="6" indent="-355600" rtl="0">
              <a:spcBef>
                <a:spcPts val="800"/>
              </a:spcBef>
              <a:spcAft>
                <a:spcPts val="0"/>
              </a:spcAft>
              <a:buSzPts val="2000"/>
              <a:buChar char="●"/>
              <a:defRPr b="1"/>
            </a:lvl7pPr>
            <a:lvl8pPr marL="3657600" lvl="7" indent="-355600" rtl="0">
              <a:spcBef>
                <a:spcPts val="800"/>
              </a:spcBef>
              <a:spcAft>
                <a:spcPts val="0"/>
              </a:spcAft>
              <a:buSzPts val="2000"/>
              <a:buChar char="○"/>
              <a:defRPr b="1"/>
            </a:lvl8pPr>
            <a:lvl9pPr marL="4114800" lvl="8" indent="-355600" rtl="0">
              <a:spcBef>
                <a:spcPts val="800"/>
              </a:spcBef>
              <a:spcAft>
                <a:spcPts val="800"/>
              </a:spcAft>
              <a:buSzPts val="2000"/>
              <a:buChar char="■"/>
              <a:defRPr b="1"/>
            </a:lvl9pPr>
          </a:lstStyle>
          <a:p>
            <a:endParaRPr/>
          </a:p>
        </p:txBody>
      </p:sp>
      <p:sp>
        <p:nvSpPr>
          <p:cNvPr id="2513" name="Google Shape;2513;p92"/>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23: Quote slide: Text, title — maroon">
  <p:cSld name="CUSTOM_23_1_1_1_1_1_1_1_1_1_1_1_1_1_1">
    <p:spTree>
      <p:nvGrpSpPr>
        <p:cNvPr id="1" name="Shape 2514"/>
        <p:cNvGrpSpPr/>
        <p:nvPr/>
      </p:nvGrpSpPr>
      <p:grpSpPr>
        <a:xfrm>
          <a:off x="0" y="0"/>
          <a:ext cx="0" cy="0"/>
          <a:chOff x="0" y="0"/>
          <a:chExt cx="0" cy="0"/>
        </a:xfrm>
      </p:grpSpPr>
      <p:sp>
        <p:nvSpPr>
          <p:cNvPr id="2515" name="Google Shape;2515;p93"/>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516" name="Google Shape;2516;p93"/>
          <p:cNvSpPr txBox="1"/>
          <p:nvPr/>
        </p:nvSpPr>
        <p:spPr>
          <a:xfrm>
            <a:off x="216516" y="917534"/>
            <a:ext cx="1119000" cy="785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5000"/>
              <a:buFont typeface="Arial"/>
              <a:buNone/>
            </a:pPr>
            <a:r>
              <a:rPr lang="en" sz="15000" b="1" i="0" u="none" strike="noStrike" cap="none">
                <a:solidFill>
                  <a:schemeClr val="accent2"/>
                </a:solidFill>
                <a:latin typeface="Arial"/>
                <a:ea typeface="Arial"/>
                <a:cs typeface="Arial"/>
                <a:sym typeface="Arial"/>
              </a:rPr>
              <a:t>“</a:t>
            </a:r>
            <a:endParaRPr sz="15000" b="1" i="0" u="none" strike="noStrike" cap="none" dirty="0">
              <a:solidFill>
                <a:schemeClr val="accent2"/>
              </a:solidFill>
              <a:latin typeface="Arial"/>
              <a:ea typeface="Arial"/>
              <a:cs typeface="Arial"/>
              <a:sym typeface="Arial"/>
            </a:endParaRPr>
          </a:p>
        </p:txBody>
      </p:sp>
      <p:sp>
        <p:nvSpPr>
          <p:cNvPr id="2517" name="Google Shape;2517;p93"/>
          <p:cNvSpPr txBox="1">
            <a:spLocks noGrp="1"/>
          </p:cNvSpPr>
          <p:nvPr>
            <p:ph type="body" idx="1"/>
          </p:nvPr>
        </p:nvSpPr>
        <p:spPr>
          <a:xfrm>
            <a:off x="1261875" y="1721377"/>
            <a:ext cx="5762700" cy="31158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b="1"/>
            </a:lvl1pPr>
            <a:lvl2pPr marL="914400" lvl="1" indent="-355600" rtl="0">
              <a:spcBef>
                <a:spcPts val="800"/>
              </a:spcBef>
              <a:spcAft>
                <a:spcPts val="0"/>
              </a:spcAft>
              <a:buSzPts val="2000"/>
              <a:buChar char="○"/>
              <a:defRPr b="1"/>
            </a:lvl2pPr>
            <a:lvl3pPr marL="1371600" lvl="2" indent="-355600" rtl="0">
              <a:spcBef>
                <a:spcPts val="800"/>
              </a:spcBef>
              <a:spcAft>
                <a:spcPts val="0"/>
              </a:spcAft>
              <a:buSzPts val="2000"/>
              <a:buChar char="■"/>
              <a:defRPr b="1"/>
            </a:lvl3pPr>
            <a:lvl4pPr marL="1828800" lvl="3" indent="-355600" rtl="0">
              <a:spcBef>
                <a:spcPts val="800"/>
              </a:spcBef>
              <a:spcAft>
                <a:spcPts val="0"/>
              </a:spcAft>
              <a:buSzPts val="2000"/>
              <a:buChar char="●"/>
              <a:defRPr b="1"/>
            </a:lvl4pPr>
            <a:lvl5pPr marL="2286000" lvl="4" indent="-355600" rtl="0">
              <a:spcBef>
                <a:spcPts val="800"/>
              </a:spcBef>
              <a:spcAft>
                <a:spcPts val="0"/>
              </a:spcAft>
              <a:buSzPts val="2000"/>
              <a:buChar char="○"/>
              <a:defRPr b="1"/>
            </a:lvl5pPr>
            <a:lvl6pPr marL="2743200" lvl="5" indent="-355600" rtl="0">
              <a:spcBef>
                <a:spcPts val="800"/>
              </a:spcBef>
              <a:spcAft>
                <a:spcPts val="0"/>
              </a:spcAft>
              <a:buSzPts val="2000"/>
              <a:buChar char="■"/>
              <a:defRPr b="1"/>
            </a:lvl6pPr>
            <a:lvl7pPr marL="3200400" lvl="6" indent="-355600" rtl="0">
              <a:spcBef>
                <a:spcPts val="800"/>
              </a:spcBef>
              <a:spcAft>
                <a:spcPts val="0"/>
              </a:spcAft>
              <a:buSzPts val="2000"/>
              <a:buChar char="●"/>
              <a:defRPr b="1"/>
            </a:lvl7pPr>
            <a:lvl8pPr marL="3657600" lvl="7" indent="-355600" rtl="0">
              <a:spcBef>
                <a:spcPts val="800"/>
              </a:spcBef>
              <a:spcAft>
                <a:spcPts val="0"/>
              </a:spcAft>
              <a:buSzPts val="2000"/>
              <a:buChar char="○"/>
              <a:defRPr b="1"/>
            </a:lvl8pPr>
            <a:lvl9pPr marL="4114800" lvl="8" indent="-355600" rtl="0">
              <a:spcBef>
                <a:spcPts val="800"/>
              </a:spcBef>
              <a:spcAft>
                <a:spcPts val="800"/>
              </a:spcAft>
              <a:buSzPts val="2000"/>
              <a:buChar char="■"/>
              <a:defRPr b="1"/>
            </a:lvl9pPr>
          </a:lstStyle>
          <a:p>
            <a:endParaRPr/>
          </a:p>
        </p:txBody>
      </p:sp>
      <p:sp>
        <p:nvSpPr>
          <p:cNvPr id="2518" name="Google Shape;2518;p93"/>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23: Quote slide: Text, title, left — photo background">
  <p:cSld name="CUSTOM_23_1_1_1_1_1_1_1_1_1_1_1_2_1_1">
    <p:spTree>
      <p:nvGrpSpPr>
        <p:cNvPr id="1" name="Shape 2519"/>
        <p:cNvGrpSpPr/>
        <p:nvPr/>
      </p:nvGrpSpPr>
      <p:grpSpPr>
        <a:xfrm>
          <a:off x="0" y="0"/>
          <a:ext cx="0" cy="0"/>
          <a:chOff x="0" y="0"/>
          <a:chExt cx="0" cy="0"/>
        </a:xfrm>
      </p:grpSpPr>
      <p:sp>
        <p:nvSpPr>
          <p:cNvPr id="2520" name="Google Shape;2520;p94"/>
          <p:cNvSpPr>
            <a:spLocks noGrp="1"/>
          </p:cNvSpPr>
          <p:nvPr>
            <p:ph type="pic" idx="2"/>
          </p:nvPr>
        </p:nvSpPr>
        <p:spPr>
          <a:xfrm>
            <a:off x="-41200" y="-37575"/>
            <a:ext cx="9253200" cy="5204700"/>
          </a:xfrm>
          <a:prstGeom prst="rect">
            <a:avLst/>
          </a:prstGeom>
          <a:noFill/>
          <a:ln>
            <a:noFill/>
          </a:ln>
        </p:spPr>
        <p:txBody>
          <a:bodyPr/>
          <a:lstStyle/>
          <a:p>
            <a:endParaRPr lang="en-US"/>
          </a:p>
        </p:txBody>
      </p:sp>
      <p:sp>
        <p:nvSpPr>
          <p:cNvPr id="2521" name="Google Shape;2521;p94"/>
          <p:cNvSpPr txBox="1">
            <a:spLocks noGrp="1"/>
          </p:cNvSpPr>
          <p:nvPr>
            <p:ph type="body" idx="1"/>
          </p:nvPr>
        </p:nvSpPr>
        <p:spPr>
          <a:xfrm>
            <a:off x="424893" y="488663"/>
            <a:ext cx="3872400" cy="3543300"/>
          </a:xfrm>
          <a:prstGeom prst="rect">
            <a:avLst/>
          </a:prstGeom>
          <a:solidFill>
            <a:srgbClr val="191919">
              <a:alpha val="74300"/>
            </a:srgbClr>
          </a:solidFill>
        </p:spPr>
        <p:txBody>
          <a:bodyPr spcFirstLastPara="1" wrap="square" lIns="365750" tIns="182875" rIns="91425" bIns="182875" anchor="t" anchorCtr="0">
            <a:noAutofit/>
          </a:bodyPr>
          <a:lstStyle>
            <a:lvl1pPr marL="457200" lvl="0" indent="-330200" rtl="0">
              <a:spcBef>
                <a:spcPts val="0"/>
              </a:spcBef>
              <a:spcAft>
                <a:spcPts val="0"/>
              </a:spcAft>
              <a:buClr>
                <a:schemeClr val="lt1"/>
              </a:buClr>
              <a:buSzPts val="1600"/>
              <a:buChar char="●"/>
              <a:defRPr sz="1600" b="1">
                <a:solidFill>
                  <a:schemeClr val="lt1"/>
                </a:solidFill>
              </a:defRPr>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522" name="Google Shape;2522;p94"/>
          <p:cNvSpPr txBox="1"/>
          <p:nvPr/>
        </p:nvSpPr>
        <p:spPr>
          <a:xfrm>
            <a:off x="-103398" y="-225466"/>
            <a:ext cx="1119000" cy="785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5000"/>
              <a:buFont typeface="Arial"/>
              <a:buNone/>
            </a:pPr>
            <a:r>
              <a:rPr lang="en" sz="15000" b="1" i="0" u="none" strike="noStrike" cap="none">
                <a:solidFill>
                  <a:schemeClr val="lt2"/>
                </a:solidFill>
                <a:latin typeface="Arial"/>
                <a:ea typeface="Arial"/>
                <a:cs typeface="Arial"/>
                <a:sym typeface="Arial"/>
              </a:rPr>
              <a:t>“</a:t>
            </a:r>
            <a:endParaRPr sz="15000" b="1" i="0" u="none" strike="noStrike" cap="none" dirty="0">
              <a:solidFill>
                <a:schemeClr val="lt2"/>
              </a:solidFill>
              <a:latin typeface="Arial"/>
              <a:ea typeface="Arial"/>
              <a:cs typeface="Arial"/>
              <a:sym typeface="Arial"/>
            </a:endParaRPr>
          </a:p>
        </p:txBody>
      </p:sp>
      <p:sp>
        <p:nvSpPr>
          <p:cNvPr id="2523" name="Google Shape;2523;p94"/>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solidFill>
                  <a:schemeClr val="lt1"/>
                </a:solidFill>
              </a:defRPr>
            </a:lvl1pPr>
            <a:lvl2pPr lvl="1">
              <a:buNone/>
              <a:defRPr>
                <a:solidFill>
                  <a:schemeClr val="lt1"/>
                </a:solidFill>
              </a:defRPr>
            </a:lvl2pPr>
            <a:lvl3pPr lvl="2">
              <a:buNone/>
              <a:defRPr>
                <a:solidFill>
                  <a:schemeClr val="lt1"/>
                </a:solidFill>
              </a:defRPr>
            </a:lvl3pPr>
            <a:lvl4pPr lvl="3">
              <a:buNone/>
              <a:defRPr>
                <a:solidFill>
                  <a:schemeClr val="lt1"/>
                </a:solidFill>
              </a:defRPr>
            </a:lvl4pPr>
            <a:lvl5pPr lvl="4">
              <a:buNone/>
              <a:defRPr>
                <a:solidFill>
                  <a:schemeClr val="lt1"/>
                </a:solidFill>
              </a:defRPr>
            </a:lvl5pPr>
            <a:lvl6pPr lvl="5">
              <a:buNone/>
              <a:defRPr>
                <a:solidFill>
                  <a:schemeClr val="lt1"/>
                </a:solidFill>
              </a:defRPr>
            </a:lvl6pPr>
            <a:lvl7pPr lvl="6">
              <a:buNone/>
              <a:defRPr>
                <a:solidFill>
                  <a:schemeClr val="lt1"/>
                </a:solidFill>
              </a:defRPr>
            </a:lvl7pPr>
            <a:lvl8pPr lvl="7">
              <a:buNone/>
              <a:defRPr>
                <a:solidFill>
                  <a:schemeClr val="lt1"/>
                </a:solidFill>
              </a:defRPr>
            </a:lvl8pPr>
            <a:lvl9pPr lvl="8">
              <a:buNone/>
              <a:defRPr>
                <a:solidFill>
                  <a:schemeClr val="lt1"/>
                </a:solidFill>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23: Quote slide: Text, title, right — photo background">
  <p:cSld name="CUSTOM_23_1_1_1_1_1_1_2_1_1_1_1_1_1_1">
    <p:spTree>
      <p:nvGrpSpPr>
        <p:cNvPr id="1" name="Shape 2524"/>
        <p:cNvGrpSpPr/>
        <p:nvPr/>
      </p:nvGrpSpPr>
      <p:grpSpPr>
        <a:xfrm>
          <a:off x="0" y="0"/>
          <a:ext cx="0" cy="0"/>
          <a:chOff x="0" y="0"/>
          <a:chExt cx="0" cy="0"/>
        </a:xfrm>
      </p:grpSpPr>
      <p:sp>
        <p:nvSpPr>
          <p:cNvPr id="2525" name="Google Shape;2525;p95"/>
          <p:cNvSpPr>
            <a:spLocks noGrp="1"/>
          </p:cNvSpPr>
          <p:nvPr>
            <p:ph type="pic" idx="2"/>
          </p:nvPr>
        </p:nvSpPr>
        <p:spPr>
          <a:xfrm>
            <a:off x="-47625" y="-41200"/>
            <a:ext cx="9277200" cy="5218500"/>
          </a:xfrm>
          <a:prstGeom prst="rect">
            <a:avLst/>
          </a:prstGeom>
          <a:noFill/>
          <a:ln>
            <a:noFill/>
          </a:ln>
        </p:spPr>
        <p:txBody>
          <a:bodyPr/>
          <a:lstStyle/>
          <a:p>
            <a:endParaRPr lang="en-US"/>
          </a:p>
        </p:txBody>
      </p:sp>
      <p:sp>
        <p:nvSpPr>
          <p:cNvPr id="2526" name="Google Shape;2526;p95"/>
          <p:cNvSpPr txBox="1">
            <a:spLocks noGrp="1"/>
          </p:cNvSpPr>
          <p:nvPr>
            <p:ph type="body" idx="1"/>
          </p:nvPr>
        </p:nvSpPr>
        <p:spPr>
          <a:xfrm>
            <a:off x="4930769" y="488663"/>
            <a:ext cx="3872400" cy="3543300"/>
          </a:xfrm>
          <a:prstGeom prst="rect">
            <a:avLst/>
          </a:prstGeom>
          <a:solidFill>
            <a:srgbClr val="191919">
              <a:alpha val="74300"/>
            </a:srgbClr>
          </a:solidFill>
        </p:spPr>
        <p:txBody>
          <a:bodyPr spcFirstLastPara="1" wrap="square" lIns="365750" tIns="182875" rIns="91425" bIns="182875" anchor="t" anchorCtr="0">
            <a:noAutofit/>
          </a:bodyPr>
          <a:lstStyle>
            <a:lvl1pPr marL="457200" lvl="0" indent="-330200" rtl="0">
              <a:spcBef>
                <a:spcPts val="0"/>
              </a:spcBef>
              <a:spcAft>
                <a:spcPts val="0"/>
              </a:spcAft>
              <a:buClr>
                <a:schemeClr val="lt1"/>
              </a:buClr>
              <a:buSzPts val="1600"/>
              <a:buChar char="●"/>
              <a:defRPr sz="1600" b="1">
                <a:solidFill>
                  <a:schemeClr val="lt1"/>
                </a:solidFill>
              </a:defRPr>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527" name="Google Shape;2527;p95"/>
          <p:cNvSpPr txBox="1"/>
          <p:nvPr/>
        </p:nvSpPr>
        <p:spPr>
          <a:xfrm>
            <a:off x="4402478" y="-225466"/>
            <a:ext cx="1119000" cy="785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5000"/>
              <a:buFont typeface="Arial"/>
              <a:buNone/>
            </a:pPr>
            <a:r>
              <a:rPr lang="en" sz="15000" b="1" i="0" u="none" strike="noStrike" cap="none">
                <a:solidFill>
                  <a:schemeClr val="lt2"/>
                </a:solidFill>
                <a:latin typeface="Arial"/>
                <a:ea typeface="Arial"/>
                <a:cs typeface="Arial"/>
                <a:sym typeface="Arial"/>
              </a:rPr>
              <a:t>“</a:t>
            </a:r>
            <a:endParaRPr sz="15000" b="1" i="0" u="none" strike="noStrike" cap="none" dirty="0">
              <a:solidFill>
                <a:schemeClr val="lt2"/>
              </a:solidFill>
              <a:latin typeface="Arial"/>
              <a:ea typeface="Arial"/>
              <a:cs typeface="Arial"/>
              <a:sym typeface="Arial"/>
            </a:endParaRPr>
          </a:p>
        </p:txBody>
      </p:sp>
      <p:sp>
        <p:nvSpPr>
          <p:cNvPr id="2528" name="Google Shape;2528;p95"/>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solidFill>
                  <a:schemeClr val="lt1"/>
                </a:solidFill>
              </a:defRPr>
            </a:lvl1pPr>
            <a:lvl2pPr lvl="1">
              <a:buNone/>
              <a:defRPr>
                <a:solidFill>
                  <a:schemeClr val="lt1"/>
                </a:solidFill>
              </a:defRPr>
            </a:lvl2pPr>
            <a:lvl3pPr lvl="2">
              <a:buNone/>
              <a:defRPr>
                <a:solidFill>
                  <a:schemeClr val="lt1"/>
                </a:solidFill>
              </a:defRPr>
            </a:lvl3pPr>
            <a:lvl4pPr lvl="3">
              <a:buNone/>
              <a:defRPr>
                <a:solidFill>
                  <a:schemeClr val="lt1"/>
                </a:solidFill>
              </a:defRPr>
            </a:lvl4pPr>
            <a:lvl5pPr lvl="4">
              <a:buNone/>
              <a:defRPr>
                <a:solidFill>
                  <a:schemeClr val="lt1"/>
                </a:solidFill>
              </a:defRPr>
            </a:lvl5pPr>
            <a:lvl6pPr lvl="5">
              <a:buNone/>
              <a:defRPr>
                <a:solidFill>
                  <a:schemeClr val="lt1"/>
                </a:solidFill>
              </a:defRPr>
            </a:lvl6pPr>
            <a:lvl7pPr lvl="6">
              <a:buNone/>
              <a:defRPr>
                <a:solidFill>
                  <a:schemeClr val="lt1"/>
                </a:solidFill>
              </a:defRPr>
            </a:lvl7pPr>
            <a:lvl8pPr lvl="7">
              <a:buNone/>
              <a:defRPr>
                <a:solidFill>
                  <a:schemeClr val="lt1"/>
                </a:solidFill>
              </a:defRPr>
            </a:lvl8pPr>
            <a:lvl9pPr lvl="8">
              <a:buNone/>
              <a:defRPr>
                <a:solidFill>
                  <a:schemeClr val="lt1"/>
                </a:solidFill>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23: z-Blank slide options divider &gt;&gt;&gt; choose from following templates →">
  <p:cSld name="CUSTOM_23_1_1_1_1_2_1_1_1_1_1_1_1_1_1">
    <p:bg>
      <p:bgPr>
        <a:solidFill>
          <a:schemeClr val="lt2"/>
        </a:solidFill>
        <a:effectLst/>
      </p:bgPr>
    </p:bg>
    <p:spTree>
      <p:nvGrpSpPr>
        <p:cNvPr id="1" name="Shape 2529"/>
        <p:cNvGrpSpPr/>
        <p:nvPr/>
      </p:nvGrpSpPr>
      <p:grpSpPr>
        <a:xfrm>
          <a:off x="0" y="0"/>
          <a:ext cx="0" cy="0"/>
          <a:chOff x="0" y="0"/>
          <a:chExt cx="0" cy="0"/>
        </a:xfrm>
      </p:grpSpPr>
      <p:sp>
        <p:nvSpPr>
          <p:cNvPr id="2530" name="Google Shape;2530;p96"/>
          <p:cNvSpPr txBox="1"/>
          <p:nvPr/>
        </p:nvSpPr>
        <p:spPr>
          <a:xfrm>
            <a:off x="2411725" y="1579999"/>
            <a:ext cx="6288300" cy="199500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7200" b="1">
                <a:solidFill>
                  <a:srgbClr val="FFFFFF"/>
                </a:solidFill>
                <a:highlight>
                  <a:schemeClr val="dk1"/>
                </a:highlight>
              </a:rPr>
              <a:t>Blank slide options</a:t>
            </a:r>
            <a:endParaRPr sz="7200" b="1" dirty="0">
              <a:solidFill>
                <a:srgbClr val="FFFFFF"/>
              </a:solidFill>
              <a:highlight>
                <a:schemeClr val="dk1"/>
              </a:highlight>
            </a:endParaRPr>
          </a:p>
        </p:txBody>
      </p:sp>
      <p:sp>
        <p:nvSpPr>
          <p:cNvPr id="2531" name="Google Shape;2531;p96"/>
          <p:cNvSpPr/>
          <p:nvPr/>
        </p:nvSpPr>
        <p:spPr>
          <a:xfrm>
            <a:off x="0" y="0"/>
            <a:ext cx="2168400" cy="5143500"/>
          </a:xfrm>
          <a:prstGeom prst="rightArrowCallout">
            <a:avLst>
              <a:gd name="adj1" fmla="val 25000"/>
              <a:gd name="adj2" fmla="val 25000"/>
              <a:gd name="adj3" fmla="val 25000"/>
              <a:gd name="adj4" fmla="val 6497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32" name="Google Shape;2532;p96"/>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23: z-Blank — white">
  <p:cSld name="CUSTOM_27">
    <p:spTree>
      <p:nvGrpSpPr>
        <p:cNvPr id="1" name="Shape 2533"/>
        <p:cNvGrpSpPr/>
        <p:nvPr/>
      </p:nvGrpSpPr>
      <p:grpSpPr>
        <a:xfrm>
          <a:off x="0" y="0"/>
          <a:ext cx="0" cy="0"/>
          <a:chOff x="0" y="0"/>
          <a:chExt cx="0" cy="0"/>
        </a:xfrm>
      </p:grpSpPr>
      <p:sp>
        <p:nvSpPr>
          <p:cNvPr id="2534" name="Google Shape;2534;p9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23: z-Blank — black">
  <p:cSld name="CUSTOM_26">
    <p:bg>
      <p:bgPr>
        <a:solidFill>
          <a:schemeClr val="dk1"/>
        </a:solidFill>
        <a:effectLst/>
      </p:bgPr>
    </p:bg>
    <p:spTree>
      <p:nvGrpSpPr>
        <p:cNvPr id="1" name="Shape 2535"/>
        <p:cNvGrpSpPr/>
        <p:nvPr/>
      </p:nvGrpSpPr>
      <p:grpSpPr>
        <a:xfrm>
          <a:off x="0" y="0"/>
          <a:ext cx="0" cy="0"/>
          <a:chOff x="0" y="0"/>
          <a:chExt cx="0" cy="0"/>
        </a:xfrm>
      </p:grpSpPr>
      <p:sp>
        <p:nvSpPr>
          <p:cNvPr id="2536" name="Google Shape;2536;p98"/>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23: z-Blank — gold">
  <p:cSld name="CUSTOM_27_1">
    <p:bg>
      <p:bgPr>
        <a:solidFill>
          <a:schemeClr val="accent1"/>
        </a:solidFill>
        <a:effectLst/>
      </p:bgPr>
    </p:bg>
    <p:spTree>
      <p:nvGrpSpPr>
        <p:cNvPr id="1" name="Shape 2537"/>
        <p:cNvGrpSpPr/>
        <p:nvPr/>
      </p:nvGrpSpPr>
      <p:grpSpPr>
        <a:xfrm>
          <a:off x="0" y="0"/>
          <a:ext cx="0" cy="0"/>
          <a:chOff x="0" y="0"/>
          <a:chExt cx="0" cy="0"/>
        </a:xfrm>
      </p:grpSpPr>
      <p:sp>
        <p:nvSpPr>
          <p:cNvPr id="2538" name="Google Shape;2538;p99"/>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23: z-Blank — maroon">
  <p:cSld name="CUSTOM_26_1">
    <p:bg>
      <p:bgPr>
        <a:solidFill>
          <a:schemeClr val="accent2"/>
        </a:solidFill>
        <a:effectLst/>
      </p:bgPr>
    </p:bg>
    <p:spTree>
      <p:nvGrpSpPr>
        <p:cNvPr id="1" name="Shape 2539"/>
        <p:cNvGrpSpPr/>
        <p:nvPr/>
      </p:nvGrpSpPr>
      <p:grpSpPr>
        <a:xfrm>
          <a:off x="0" y="0"/>
          <a:ext cx="0" cy="0"/>
          <a:chOff x="0" y="0"/>
          <a:chExt cx="0" cy="0"/>
        </a:xfrm>
      </p:grpSpPr>
      <p:sp>
        <p:nvSpPr>
          <p:cNvPr id="2540" name="Google Shape;2540;p100"/>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23: z-Blank — photo background">
  <p:cSld name="CUSTOM_28">
    <p:spTree>
      <p:nvGrpSpPr>
        <p:cNvPr id="1" name="Shape 2541"/>
        <p:cNvGrpSpPr/>
        <p:nvPr/>
      </p:nvGrpSpPr>
      <p:grpSpPr>
        <a:xfrm>
          <a:off x="0" y="0"/>
          <a:ext cx="0" cy="0"/>
          <a:chOff x="0" y="0"/>
          <a:chExt cx="0" cy="0"/>
        </a:xfrm>
      </p:grpSpPr>
      <p:sp>
        <p:nvSpPr>
          <p:cNvPr id="2542" name="Google Shape;2542;p101"/>
          <p:cNvSpPr>
            <a:spLocks noGrp="1"/>
          </p:cNvSpPr>
          <p:nvPr>
            <p:ph type="pic" idx="2"/>
          </p:nvPr>
        </p:nvSpPr>
        <p:spPr>
          <a:xfrm>
            <a:off x="-29300" y="-30900"/>
            <a:ext cx="9182400" cy="5165100"/>
          </a:xfrm>
          <a:prstGeom prst="rect">
            <a:avLst/>
          </a:prstGeom>
          <a:noFill/>
          <a:ln>
            <a:noFill/>
          </a:ln>
        </p:spPr>
        <p:txBody>
          <a:bodyPr/>
          <a:lstStyle/>
          <a:p>
            <a:endParaRPr lang="en-US"/>
          </a:p>
        </p:txBody>
      </p:sp>
      <p:sp>
        <p:nvSpPr>
          <p:cNvPr id="2543" name="Google Shape;2543;p101"/>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dirty="0"/>
          </a:p>
        </p:txBody>
      </p:sp>
    </p:spTree>
  </p:cSld>
  <p:clrMapOvr>
    <a:masterClrMapping/>
  </p:clrMapOvr>
</p:sldLayout>
</file>

<file path=ppt/slideMasters/_rels/slideMaster1.xml.rels><?xml version="1.0" encoding="UTF-8" standalone="yes"?>
<Relationships xmlns="http://schemas.openxmlformats.org/package/2006/relationships"><Relationship Id="rId26" Type="http://schemas.openxmlformats.org/officeDocument/2006/relationships/slideLayout" Target="../slideLayouts/slideLayout26.xml"/><Relationship Id="rId117" Type="http://schemas.openxmlformats.org/officeDocument/2006/relationships/slideLayout" Target="../slideLayouts/slideLayout117.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84" Type="http://schemas.openxmlformats.org/officeDocument/2006/relationships/slideLayout" Target="../slideLayouts/slideLayout84.xml"/><Relationship Id="rId89" Type="http://schemas.openxmlformats.org/officeDocument/2006/relationships/slideLayout" Target="../slideLayouts/slideLayout89.xml"/><Relationship Id="rId112" Type="http://schemas.openxmlformats.org/officeDocument/2006/relationships/slideLayout" Target="../slideLayouts/slideLayout112.xml"/><Relationship Id="rId16" Type="http://schemas.openxmlformats.org/officeDocument/2006/relationships/slideLayout" Target="../slideLayouts/slideLayout16.xml"/><Relationship Id="rId107" Type="http://schemas.openxmlformats.org/officeDocument/2006/relationships/slideLayout" Target="../slideLayouts/slideLayout107.xml"/><Relationship Id="rId11" Type="http://schemas.openxmlformats.org/officeDocument/2006/relationships/slideLayout" Target="../slideLayouts/slideLayout11.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74" Type="http://schemas.openxmlformats.org/officeDocument/2006/relationships/slideLayout" Target="../slideLayouts/slideLayout74.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5" Type="http://schemas.openxmlformats.org/officeDocument/2006/relationships/slideLayout" Target="../slideLayouts/slideLayout5.xml"/><Relationship Id="rId90" Type="http://schemas.openxmlformats.org/officeDocument/2006/relationships/slideLayout" Target="../slideLayouts/slideLayout90.xml"/><Relationship Id="rId95" Type="http://schemas.openxmlformats.org/officeDocument/2006/relationships/slideLayout" Target="../slideLayouts/slideLayout95.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113" Type="http://schemas.openxmlformats.org/officeDocument/2006/relationships/slideLayout" Target="../slideLayouts/slideLayout113.xml"/><Relationship Id="rId118" Type="http://schemas.openxmlformats.org/officeDocument/2006/relationships/slideLayout" Target="../slideLayouts/slideLayout118.xml"/><Relationship Id="rId80" Type="http://schemas.openxmlformats.org/officeDocument/2006/relationships/slideLayout" Target="../slideLayouts/slideLayout80.xml"/><Relationship Id="rId85" Type="http://schemas.openxmlformats.org/officeDocument/2006/relationships/slideLayout" Target="../slideLayouts/slideLayout85.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59" Type="http://schemas.openxmlformats.org/officeDocument/2006/relationships/slideLayout" Target="../slideLayouts/slideLayout59.xml"/><Relationship Id="rId103" Type="http://schemas.openxmlformats.org/officeDocument/2006/relationships/slideLayout" Target="../slideLayouts/slideLayout103.xml"/><Relationship Id="rId108" Type="http://schemas.openxmlformats.org/officeDocument/2006/relationships/slideLayout" Target="../slideLayouts/slideLayout108.xml"/><Relationship Id="rId54" Type="http://schemas.openxmlformats.org/officeDocument/2006/relationships/slideLayout" Target="../slideLayouts/slideLayout54.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91" Type="http://schemas.openxmlformats.org/officeDocument/2006/relationships/slideLayout" Target="../slideLayouts/slideLayout91.xml"/><Relationship Id="rId96" Type="http://schemas.openxmlformats.org/officeDocument/2006/relationships/slideLayout" Target="../slideLayouts/slideLayout96.xml"/><Relationship Id="rId1" Type="http://schemas.openxmlformats.org/officeDocument/2006/relationships/slideLayout" Target="../slideLayouts/slideLayout1.xml"/><Relationship Id="rId6" Type="http://schemas.openxmlformats.org/officeDocument/2006/relationships/slideLayout" Target="../slideLayouts/slideLayout6.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49" Type="http://schemas.openxmlformats.org/officeDocument/2006/relationships/slideLayout" Target="../slideLayouts/slideLayout49.xml"/><Relationship Id="rId114" Type="http://schemas.openxmlformats.org/officeDocument/2006/relationships/slideLayout" Target="../slideLayouts/slideLayout114.xml"/><Relationship Id="rId119" Type="http://schemas.openxmlformats.org/officeDocument/2006/relationships/slideLayout" Target="../slideLayouts/slideLayout119.xml"/><Relationship Id="rId44" Type="http://schemas.openxmlformats.org/officeDocument/2006/relationships/slideLayout" Target="../slideLayouts/slideLayout44.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81" Type="http://schemas.openxmlformats.org/officeDocument/2006/relationships/slideLayout" Target="../slideLayouts/slideLayout81.xml"/><Relationship Id="rId86" Type="http://schemas.openxmlformats.org/officeDocument/2006/relationships/slideLayout" Target="../slideLayouts/slideLayout86.xml"/><Relationship Id="rId4" Type="http://schemas.openxmlformats.org/officeDocument/2006/relationships/slideLayout" Target="../slideLayouts/slideLayout4.xml"/><Relationship Id="rId9" Type="http://schemas.openxmlformats.org/officeDocument/2006/relationships/slideLayout" Target="../slideLayouts/slideLayout9.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109" Type="http://schemas.openxmlformats.org/officeDocument/2006/relationships/slideLayout" Target="../slideLayouts/slideLayout10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97" Type="http://schemas.openxmlformats.org/officeDocument/2006/relationships/slideLayout" Target="../slideLayouts/slideLayout97.xml"/><Relationship Id="rId104" Type="http://schemas.openxmlformats.org/officeDocument/2006/relationships/slideLayout" Target="../slideLayouts/slideLayout104.xml"/><Relationship Id="rId120" Type="http://schemas.openxmlformats.org/officeDocument/2006/relationships/slideLayout" Target="../slideLayouts/slideLayout120.xml"/><Relationship Id="rId7" Type="http://schemas.openxmlformats.org/officeDocument/2006/relationships/slideLayout" Target="../slideLayouts/slideLayout7.xml"/><Relationship Id="rId71" Type="http://schemas.openxmlformats.org/officeDocument/2006/relationships/slideLayout" Target="../slideLayouts/slideLayout71.xml"/><Relationship Id="rId92" Type="http://schemas.openxmlformats.org/officeDocument/2006/relationships/slideLayout" Target="../slideLayouts/slideLayout92.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4" Type="http://schemas.openxmlformats.org/officeDocument/2006/relationships/slideLayout" Target="../slideLayouts/slideLayout24.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66" Type="http://schemas.openxmlformats.org/officeDocument/2006/relationships/slideLayout" Target="../slideLayouts/slideLayout66.xml"/><Relationship Id="rId87" Type="http://schemas.openxmlformats.org/officeDocument/2006/relationships/slideLayout" Target="../slideLayouts/slideLayout87.xml"/><Relationship Id="rId110" Type="http://schemas.openxmlformats.org/officeDocument/2006/relationships/slideLayout" Target="../slideLayouts/slideLayout110.xml"/><Relationship Id="rId115" Type="http://schemas.openxmlformats.org/officeDocument/2006/relationships/slideLayout" Target="../slideLayouts/slideLayout115.xml"/><Relationship Id="rId61" Type="http://schemas.openxmlformats.org/officeDocument/2006/relationships/slideLayout" Target="../slideLayouts/slideLayout61.xml"/><Relationship Id="rId82" Type="http://schemas.openxmlformats.org/officeDocument/2006/relationships/slideLayout" Target="../slideLayouts/slideLayout82.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56" Type="http://schemas.openxmlformats.org/officeDocument/2006/relationships/slideLayout" Target="../slideLayouts/slideLayout56.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105" Type="http://schemas.openxmlformats.org/officeDocument/2006/relationships/slideLayout" Target="../slideLayouts/slideLayout105.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93" Type="http://schemas.openxmlformats.org/officeDocument/2006/relationships/slideLayout" Target="../slideLayouts/slideLayout93.xml"/><Relationship Id="rId98" Type="http://schemas.openxmlformats.org/officeDocument/2006/relationships/slideLayout" Target="../slideLayouts/slideLayout98.xml"/><Relationship Id="rId121" Type="http://schemas.openxmlformats.org/officeDocument/2006/relationships/theme" Target="../theme/theme1.xml"/><Relationship Id="rId3" Type="http://schemas.openxmlformats.org/officeDocument/2006/relationships/slideLayout" Target="../slideLayouts/slideLayout3.xml"/><Relationship Id="rId25" Type="http://schemas.openxmlformats.org/officeDocument/2006/relationships/slideLayout" Target="../slideLayouts/slideLayout25.xml"/><Relationship Id="rId46" Type="http://schemas.openxmlformats.org/officeDocument/2006/relationships/slideLayout" Target="../slideLayouts/slideLayout46.xml"/><Relationship Id="rId67" Type="http://schemas.openxmlformats.org/officeDocument/2006/relationships/slideLayout" Target="../slideLayouts/slideLayout67.xml"/><Relationship Id="rId116" Type="http://schemas.openxmlformats.org/officeDocument/2006/relationships/slideLayout" Target="../slideLayouts/slideLayout116.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62" Type="http://schemas.openxmlformats.org/officeDocument/2006/relationships/slideLayout" Target="../slideLayouts/slideLayout62.xml"/><Relationship Id="rId83" Type="http://schemas.openxmlformats.org/officeDocument/2006/relationships/slideLayout" Target="../slideLayouts/slideLayout83.xml"/><Relationship Id="rId88" Type="http://schemas.openxmlformats.org/officeDocument/2006/relationships/slideLayout" Target="../slideLayouts/slideLayout88.xml"/><Relationship Id="rId111" Type="http://schemas.openxmlformats.org/officeDocument/2006/relationships/slideLayout" Target="../slideLayouts/slideLayout111.xml"/><Relationship Id="rId15" Type="http://schemas.openxmlformats.org/officeDocument/2006/relationships/slideLayout" Target="../slideLayouts/slideLayout15.xml"/><Relationship Id="rId36" Type="http://schemas.openxmlformats.org/officeDocument/2006/relationships/slideLayout" Target="../slideLayouts/slideLayout36.xml"/><Relationship Id="rId57" Type="http://schemas.openxmlformats.org/officeDocument/2006/relationships/slideLayout" Target="../slideLayouts/slideLayout57.xml"/><Relationship Id="rId106" Type="http://schemas.openxmlformats.org/officeDocument/2006/relationships/slideLayout" Target="../slideLayouts/slideLayout106.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52" Type="http://schemas.openxmlformats.org/officeDocument/2006/relationships/slideLayout" Target="../slideLayouts/slideLayout52.xml"/><Relationship Id="rId73" Type="http://schemas.openxmlformats.org/officeDocument/2006/relationships/slideLayout" Target="../slideLayouts/slideLayout73.xml"/><Relationship Id="rId78" Type="http://schemas.openxmlformats.org/officeDocument/2006/relationships/slideLayout" Target="../slideLayouts/slideLayout78.xml"/><Relationship Id="rId94" Type="http://schemas.openxmlformats.org/officeDocument/2006/relationships/slideLayout" Target="../slideLayouts/slideLayout94.xml"/><Relationship Id="rId99" Type="http://schemas.openxmlformats.org/officeDocument/2006/relationships/slideLayout" Target="../slideLayouts/slideLayout99.xml"/><Relationship Id="rId101" Type="http://schemas.openxmlformats.org/officeDocument/2006/relationships/slideLayout" Target="../slideLayouts/slideLayout10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nSpc>
                <a:spcPct val="90000"/>
              </a:lnSpc>
              <a:spcBef>
                <a:spcPts val="0"/>
              </a:spcBef>
              <a:spcAft>
                <a:spcPts val="0"/>
              </a:spcAft>
              <a:buClr>
                <a:schemeClr val="dk1"/>
              </a:buClr>
              <a:buSzPts val="3200"/>
              <a:buNone/>
              <a:defRPr sz="3200" b="1">
                <a:solidFill>
                  <a:schemeClr val="dk1"/>
                </a:solidFill>
              </a:defRPr>
            </a:lvl1pPr>
            <a:lvl2pPr lvl="1">
              <a:lnSpc>
                <a:spcPct val="115000"/>
              </a:lnSpc>
              <a:spcBef>
                <a:spcPts val="0"/>
              </a:spcBef>
              <a:spcAft>
                <a:spcPts val="0"/>
              </a:spcAft>
              <a:buClr>
                <a:schemeClr val="dk1"/>
              </a:buClr>
              <a:buSzPts val="2800"/>
              <a:buNone/>
              <a:defRPr sz="2800">
                <a:solidFill>
                  <a:schemeClr val="dk1"/>
                </a:solidFill>
              </a:defRPr>
            </a:lvl2pPr>
            <a:lvl3pPr lvl="2">
              <a:lnSpc>
                <a:spcPct val="115000"/>
              </a:lnSpc>
              <a:spcBef>
                <a:spcPts val="800"/>
              </a:spcBef>
              <a:spcAft>
                <a:spcPts val="0"/>
              </a:spcAft>
              <a:buClr>
                <a:schemeClr val="dk1"/>
              </a:buClr>
              <a:buSzPts val="2800"/>
              <a:buNone/>
              <a:defRPr sz="2800">
                <a:solidFill>
                  <a:schemeClr val="dk1"/>
                </a:solidFill>
              </a:defRPr>
            </a:lvl3pPr>
            <a:lvl4pPr lvl="3">
              <a:lnSpc>
                <a:spcPct val="115000"/>
              </a:lnSpc>
              <a:spcBef>
                <a:spcPts val="800"/>
              </a:spcBef>
              <a:spcAft>
                <a:spcPts val="0"/>
              </a:spcAft>
              <a:buClr>
                <a:schemeClr val="dk1"/>
              </a:buClr>
              <a:buSzPts val="2800"/>
              <a:buNone/>
              <a:defRPr sz="2800">
                <a:solidFill>
                  <a:schemeClr val="dk1"/>
                </a:solidFill>
              </a:defRPr>
            </a:lvl4pPr>
            <a:lvl5pPr lvl="4">
              <a:lnSpc>
                <a:spcPct val="115000"/>
              </a:lnSpc>
              <a:spcBef>
                <a:spcPts val="800"/>
              </a:spcBef>
              <a:spcAft>
                <a:spcPts val="0"/>
              </a:spcAft>
              <a:buClr>
                <a:schemeClr val="dk1"/>
              </a:buClr>
              <a:buSzPts val="2800"/>
              <a:buNone/>
              <a:defRPr sz="2800">
                <a:solidFill>
                  <a:schemeClr val="dk1"/>
                </a:solidFill>
              </a:defRPr>
            </a:lvl5pPr>
            <a:lvl6pPr lvl="5">
              <a:lnSpc>
                <a:spcPct val="115000"/>
              </a:lnSpc>
              <a:spcBef>
                <a:spcPts val="800"/>
              </a:spcBef>
              <a:spcAft>
                <a:spcPts val="0"/>
              </a:spcAft>
              <a:buClr>
                <a:schemeClr val="dk1"/>
              </a:buClr>
              <a:buSzPts val="2800"/>
              <a:buNone/>
              <a:defRPr sz="2800">
                <a:solidFill>
                  <a:schemeClr val="dk1"/>
                </a:solidFill>
              </a:defRPr>
            </a:lvl6pPr>
            <a:lvl7pPr lvl="6">
              <a:lnSpc>
                <a:spcPct val="115000"/>
              </a:lnSpc>
              <a:spcBef>
                <a:spcPts val="800"/>
              </a:spcBef>
              <a:spcAft>
                <a:spcPts val="0"/>
              </a:spcAft>
              <a:buClr>
                <a:schemeClr val="dk1"/>
              </a:buClr>
              <a:buSzPts val="2800"/>
              <a:buNone/>
              <a:defRPr sz="2800">
                <a:solidFill>
                  <a:schemeClr val="dk1"/>
                </a:solidFill>
              </a:defRPr>
            </a:lvl7pPr>
            <a:lvl8pPr lvl="7">
              <a:lnSpc>
                <a:spcPct val="115000"/>
              </a:lnSpc>
              <a:spcBef>
                <a:spcPts val="800"/>
              </a:spcBef>
              <a:spcAft>
                <a:spcPts val="0"/>
              </a:spcAft>
              <a:buClr>
                <a:schemeClr val="dk1"/>
              </a:buClr>
              <a:buSzPts val="2800"/>
              <a:buNone/>
              <a:defRPr sz="2800">
                <a:solidFill>
                  <a:schemeClr val="dk1"/>
                </a:solidFill>
              </a:defRPr>
            </a:lvl8pPr>
            <a:lvl9pPr lvl="8">
              <a:lnSpc>
                <a:spcPct val="115000"/>
              </a:lnSpc>
              <a:spcBef>
                <a:spcPts val="800"/>
              </a:spcBef>
              <a:spcAft>
                <a:spcPts val="80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420900" y="994550"/>
            <a:ext cx="8384700" cy="3833400"/>
          </a:xfrm>
          <a:prstGeom prst="rect">
            <a:avLst/>
          </a:prstGeom>
          <a:noFill/>
          <a:ln>
            <a:noFill/>
          </a:ln>
        </p:spPr>
        <p:txBody>
          <a:bodyPr spcFirstLastPara="1" wrap="square" lIns="0" tIns="0" rIns="0" bIns="0" anchor="t" anchorCtr="0">
            <a:noAutofit/>
          </a:bodyPr>
          <a:lstStyle>
            <a:lvl1pPr marL="457200" lvl="0" indent="-355600">
              <a:lnSpc>
                <a:spcPct val="115000"/>
              </a:lnSpc>
              <a:spcBef>
                <a:spcPts val="0"/>
              </a:spcBef>
              <a:spcAft>
                <a:spcPts val="0"/>
              </a:spcAft>
              <a:buClr>
                <a:schemeClr val="dk1"/>
              </a:buClr>
              <a:buSzPts val="2000"/>
              <a:buChar char="●"/>
              <a:defRPr sz="2000">
                <a:solidFill>
                  <a:schemeClr val="dk1"/>
                </a:solidFill>
              </a:defRPr>
            </a:lvl1pPr>
            <a:lvl2pPr marL="914400" lvl="1" indent="-355600">
              <a:lnSpc>
                <a:spcPct val="115000"/>
              </a:lnSpc>
              <a:spcBef>
                <a:spcPts val="800"/>
              </a:spcBef>
              <a:spcAft>
                <a:spcPts val="0"/>
              </a:spcAft>
              <a:buClr>
                <a:schemeClr val="dk1"/>
              </a:buClr>
              <a:buSzPts val="2000"/>
              <a:buChar char="○"/>
              <a:defRPr sz="2000">
                <a:solidFill>
                  <a:schemeClr val="dk1"/>
                </a:solidFill>
              </a:defRPr>
            </a:lvl2pPr>
            <a:lvl3pPr marL="1371600" lvl="2" indent="-355600">
              <a:lnSpc>
                <a:spcPct val="115000"/>
              </a:lnSpc>
              <a:spcBef>
                <a:spcPts val="800"/>
              </a:spcBef>
              <a:spcAft>
                <a:spcPts val="0"/>
              </a:spcAft>
              <a:buClr>
                <a:schemeClr val="dk1"/>
              </a:buClr>
              <a:buSzPts val="2000"/>
              <a:buChar char="■"/>
              <a:defRPr sz="2000">
                <a:solidFill>
                  <a:schemeClr val="dk1"/>
                </a:solidFill>
              </a:defRPr>
            </a:lvl3pPr>
            <a:lvl4pPr marL="1828800" lvl="3" indent="-355600">
              <a:lnSpc>
                <a:spcPct val="115000"/>
              </a:lnSpc>
              <a:spcBef>
                <a:spcPts val="800"/>
              </a:spcBef>
              <a:spcAft>
                <a:spcPts val="0"/>
              </a:spcAft>
              <a:buClr>
                <a:schemeClr val="dk1"/>
              </a:buClr>
              <a:buSzPts val="2000"/>
              <a:buChar char="●"/>
              <a:defRPr sz="2000">
                <a:solidFill>
                  <a:schemeClr val="dk1"/>
                </a:solidFill>
              </a:defRPr>
            </a:lvl4pPr>
            <a:lvl5pPr marL="2286000" lvl="4" indent="-355600">
              <a:lnSpc>
                <a:spcPct val="115000"/>
              </a:lnSpc>
              <a:spcBef>
                <a:spcPts val="800"/>
              </a:spcBef>
              <a:spcAft>
                <a:spcPts val="0"/>
              </a:spcAft>
              <a:buClr>
                <a:schemeClr val="dk1"/>
              </a:buClr>
              <a:buSzPts val="2000"/>
              <a:buChar char="○"/>
              <a:defRPr sz="2000">
                <a:solidFill>
                  <a:schemeClr val="dk1"/>
                </a:solidFill>
              </a:defRPr>
            </a:lvl5pPr>
            <a:lvl6pPr marL="2743200" lvl="5" indent="-355600">
              <a:lnSpc>
                <a:spcPct val="115000"/>
              </a:lnSpc>
              <a:spcBef>
                <a:spcPts val="800"/>
              </a:spcBef>
              <a:spcAft>
                <a:spcPts val="0"/>
              </a:spcAft>
              <a:buClr>
                <a:schemeClr val="dk1"/>
              </a:buClr>
              <a:buSzPts val="2000"/>
              <a:buChar char="■"/>
              <a:defRPr sz="2000">
                <a:solidFill>
                  <a:schemeClr val="dk1"/>
                </a:solidFill>
              </a:defRPr>
            </a:lvl6pPr>
            <a:lvl7pPr marL="3200400" lvl="6" indent="-355600">
              <a:lnSpc>
                <a:spcPct val="115000"/>
              </a:lnSpc>
              <a:spcBef>
                <a:spcPts val="800"/>
              </a:spcBef>
              <a:spcAft>
                <a:spcPts val="0"/>
              </a:spcAft>
              <a:buClr>
                <a:schemeClr val="dk1"/>
              </a:buClr>
              <a:buSzPts val="2000"/>
              <a:buChar char="●"/>
              <a:defRPr sz="2000">
                <a:solidFill>
                  <a:schemeClr val="dk1"/>
                </a:solidFill>
              </a:defRPr>
            </a:lvl7pPr>
            <a:lvl8pPr marL="3657600" lvl="7" indent="-355600">
              <a:lnSpc>
                <a:spcPct val="115000"/>
              </a:lnSpc>
              <a:spcBef>
                <a:spcPts val="800"/>
              </a:spcBef>
              <a:spcAft>
                <a:spcPts val="0"/>
              </a:spcAft>
              <a:buClr>
                <a:schemeClr val="dk1"/>
              </a:buClr>
              <a:buSzPts val="2000"/>
              <a:buChar char="○"/>
              <a:defRPr sz="2000">
                <a:solidFill>
                  <a:schemeClr val="dk1"/>
                </a:solidFill>
              </a:defRPr>
            </a:lvl8pPr>
            <a:lvl9pPr marL="4114800" lvl="8" indent="-355600">
              <a:lnSpc>
                <a:spcPct val="115000"/>
              </a:lnSpc>
              <a:spcBef>
                <a:spcPts val="800"/>
              </a:spcBef>
              <a:spcAft>
                <a:spcPts val="800"/>
              </a:spcAft>
              <a:buClr>
                <a:schemeClr val="dk1"/>
              </a:buClr>
              <a:buSzPts val="2000"/>
              <a:buChar char="■"/>
              <a:defRPr sz="2000">
                <a:solidFill>
                  <a:schemeClr val="dk1"/>
                </a:solidFill>
              </a:defRPr>
            </a:lvl9pPr>
          </a:lstStyle>
          <a:p>
            <a:endParaRPr/>
          </a:p>
        </p:txBody>
      </p:sp>
      <p:sp>
        <p:nvSpPr>
          <p:cNvPr id="8" name="Google Shape;8;p1"/>
          <p:cNvSpPr txBox="1"/>
          <p:nvPr/>
        </p:nvSpPr>
        <p:spPr>
          <a:xfrm>
            <a:off x="7762875" y="5007025"/>
            <a:ext cx="1042800" cy="61500"/>
          </a:xfrm>
          <a:prstGeom prst="rect">
            <a:avLst/>
          </a:prstGeom>
          <a:noFill/>
          <a:ln>
            <a:noFill/>
          </a:ln>
        </p:spPr>
        <p:txBody>
          <a:bodyPr spcFirstLastPara="1" wrap="square" lIns="0" tIns="0" rIns="0" bIns="0" anchor="t" anchorCtr="0">
            <a:spAutoFit/>
          </a:bodyPr>
          <a:lstStyle/>
          <a:p>
            <a:pPr marL="0" marR="0" lvl="0" indent="0" algn="r" rtl="0">
              <a:lnSpc>
                <a:spcPct val="100000"/>
              </a:lnSpc>
              <a:spcBef>
                <a:spcPts val="0"/>
              </a:spcBef>
              <a:spcAft>
                <a:spcPts val="0"/>
              </a:spcAft>
              <a:buClr>
                <a:srgbClr val="000000"/>
              </a:buClr>
              <a:buSzPts val="400"/>
              <a:buFont typeface="Arial"/>
              <a:buNone/>
            </a:pPr>
            <a:r>
              <a:rPr lang="en" sz="400" i="0" u="none" strike="noStrike" cap="none">
                <a:solidFill>
                  <a:schemeClr val="lt2"/>
                </a:solidFill>
              </a:rPr>
              <a:t>Copyright © 202</a:t>
            </a:r>
            <a:r>
              <a:rPr lang="en" sz="400">
                <a:solidFill>
                  <a:schemeClr val="lt2"/>
                </a:solidFill>
              </a:rPr>
              <a:t>3 </a:t>
            </a:r>
            <a:r>
              <a:rPr lang="en" sz="400" i="0" u="none" strike="noStrike" cap="none">
                <a:solidFill>
                  <a:schemeClr val="lt2"/>
                </a:solidFill>
              </a:rPr>
              <a:t>Arizona Board of Regents</a:t>
            </a:r>
            <a:endParaRPr sz="400" i="0" u="none" strike="noStrike" cap="none" dirty="0">
              <a:solidFill>
                <a:schemeClr val="lt2"/>
              </a:solidFill>
            </a:endParaRPr>
          </a:p>
        </p:txBody>
      </p:sp>
      <p:sp>
        <p:nvSpPr>
          <p:cNvPr id="9" name="Google Shape;9;p1"/>
          <p:cNvSpPr txBox="1">
            <a:spLocks noGrp="1"/>
          </p:cNvSpPr>
          <p:nvPr>
            <p:ph type="sldNum" idx="12"/>
          </p:nvPr>
        </p:nvSpPr>
        <p:spPr>
          <a:xfrm>
            <a:off x="8556784" y="4749851"/>
            <a:ext cx="548700" cy="393600"/>
          </a:xfrm>
          <a:prstGeom prst="rect">
            <a:avLst/>
          </a:prstGeom>
          <a:noFill/>
          <a:ln>
            <a:noFill/>
          </a:ln>
        </p:spPr>
        <p:txBody>
          <a:bodyPr spcFirstLastPara="1" wrap="square" lIns="91425" tIns="91425" rIns="91425" bIns="91425" anchor="t" anchorCtr="0">
            <a:noAutofit/>
          </a:bodyPr>
          <a:lstStyle>
            <a:lvl1pPr lvl="0" algn="r">
              <a:buNone/>
              <a:defRPr sz="1300">
                <a:solidFill>
                  <a:schemeClr val="dk1"/>
                </a:solidFill>
              </a:defRPr>
            </a:lvl1pPr>
            <a:lvl2pPr lvl="1" algn="r">
              <a:buNone/>
              <a:defRPr sz="1300">
                <a:solidFill>
                  <a:schemeClr val="dk1"/>
                </a:solidFill>
              </a:defRPr>
            </a:lvl2pPr>
            <a:lvl3pPr lvl="2" algn="r">
              <a:buNone/>
              <a:defRPr sz="1300">
                <a:solidFill>
                  <a:schemeClr val="dk1"/>
                </a:solidFill>
              </a:defRPr>
            </a:lvl3pPr>
            <a:lvl4pPr lvl="3" algn="r">
              <a:buNone/>
              <a:defRPr sz="1300">
                <a:solidFill>
                  <a:schemeClr val="dk1"/>
                </a:solidFill>
              </a:defRPr>
            </a:lvl4pPr>
            <a:lvl5pPr lvl="4" algn="r">
              <a:buNone/>
              <a:defRPr sz="1300">
                <a:solidFill>
                  <a:schemeClr val="dk1"/>
                </a:solidFill>
              </a:defRPr>
            </a:lvl5pPr>
            <a:lvl6pPr lvl="5" algn="r">
              <a:buNone/>
              <a:defRPr sz="1300">
                <a:solidFill>
                  <a:schemeClr val="dk1"/>
                </a:solidFill>
              </a:defRPr>
            </a:lvl6pPr>
            <a:lvl7pPr lvl="6" algn="r">
              <a:buNone/>
              <a:defRPr sz="1300">
                <a:solidFill>
                  <a:schemeClr val="dk1"/>
                </a:solidFill>
              </a:defRPr>
            </a:lvl7pPr>
            <a:lvl8pPr lvl="7" algn="r">
              <a:buNone/>
              <a:defRPr sz="1300">
                <a:solidFill>
                  <a:schemeClr val="dk1"/>
                </a:solidFill>
              </a:defRPr>
            </a:lvl8pPr>
            <a:lvl9pPr lvl="8" algn="r">
              <a:buNone/>
              <a:defRPr sz="1300">
                <a:solidFill>
                  <a:schemeClr val="dk1"/>
                </a:solidFill>
              </a:defRPr>
            </a:lvl9pPr>
          </a:lstStyle>
          <a:p>
            <a:pPr marL="0" lvl="0" indent="0" algn="r" rtl="0">
              <a:spcBef>
                <a:spcPts val="0"/>
              </a:spcBef>
              <a:spcAft>
                <a:spcPts val="0"/>
              </a:spcAft>
              <a:buNone/>
            </a:pPr>
            <a:fld id="{00000000-1234-1234-1234-123412341234}" type="slidenum">
              <a:rPr lang="en"/>
              <a:t>‹#›</a:t>
            </a:fld>
            <a:endParaRPr dirty="0"/>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 id="2147483682" r:id="rId34"/>
    <p:sldLayoutId id="2147483683" r:id="rId35"/>
    <p:sldLayoutId id="2147483684" r:id="rId36"/>
    <p:sldLayoutId id="2147483685" r:id="rId37"/>
    <p:sldLayoutId id="2147483686" r:id="rId38"/>
    <p:sldLayoutId id="2147483687" r:id="rId39"/>
    <p:sldLayoutId id="2147483688" r:id="rId40"/>
    <p:sldLayoutId id="2147483689" r:id="rId41"/>
    <p:sldLayoutId id="2147483690" r:id="rId42"/>
    <p:sldLayoutId id="2147483691" r:id="rId43"/>
    <p:sldLayoutId id="2147483692" r:id="rId44"/>
    <p:sldLayoutId id="2147483693" r:id="rId45"/>
    <p:sldLayoutId id="2147483694" r:id="rId46"/>
    <p:sldLayoutId id="2147483695" r:id="rId47"/>
    <p:sldLayoutId id="2147483696" r:id="rId48"/>
    <p:sldLayoutId id="2147483697" r:id="rId49"/>
    <p:sldLayoutId id="2147483698" r:id="rId50"/>
    <p:sldLayoutId id="2147483699" r:id="rId51"/>
    <p:sldLayoutId id="2147483700" r:id="rId52"/>
    <p:sldLayoutId id="2147483701" r:id="rId53"/>
    <p:sldLayoutId id="2147483702" r:id="rId54"/>
    <p:sldLayoutId id="2147483703" r:id="rId55"/>
    <p:sldLayoutId id="2147483704" r:id="rId56"/>
    <p:sldLayoutId id="2147483705" r:id="rId57"/>
    <p:sldLayoutId id="2147483706" r:id="rId58"/>
    <p:sldLayoutId id="2147483707" r:id="rId59"/>
    <p:sldLayoutId id="2147483708" r:id="rId60"/>
    <p:sldLayoutId id="2147483709" r:id="rId61"/>
    <p:sldLayoutId id="2147483710" r:id="rId62"/>
    <p:sldLayoutId id="2147483711" r:id="rId63"/>
    <p:sldLayoutId id="2147483712" r:id="rId64"/>
    <p:sldLayoutId id="2147483713" r:id="rId65"/>
    <p:sldLayoutId id="2147483714" r:id="rId66"/>
    <p:sldLayoutId id="2147483715" r:id="rId67"/>
    <p:sldLayoutId id="2147483716" r:id="rId68"/>
    <p:sldLayoutId id="2147483717" r:id="rId69"/>
    <p:sldLayoutId id="2147483718" r:id="rId70"/>
    <p:sldLayoutId id="2147483719" r:id="rId71"/>
    <p:sldLayoutId id="2147483720" r:id="rId72"/>
    <p:sldLayoutId id="2147483721" r:id="rId73"/>
    <p:sldLayoutId id="2147483722" r:id="rId74"/>
    <p:sldLayoutId id="2147483723" r:id="rId75"/>
    <p:sldLayoutId id="2147483724" r:id="rId76"/>
    <p:sldLayoutId id="2147483725" r:id="rId77"/>
    <p:sldLayoutId id="2147483726" r:id="rId78"/>
    <p:sldLayoutId id="2147483727" r:id="rId79"/>
    <p:sldLayoutId id="2147483728" r:id="rId80"/>
    <p:sldLayoutId id="2147483729" r:id="rId81"/>
    <p:sldLayoutId id="2147483730" r:id="rId82"/>
    <p:sldLayoutId id="2147483731" r:id="rId83"/>
    <p:sldLayoutId id="2147483732" r:id="rId84"/>
    <p:sldLayoutId id="2147483733" r:id="rId85"/>
    <p:sldLayoutId id="2147483734" r:id="rId86"/>
    <p:sldLayoutId id="2147483735" r:id="rId87"/>
    <p:sldLayoutId id="2147483736" r:id="rId88"/>
    <p:sldLayoutId id="2147483737" r:id="rId89"/>
    <p:sldLayoutId id="2147483738" r:id="rId90"/>
    <p:sldLayoutId id="2147483739" r:id="rId91"/>
    <p:sldLayoutId id="2147483740" r:id="rId92"/>
    <p:sldLayoutId id="2147483741" r:id="rId93"/>
    <p:sldLayoutId id="2147483742" r:id="rId94"/>
    <p:sldLayoutId id="2147483743" r:id="rId95"/>
    <p:sldLayoutId id="2147483744" r:id="rId96"/>
    <p:sldLayoutId id="2147483745" r:id="rId97"/>
    <p:sldLayoutId id="2147483746" r:id="rId98"/>
    <p:sldLayoutId id="2147483747" r:id="rId99"/>
    <p:sldLayoutId id="2147483748" r:id="rId100"/>
    <p:sldLayoutId id="2147483749" r:id="rId101"/>
    <p:sldLayoutId id="2147483750" r:id="rId102"/>
    <p:sldLayoutId id="2147483751" r:id="rId103"/>
    <p:sldLayoutId id="2147483752" r:id="rId104"/>
    <p:sldLayoutId id="2147483753" r:id="rId105"/>
    <p:sldLayoutId id="2147483754" r:id="rId106"/>
    <p:sldLayoutId id="2147483755" r:id="rId107"/>
    <p:sldLayoutId id="2147483756" r:id="rId108"/>
    <p:sldLayoutId id="2147483757" r:id="rId109"/>
    <p:sldLayoutId id="2147483758" r:id="rId110"/>
    <p:sldLayoutId id="2147483759" r:id="rId111"/>
    <p:sldLayoutId id="2147483760" r:id="rId112"/>
    <p:sldLayoutId id="2147483761" r:id="rId113"/>
    <p:sldLayoutId id="2147483762" r:id="rId114"/>
    <p:sldLayoutId id="2147483763" r:id="rId115"/>
    <p:sldLayoutId id="2147483764" r:id="rId116"/>
    <p:sldLayoutId id="2147483765" r:id="rId117"/>
    <p:sldLayoutId id="2147483766" r:id="rId118"/>
    <p:sldLayoutId id="2147483888" r:id="rId119"/>
    <p:sldLayoutId id="2147483889" r:id="rId120"/>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265">
          <p15:clr>
            <a:srgbClr val="FF00FF"/>
          </p15:clr>
        </p15:guide>
        <p15:guide id="2" pos="5478">
          <p15:clr>
            <a:srgbClr val="FF00FF"/>
          </p15:clr>
        </p15:guide>
        <p15:guide id="3" pos="2909">
          <p15:clr>
            <a:srgbClr val="FF00FF"/>
          </p15:clr>
        </p15:guide>
        <p15:guide id="4" pos="5547">
          <p15:clr>
            <a:srgbClr val="FF00FF"/>
          </p15:clr>
        </p15:guide>
        <p15:guide id="5" pos="202">
          <p15:clr>
            <a:srgbClr val="FF00FF"/>
          </p15:clr>
        </p15:guide>
        <p15:guide id="6" pos="467">
          <p15:clr>
            <a:srgbClr val="FF00FF"/>
          </p15:clr>
        </p15:guide>
        <p15:guide id="7" pos="530">
          <p15:clr>
            <a:srgbClr val="FF00FF"/>
          </p15:clr>
        </p15:guide>
        <p15:guide id="8" pos="732">
          <p15:clr>
            <a:srgbClr val="FF00FF"/>
          </p15:clr>
        </p15:guide>
        <p15:guide id="9" pos="795">
          <p15:clr>
            <a:srgbClr val="FF00FF"/>
          </p15:clr>
        </p15:guide>
        <p15:guide id="10" pos="991">
          <p15:clr>
            <a:srgbClr val="FF00FF"/>
          </p15:clr>
        </p15:guide>
        <p15:guide id="11" pos="1060">
          <p15:clr>
            <a:srgbClr val="FF00FF"/>
          </p15:clr>
        </p15:guide>
        <p15:guide id="12" pos="1267">
          <p15:clr>
            <a:srgbClr val="FF00FF"/>
          </p15:clr>
        </p15:guide>
        <p15:guide id="13" pos="1319">
          <p15:clr>
            <a:srgbClr val="FF00FF"/>
          </p15:clr>
        </p15:guide>
        <p15:guide id="14" pos="1521">
          <p15:clr>
            <a:srgbClr val="FF00FF"/>
          </p15:clr>
        </p15:guide>
        <p15:guide id="15" pos="1584">
          <p15:clr>
            <a:srgbClr val="FF00FF"/>
          </p15:clr>
        </p15:guide>
        <p15:guide id="16" pos="1786">
          <p15:clr>
            <a:srgbClr val="FF00FF"/>
          </p15:clr>
        </p15:guide>
        <p15:guide id="17" pos="1849">
          <p15:clr>
            <a:srgbClr val="FF00FF"/>
          </p15:clr>
        </p15:guide>
        <p15:guide id="18" pos="2051">
          <p15:clr>
            <a:srgbClr val="FF00FF"/>
          </p15:clr>
        </p15:guide>
        <p15:guide id="19" pos="2114">
          <p15:clr>
            <a:srgbClr val="FF00FF"/>
          </p15:clr>
        </p15:guide>
        <p15:guide id="20" pos="2316">
          <p15:clr>
            <a:srgbClr val="FF00FF"/>
          </p15:clr>
        </p15:guide>
        <p15:guide id="21" pos="2379">
          <p15:clr>
            <a:srgbClr val="FF00FF"/>
          </p15:clr>
        </p15:guide>
        <p15:guide id="22" pos="2575">
          <p15:clr>
            <a:srgbClr val="FF00FF"/>
          </p15:clr>
        </p15:guide>
        <p15:guide id="23" pos="2644">
          <p15:clr>
            <a:srgbClr val="FF00FF"/>
          </p15:clr>
        </p15:guide>
        <p15:guide id="24" pos="2851">
          <p15:clr>
            <a:srgbClr val="FF00FF"/>
          </p15:clr>
        </p15:guide>
        <p15:guide id="25" pos="3110">
          <p15:clr>
            <a:srgbClr val="FF00FF"/>
          </p15:clr>
        </p15:guide>
        <p15:guide id="26" pos="3174">
          <p15:clr>
            <a:srgbClr val="FF00FF"/>
          </p15:clr>
        </p15:guide>
        <p15:guide id="27" pos="3375">
          <p15:clr>
            <a:srgbClr val="FF00FF"/>
          </p15:clr>
        </p15:guide>
        <p15:guide id="28" pos="3439">
          <p15:clr>
            <a:srgbClr val="FF00FF"/>
          </p15:clr>
        </p15:guide>
        <p15:guide id="29" pos="3640">
          <p15:clr>
            <a:srgbClr val="FF00FF"/>
          </p15:clr>
        </p15:guide>
        <p15:guide id="30" pos="3698">
          <p15:clr>
            <a:srgbClr val="FF00FF"/>
          </p15:clr>
        </p15:guide>
        <p15:guide id="31" pos="3905">
          <p15:clr>
            <a:srgbClr val="FF00FF"/>
          </p15:clr>
        </p15:guide>
        <p15:guide id="32" pos="3963">
          <p15:clr>
            <a:srgbClr val="FF00FF"/>
          </p15:clr>
        </p15:guide>
        <p15:guide id="33" pos="4164">
          <p15:clr>
            <a:srgbClr val="FF00FF"/>
          </p15:clr>
        </p15:guide>
        <p15:guide id="34" pos="4228">
          <p15:clr>
            <a:srgbClr val="FF00FF"/>
          </p15:clr>
        </p15:guide>
        <p15:guide id="35" pos="4429">
          <p15:clr>
            <a:srgbClr val="FF00FF"/>
          </p15:clr>
        </p15:guide>
        <p15:guide id="36" pos="4493">
          <p15:clr>
            <a:srgbClr val="FF00FF"/>
          </p15:clr>
        </p15:guide>
        <p15:guide id="37" pos="4694">
          <p15:clr>
            <a:srgbClr val="FF00FF"/>
          </p15:clr>
        </p15:guide>
        <p15:guide id="38" pos="4752">
          <p15:clr>
            <a:srgbClr val="FF00FF"/>
          </p15:clr>
        </p15:guide>
        <p15:guide id="39" pos="4954">
          <p15:clr>
            <a:srgbClr val="FF00FF"/>
          </p15:clr>
        </p15:guide>
        <p15:guide id="40" pos="5017">
          <p15:clr>
            <a:srgbClr val="FF00FF"/>
          </p15:clr>
        </p15:guide>
        <p15:guide id="41" pos="5219">
          <p15:clr>
            <a:srgbClr val="FF00FF"/>
          </p15:clr>
        </p15:guide>
        <p15:guide id="42" pos="5288">
          <p15:clr>
            <a:srgbClr val="FF00FF"/>
          </p15:clr>
        </p15:guide>
        <p15:guide id="43" orient="horz" pos="559">
          <p15:clr>
            <a:srgbClr val="FF00FF"/>
          </p15:clr>
        </p15:guide>
        <p15:guide id="44" orient="horz" pos="3041">
          <p15:clr>
            <a:srgbClr val="FF00FF"/>
          </p15:clr>
        </p15:guide>
        <p15:guide id="45" orient="horz" pos="202">
          <p15:clr>
            <a:srgbClr val="FF00FF"/>
          </p15:clr>
        </p15:guide>
        <p15:guide id="46" orient="horz" pos="1619">
          <p15:clr>
            <a:srgbClr val="00FFFF"/>
          </p15:clr>
        </p15:guide>
        <p15:guide id="47" pos="2880">
          <p15:clr>
            <a:srgbClr val="00FFFF"/>
          </p15:clr>
        </p15:guide>
        <p15:guide id="48" orient="horz" pos="626">
          <p15:clr>
            <a:srgbClr val="FF00FF"/>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1.xml"/><Relationship Id="rId1" Type="http://schemas.openxmlformats.org/officeDocument/2006/relationships/slideLayout" Target="../slideLayouts/slideLayout119.xml"/><Relationship Id="rId4" Type="http://schemas.openxmlformats.org/officeDocument/2006/relationships/image" Target="../media/image13.png"/></Relationships>
</file>

<file path=ppt/slides/_rels/slide1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7.xml"/><Relationship Id="rId1" Type="http://schemas.openxmlformats.org/officeDocument/2006/relationships/slideLayout" Target="../slideLayouts/slideLayout25.xml"/></Relationships>
</file>

<file path=ppt/slides/_rels/slide1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8.xml"/><Relationship Id="rId1" Type="http://schemas.openxmlformats.org/officeDocument/2006/relationships/slideLayout" Target="../slideLayouts/slideLayout25.xml"/></Relationships>
</file>

<file path=ppt/slides/_rels/slide12.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9.xml"/><Relationship Id="rId1" Type="http://schemas.openxmlformats.org/officeDocument/2006/relationships/slideLayout" Target="../slideLayouts/slideLayout25.xml"/><Relationship Id="rId5" Type="http://schemas.openxmlformats.org/officeDocument/2006/relationships/image" Target="../media/image28.png"/><Relationship Id="rId4" Type="http://schemas.openxmlformats.org/officeDocument/2006/relationships/image" Target="../media/image27.jpe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61.xml"/></Relationships>
</file>

<file path=ppt/slides/_rels/slide14.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1.xml"/><Relationship Id="rId1" Type="http://schemas.openxmlformats.org/officeDocument/2006/relationships/slideLayout" Target="../slideLayouts/slideLayout120.xml"/><Relationship Id="rId4" Type="http://schemas.openxmlformats.org/officeDocument/2006/relationships/image" Target="../media/image30.jpg"/></Relationships>
</file>

<file path=ppt/slides/_rels/slide15.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2.xml"/><Relationship Id="rId1" Type="http://schemas.openxmlformats.org/officeDocument/2006/relationships/slideLayout" Target="../slideLayouts/slideLayout120.xml"/><Relationship Id="rId4" Type="http://schemas.openxmlformats.org/officeDocument/2006/relationships/image" Target="../media/image32.png"/></Relationships>
</file>

<file path=ppt/slides/_rels/slide16.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3.xml"/><Relationship Id="rId1" Type="http://schemas.openxmlformats.org/officeDocument/2006/relationships/slideLayout" Target="../slideLayouts/slideLayout120.xml"/><Relationship Id="rId4" Type="http://schemas.openxmlformats.org/officeDocument/2006/relationships/image" Target="../media/image34.png"/></Relationships>
</file>

<file path=ppt/slides/_rels/slide17.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4.xml"/><Relationship Id="rId1" Type="http://schemas.openxmlformats.org/officeDocument/2006/relationships/slideLayout" Target="../slideLayouts/slideLayout120.xml"/><Relationship Id="rId4" Type="http://schemas.openxmlformats.org/officeDocument/2006/relationships/image" Target="../media/image36.png"/></Relationships>
</file>

<file path=ppt/slides/_rels/slide18.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notesSlide" Target="../notesSlides/notesSlide15.xml"/><Relationship Id="rId1" Type="http://schemas.openxmlformats.org/officeDocument/2006/relationships/slideLayout" Target="../slideLayouts/slideLayout120.xml"/><Relationship Id="rId4" Type="http://schemas.openxmlformats.org/officeDocument/2006/relationships/image" Target="../media/image38.png"/></Relationships>
</file>

<file path=ppt/slides/_rels/slide1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6.xml"/><Relationship Id="rId1" Type="http://schemas.openxmlformats.org/officeDocument/2006/relationships/slideLayout" Target="../slideLayouts/slideLayout120.xml"/><Relationship Id="rId4" Type="http://schemas.openxmlformats.org/officeDocument/2006/relationships/image" Target="../media/image40.pn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8.xml"/></Relationships>
</file>

<file path=ppt/slides/_rels/slide20.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17.xml"/><Relationship Id="rId1" Type="http://schemas.openxmlformats.org/officeDocument/2006/relationships/slideLayout" Target="../slideLayouts/slideLayout120.xml"/><Relationship Id="rId5" Type="http://schemas.openxmlformats.org/officeDocument/2006/relationships/image" Target="../media/image42.jpg"/><Relationship Id="rId4" Type="http://schemas.openxmlformats.org/officeDocument/2006/relationships/hyperlink" Target="https://outdoor.wildlifeillinois.org/articles/meet-the-staff-peter-schlichting-deer-biologist" TargetMode="External"/></Relationships>
</file>

<file path=ppt/slides/_rels/slide21.xml.rels><?xml version="1.0" encoding="UTF-8" standalone="yes"?>
<Relationships xmlns="http://schemas.openxmlformats.org/package/2006/relationships"><Relationship Id="rId8" Type="http://schemas.openxmlformats.org/officeDocument/2006/relationships/image" Target="../media/image48.jpeg"/><Relationship Id="rId3" Type="http://schemas.openxmlformats.org/officeDocument/2006/relationships/image" Target="../media/image43.png"/><Relationship Id="rId7" Type="http://schemas.openxmlformats.org/officeDocument/2006/relationships/image" Target="../media/image47.png"/><Relationship Id="rId2" Type="http://schemas.openxmlformats.org/officeDocument/2006/relationships/notesSlide" Target="../notesSlides/notesSlide18.xml"/><Relationship Id="rId1" Type="http://schemas.openxmlformats.org/officeDocument/2006/relationships/slideLayout" Target="../slideLayouts/slideLayout25.xml"/><Relationship Id="rId6" Type="http://schemas.openxmlformats.org/officeDocument/2006/relationships/image" Target="../media/image46.jpeg"/><Relationship Id="rId5" Type="http://schemas.openxmlformats.org/officeDocument/2006/relationships/image" Target="../media/image45.png"/><Relationship Id="rId4" Type="http://schemas.openxmlformats.org/officeDocument/2006/relationships/image" Target="../media/image44.jpeg"/><Relationship Id="rId9" Type="http://schemas.openxmlformats.org/officeDocument/2006/relationships/image" Target="../media/image49.jpeg"/></Relationships>
</file>

<file path=ppt/slides/_rels/slide22.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9.xml"/><Relationship Id="rId1" Type="http://schemas.openxmlformats.org/officeDocument/2006/relationships/slideLayout" Target="../slideLayouts/slideLayout61.xml"/><Relationship Id="rId4" Type="http://schemas.openxmlformats.org/officeDocument/2006/relationships/image" Target="../media/image13.png"/></Relationships>
</file>

<file path=ppt/slides/_rels/slide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Layout" Target="../slideLayouts/slideLayout25.xml"/></Relationships>
</file>

<file path=ppt/slides/_rels/slide4.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3.xml"/><Relationship Id="rId1" Type="http://schemas.openxmlformats.org/officeDocument/2006/relationships/slideLayout" Target="../slideLayouts/slideLayout25.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5.xml"/></Relationships>
</file>

<file path=ppt/slides/_rels/slide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25.xml"/></Relationships>
</file>

<file path=ppt/slides/_rels/slide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Layout" Target="../slideLayouts/slideLayout25.xml"/></Relationships>
</file>

<file path=ppt/slides/_rels/slide8.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5.xml"/><Relationship Id="rId1" Type="http://schemas.openxmlformats.org/officeDocument/2006/relationships/slideLayout" Target="../slideLayouts/slideLayout25.xml"/><Relationship Id="rId4" Type="http://schemas.openxmlformats.org/officeDocument/2006/relationships/image" Target="../media/image21.png"/></Relationships>
</file>

<file path=ppt/slides/_rels/slide9.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6.xml"/><Relationship Id="rId1" Type="http://schemas.openxmlformats.org/officeDocument/2006/relationships/slideLayout" Target="../slideLayouts/slideLayout25.xml"/><Relationship Id="rId4" Type="http://schemas.openxmlformats.org/officeDocument/2006/relationships/image" Target="../media/image23.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655"/>
        <p:cNvGrpSpPr/>
        <p:nvPr/>
      </p:nvGrpSpPr>
      <p:grpSpPr>
        <a:xfrm>
          <a:off x="0" y="0"/>
          <a:ext cx="0" cy="0"/>
          <a:chOff x="0" y="0"/>
          <a:chExt cx="0" cy="0"/>
        </a:xfrm>
      </p:grpSpPr>
      <p:pic>
        <p:nvPicPr>
          <p:cNvPr id="2656" name="Google Shape;2656;p130"/>
          <p:cNvPicPr preferRelativeResize="0"/>
          <p:nvPr/>
        </p:nvPicPr>
        <p:blipFill>
          <a:blip r:embed="rId3">
            <a:alphaModFix/>
          </a:blip>
          <a:stretch>
            <a:fillRect/>
          </a:stretch>
        </p:blipFill>
        <p:spPr>
          <a:xfrm>
            <a:off x="0" y="0"/>
            <a:ext cx="9144003" cy="5143501"/>
          </a:xfrm>
          <a:prstGeom prst="rect">
            <a:avLst/>
          </a:prstGeom>
          <a:noFill/>
          <a:ln>
            <a:noFill/>
          </a:ln>
        </p:spPr>
      </p:pic>
      <p:sp>
        <p:nvSpPr>
          <p:cNvPr id="2658" name="Google Shape;2658;p130"/>
          <p:cNvSpPr txBox="1">
            <a:spLocks noGrp="1"/>
          </p:cNvSpPr>
          <p:nvPr>
            <p:ph type="subTitle" idx="1"/>
          </p:nvPr>
        </p:nvSpPr>
        <p:spPr>
          <a:xfrm>
            <a:off x="391870" y="4301041"/>
            <a:ext cx="8151600" cy="643406"/>
          </a:xfrm>
          <a:prstGeom prst="rect">
            <a:avLst/>
          </a:prstGeom>
          <a:noFill/>
          <a:ln>
            <a:noFill/>
          </a:ln>
        </p:spPr>
        <p:txBody>
          <a:bodyPr spcFirstLastPara="1" wrap="square" lIns="0" tIns="0" rIns="0" bIns="91425" anchor="t" anchorCtr="0">
            <a:noAutofit/>
          </a:bodyPr>
          <a:lstStyle/>
          <a:p>
            <a:pPr marL="0" lvl="0" indent="0" algn="l" rtl="0">
              <a:lnSpc>
                <a:spcPts val="1500"/>
              </a:lnSpc>
              <a:spcBef>
                <a:spcPts val="0"/>
              </a:spcBef>
              <a:spcAft>
                <a:spcPts val="0"/>
              </a:spcAft>
              <a:buSzPts val="1800"/>
              <a:buNone/>
            </a:pPr>
            <a:r>
              <a:rPr lang="en" sz="1400" b="1" dirty="0">
                <a:solidFill>
                  <a:schemeClr val="tx1"/>
                </a:solidFill>
              </a:rPr>
              <a:t>Sean Dudley, Ph.D.</a:t>
            </a:r>
            <a:br>
              <a:rPr lang="en" sz="2000" dirty="0"/>
            </a:br>
            <a:r>
              <a:rPr lang="en" sz="1100" b="0" dirty="0"/>
              <a:t>Chief Research Information Officer</a:t>
            </a:r>
          </a:p>
          <a:p>
            <a:pPr marL="0" lvl="0" indent="0" algn="l" rtl="0">
              <a:lnSpc>
                <a:spcPts val="1500"/>
              </a:lnSpc>
              <a:spcBef>
                <a:spcPts val="0"/>
              </a:spcBef>
              <a:spcAft>
                <a:spcPts val="600"/>
              </a:spcAft>
              <a:buSzPts val="1800"/>
              <a:buNone/>
            </a:pPr>
            <a:r>
              <a:rPr lang="en" sz="1100" dirty="0"/>
              <a:t>Research Professional, C</a:t>
            </a:r>
            <a:r>
              <a:rPr lang="en-US" sz="1100" dirty="0"/>
              <a:t>o</a:t>
            </a:r>
            <a:r>
              <a:rPr lang="en" sz="1100" dirty="0"/>
              <a:t>llege of Health Solutions</a:t>
            </a:r>
            <a:endParaRPr sz="2000" dirty="0"/>
          </a:p>
        </p:txBody>
      </p:sp>
      <p:pic>
        <p:nvPicPr>
          <p:cNvPr id="2659" name="Google Shape;2659;p130"/>
          <p:cNvPicPr preferRelativeResize="0"/>
          <p:nvPr/>
        </p:nvPicPr>
        <p:blipFill>
          <a:blip r:embed="rId4">
            <a:alphaModFix/>
          </a:blip>
          <a:stretch>
            <a:fillRect/>
          </a:stretch>
        </p:blipFill>
        <p:spPr>
          <a:xfrm>
            <a:off x="274106" y="193706"/>
            <a:ext cx="2203668" cy="792599"/>
          </a:xfrm>
          <a:prstGeom prst="rect">
            <a:avLst/>
          </a:prstGeom>
          <a:noFill/>
          <a:ln>
            <a:noFill/>
          </a:ln>
        </p:spPr>
      </p:pic>
      <p:sp>
        <p:nvSpPr>
          <p:cNvPr id="5" name="TextBox 4">
            <a:extLst>
              <a:ext uri="{FF2B5EF4-FFF2-40B4-BE49-F238E27FC236}">
                <a16:creationId xmlns:a16="http://schemas.microsoft.com/office/drawing/2014/main" id="{3EBDEF4D-BD92-C989-23D2-82BC886B399A}"/>
              </a:ext>
            </a:extLst>
          </p:cNvPr>
          <p:cNvSpPr txBox="1"/>
          <p:nvPr/>
        </p:nvSpPr>
        <p:spPr>
          <a:xfrm>
            <a:off x="274106" y="1231602"/>
            <a:ext cx="3979223" cy="830997"/>
          </a:xfrm>
          <a:prstGeom prst="rect">
            <a:avLst/>
          </a:prstGeom>
          <a:noFill/>
        </p:spPr>
        <p:txBody>
          <a:bodyPr wrap="square">
            <a:spAutoFit/>
          </a:bodyPr>
          <a:lstStyle/>
          <a:p>
            <a:r>
              <a:rPr lang="en-US" sz="2400" b="1" dirty="0">
                <a:latin typeface="+mj-lt"/>
              </a:rPr>
              <a:t>Faculty Senate Update: Research Technology</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9532">
          <a:extLst>
            <a:ext uri="{FF2B5EF4-FFF2-40B4-BE49-F238E27FC236}">
              <a16:creationId xmlns:a16="http://schemas.microsoft.com/office/drawing/2014/main" id="{D9776745-E895-D4D8-6665-0A77B2255873}"/>
            </a:ext>
          </a:extLst>
        </p:cNvPr>
        <p:cNvGrpSpPr/>
        <p:nvPr/>
      </p:nvGrpSpPr>
      <p:grpSpPr>
        <a:xfrm>
          <a:off x="0" y="0"/>
          <a:ext cx="0" cy="0"/>
          <a:chOff x="0" y="0"/>
          <a:chExt cx="0" cy="0"/>
        </a:xfrm>
      </p:grpSpPr>
      <p:sp>
        <p:nvSpPr>
          <p:cNvPr id="9533" name="Google Shape;9533;p244">
            <a:extLst>
              <a:ext uri="{FF2B5EF4-FFF2-40B4-BE49-F238E27FC236}">
                <a16:creationId xmlns:a16="http://schemas.microsoft.com/office/drawing/2014/main" id="{C6F09CC9-8CC4-3179-2C18-8050F12197AB}"/>
              </a:ext>
            </a:extLst>
          </p:cNvPr>
          <p:cNvSpPr txBox="1">
            <a:spLocks noGrp="1"/>
          </p:cNvSpPr>
          <p:nvPr>
            <p:ph type="title"/>
          </p:nvPr>
        </p:nvSpPr>
        <p:spPr>
          <a:xfrm>
            <a:off x="420625" y="320050"/>
            <a:ext cx="8411400" cy="436500"/>
          </a:xfrm>
        </p:spPr>
        <p:txBody>
          <a:bodyPr spcFirstLastPara="1" wrap="square" lIns="0" tIns="0" rIns="0" bIns="0" anchor="t" anchorCtr="0">
            <a:noAutofit/>
          </a:bodyPr>
          <a:lstStyle/>
          <a:p>
            <a:pPr lvl="0"/>
            <a:r>
              <a:rPr lang="en-US" sz="3000" dirty="0"/>
              <a:t>Expanding Classroom Support</a:t>
            </a:r>
          </a:p>
        </p:txBody>
      </p:sp>
      <p:pic>
        <p:nvPicPr>
          <p:cNvPr id="5124" name="Picture 4">
            <a:extLst>
              <a:ext uri="{FF2B5EF4-FFF2-40B4-BE49-F238E27FC236}">
                <a16:creationId xmlns:a16="http://schemas.microsoft.com/office/drawing/2014/main" id="{C468AC4A-B59C-10D9-0727-173A8363EE2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20775" y="850997"/>
            <a:ext cx="6788150" cy="419725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3442415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9532">
          <a:extLst>
            <a:ext uri="{FF2B5EF4-FFF2-40B4-BE49-F238E27FC236}">
              <a16:creationId xmlns:a16="http://schemas.microsoft.com/office/drawing/2014/main" id="{6E4CDA94-C9AC-29D6-2009-47E4500752AC}"/>
            </a:ext>
          </a:extLst>
        </p:cNvPr>
        <p:cNvGrpSpPr/>
        <p:nvPr/>
      </p:nvGrpSpPr>
      <p:grpSpPr>
        <a:xfrm>
          <a:off x="0" y="0"/>
          <a:ext cx="0" cy="0"/>
          <a:chOff x="0" y="0"/>
          <a:chExt cx="0" cy="0"/>
        </a:xfrm>
      </p:grpSpPr>
      <p:sp>
        <p:nvSpPr>
          <p:cNvPr id="9533" name="Google Shape;9533;p244">
            <a:extLst>
              <a:ext uri="{FF2B5EF4-FFF2-40B4-BE49-F238E27FC236}">
                <a16:creationId xmlns:a16="http://schemas.microsoft.com/office/drawing/2014/main" id="{4633AD9E-5080-3322-705C-52F6D44E4075}"/>
              </a:ext>
            </a:extLst>
          </p:cNvPr>
          <p:cNvSpPr txBox="1">
            <a:spLocks noGrp="1"/>
          </p:cNvSpPr>
          <p:nvPr>
            <p:ph type="title"/>
          </p:nvPr>
        </p:nvSpPr>
        <p:spPr>
          <a:xfrm>
            <a:off x="420625" y="320050"/>
            <a:ext cx="8411400" cy="436500"/>
          </a:xfrm>
        </p:spPr>
        <p:txBody>
          <a:bodyPr spcFirstLastPara="1" wrap="square" lIns="0" tIns="0" rIns="0" bIns="0" anchor="t" anchorCtr="0">
            <a:noAutofit/>
          </a:bodyPr>
          <a:lstStyle/>
          <a:p>
            <a:pPr lvl="0"/>
            <a:r>
              <a:rPr lang="en-US" sz="3000" dirty="0"/>
              <a:t>Expanding Classroom Support</a:t>
            </a:r>
          </a:p>
        </p:txBody>
      </p:sp>
      <p:pic>
        <p:nvPicPr>
          <p:cNvPr id="5122" name="Picture 2">
            <a:extLst>
              <a:ext uri="{FF2B5EF4-FFF2-40B4-BE49-F238E27FC236}">
                <a16:creationId xmlns:a16="http://schemas.microsoft.com/office/drawing/2014/main" id="{EC181F8C-73F3-76A5-9CD6-ADCF58364B4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25537" y="851800"/>
            <a:ext cx="6787895" cy="419709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3273699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9532">
          <a:extLst>
            <a:ext uri="{FF2B5EF4-FFF2-40B4-BE49-F238E27FC236}">
              <a16:creationId xmlns:a16="http://schemas.microsoft.com/office/drawing/2014/main" id="{844EF7C6-B563-FA66-4A8E-6388385719E8}"/>
            </a:ext>
          </a:extLst>
        </p:cNvPr>
        <p:cNvGrpSpPr/>
        <p:nvPr/>
      </p:nvGrpSpPr>
      <p:grpSpPr>
        <a:xfrm>
          <a:off x="0" y="0"/>
          <a:ext cx="0" cy="0"/>
          <a:chOff x="0" y="0"/>
          <a:chExt cx="0" cy="0"/>
        </a:xfrm>
      </p:grpSpPr>
      <p:sp>
        <p:nvSpPr>
          <p:cNvPr id="9533" name="Google Shape;9533;p244">
            <a:extLst>
              <a:ext uri="{FF2B5EF4-FFF2-40B4-BE49-F238E27FC236}">
                <a16:creationId xmlns:a16="http://schemas.microsoft.com/office/drawing/2014/main" id="{43003A18-7187-3CF0-C1F7-6277B1C0565B}"/>
              </a:ext>
            </a:extLst>
          </p:cNvPr>
          <p:cNvSpPr txBox="1">
            <a:spLocks noGrp="1"/>
          </p:cNvSpPr>
          <p:nvPr>
            <p:ph type="title"/>
          </p:nvPr>
        </p:nvSpPr>
        <p:spPr>
          <a:xfrm>
            <a:off x="420625" y="320050"/>
            <a:ext cx="8411400" cy="436500"/>
          </a:xfrm>
        </p:spPr>
        <p:txBody>
          <a:bodyPr spcFirstLastPara="1" wrap="square" lIns="0" tIns="0" rIns="0" bIns="0" anchor="t" anchorCtr="0">
            <a:noAutofit/>
          </a:bodyPr>
          <a:lstStyle/>
          <a:p>
            <a:pPr lvl="0"/>
            <a:r>
              <a:rPr lang="en-US" sz="3000" dirty="0"/>
              <a:t>Recent Growth Investments</a:t>
            </a:r>
          </a:p>
        </p:txBody>
      </p:sp>
      <p:sp>
        <p:nvSpPr>
          <p:cNvPr id="9534" name="Google Shape;9534;p244">
            <a:extLst>
              <a:ext uri="{FF2B5EF4-FFF2-40B4-BE49-F238E27FC236}">
                <a16:creationId xmlns:a16="http://schemas.microsoft.com/office/drawing/2014/main" id="{531A5BD6-1998-E105-2CD2-711600938EA9}"/>
              </a:ext>
            </a:extLst>
          </p:cNvPr>
          <p:cNvSpPr txBox="1">
            <a:spLocks noGrp="1"/>
          </p:cNvSpPr>
          <p:nvPr>
            <p:ph type="body" idx="1"/>
          </p:nvPr>
        </p:nvSpPr>
        <p:spPr>
          <a:xfrm>
            <a:off x="420623" y="915703"/>
            <a:ext cx="6669807" cy="3833813"/>
          </a:xfrm>
        </p:spPr>
        <p:txBody>
          <a:bodyPr spcFirstLastPara="1" wrap="square" lIns="0" tIns="0" rIns="0" bIns="0" anchor="t" anchorCtr="0">
            <a:noAutofit/>
          </a:bodyPr>
          <a:lstStyle/>
          <a:p>
            <a:pPr marL="101600" indent="0" fontAlgn="base">
              <a:buNone/>
            </a:pPr>
            <a:r>
              <a:rPr lang="en-US" sz="1800" i="1" dirty="0"/>
              <a:t>2020</a:t>
            </a:r>
            <a:r>
              <a:rPr lang="en-US" sz="1800" dirty="0"/>
              <a:t> </a:t>
            </a:r>
          </a:p>
          <a:p>
            <a:pPr marL="640080" lvl="1" fontAlgn="base">
              <a:spcBef>
                <a:spcPts val="0"/>
              </a:spcBef>
              <a:buFont typeface="Wingdings" panose="05000000000000000000" pitchFamily="2" charset="2"/>
              <a:buChar char="§"/>
            </a:pPr>
            <a:r>
              <a:rPr lang="en-US" sz="1800" dirty="0"/>
              <a:t>KE Secure Cloud launches at Iron Mountain Phoenix</a:t>
            </a:r>
          </a:p>
          <a:p>
            <a:pPr marL="101600" indent="0" fontAlgn="base">
              <a:buNone/>
            </a:pPr>
            <a:r>
              <a:rPr lang="en-US" sz="1800" i="1" dirty="0"/>
              <a:t>2022</a:t>
            </a:r>
          </a:p>
          <a:p>
            <a:pPr marL="640080" lvl="1" fontAlgn="base">
              <a:spcBef>
                <a:spcPts val="0"/>
              </a:spcBef>
              <a:spcAft>
                <a:spcPts val="600"/>
              </a:spcAft>
              <a:buFont typeface="Wingdings" panose="05000000000000000000" pitchFamily="2" charset="2"/>
              <a:buChar char="§"/>
            </a:pPr>
            <a:r>
              <a:rPr lang="en-US" sz="1800" dirty="0"/>
              <a:t>Sol is brought online, supports thousands of workloads</a:t>
            </a:r>
          </a:p>
          <a:p>
            <a:pPr marL="101600" indent="0" fontAlgn="base">
              <a:buNone/>
            </a:pPr>
            <a:r>
              <a:rPr lang="en-US" sz="1800" i="1" dirty="0"/>
              <a:t>2023</a:t>
            </a:r>
          </a:p>
          <a:p>
            <a:pPr marL="640080" lvl="1" fontAlgn="base">
              <a:spcBef>
                <a:spcPts val="0"/>
              </a:spcBef>
              <a:spcAft>
                <a:spcPts val="600"/>
              </a:spcAft>
              <a:buFont typeface="Wingdings" panose="05000000000000000000" pitchFamily="2" charset="2"/>
              <a:buChar char="§"/>
            </a:pPr>
            <a:r>
              <a:rPr lang="en-US" sz="1800" dirty="0"/>
              <a:t>Capacity added by KE/ET, Sol becomes globally ranked</a:t>
            </a:r>
          </a:p>
          <a:p>
            <a:pPr marL="101600" indent="0" fontAlgn="base">
              <a:buNone/>
            </a:pPr>
            <a:r>
              <a:rPr lang="en-US" sz="1800" i="1" dirty="0"/>
              <a:t>2024</a:t>
            </a:r>
          </a:p>
          <a:p>
            <a:pPr marL="640080" lvl="1" fontAlgn="base">
              <a:spcBef>
                <a:spcPts val="0"/>
              </a:spcBef>
              <a:spcAft>
                <a:spcPts val="600"/>
              </a:spcAft>
              <a:buFont typeface="Wingdings" panose="05000000000000000000" pitchFamily="2" charset="2"/>
              <a:buChar char="§"/>
            </a:pPr>
            <a:r>
              <a:rPr lang="en-US" sz="1800" dirty="0"/>
              <a:t>Faculty investment adds 100+ AI and other components</a:t>
            </a:r>
          </a:p>
          <a:p>
            <a:pPr marL="101600" indent="0" fontAlgn="base">
              <a:buNone/>
            </a:pPr>
            <a:r>
              <a:rPr lang="en-US" sz="1800" i="1" dirty="0"/>
              <a:t>2025</a:t>
            </a:r>
            <a:r>
              <a:rPr lang="en-US" sz="1800" dirty="0"/>
              <a:t> </a:t>
            </a:r>
          </a:p>
          <a:p>
            <a:pPr marL="640080" lvl="1" fontAlgn="base">
              <a:spcBef>
                <a:spcPts val="0"/>
              </a:spcBef>
              <a:buFont typeface="Wingdings" panose="05000000000000000000" pitchFamily="2" charset="2"/>
              <a:buChar char="§"/>
            </a:pPr>
            <a:r>
              <a:rPr lang="en-US" sz="1800" dirty="0"/>
              <a:t>KE begins adding support for CUI ($3M)</a:t>
            </a:r>
            <a:endParaRPr lang="en-US" sz="1800" b="1" dirty="0"/>
          </a:p>
          <a:p>
            <a:pPr marL="640080" lvl="1" fontAlgn="base">
              <a:spcBef>
                <a:spcPts val="0"/>
              </a:spcBef>
              <a:buFont typeface="Wingdings" panose="05000000000000000000" pitchFamily="2" charset="2"/>
              <a:buChar char="§"/>
            </a:pPr>
            <a:r>
              <a:rPr lang="en-US" sz="1800" dirty="0"/>
              <a:t>Intel donates AI capacity (~$</a:t>
            </a:r>
            <a:r>
              <a:rPr lang="en-US" sz="1800" dirty="0" err="1"/>
              <a:t>20M</a:t>
            </a:r>
            <a:r>
              <a:rPr lang="en-US" sz="1800" dirty="0"/>
              <a:t>), DCX agreement ($3M)</a:t>
            </a:r>
          </a:p>
          <a:p>
            <a:endParaRPr lang="en" sz="1600" dirty="0"/>
          </a:p>
        </p:txBody>
      </p:sp>
      <p:pic>
        <p:nvPicPr>
          <p:cNvPr id="1034" name="Picture 10" descr="IM_Logo_color_DATACENTERS_600_px for HubSpot">
            <a:extLst>
              <a:ext uri="{FF2B5EF4-FFF2-40B4-BE49-F238E27FC236}">
                <a16:creationId xmlns:a16="http://schemas.microsoft.com/office/drawing/2014/main" id="{818B81A6-C1E5-65A6-08D5-FBEA54CC711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18994" y="1174860"/>
            <a:ext cx="1656533" cy="629949"/>
          </a:xfrm>
          <a:prstGeom prst="rect">
            <a:avLst/>
          </a:prstGeom>
          <a:noFill/>
          <a:extLst>
            <a:ext uri="{909E8E84-426E-40DD-AFC4-6F175D3DCCD1}">
              <a14:hiddenFill xmlns:a14="http://schemas.microsoft.com/office/drawing/2010/main">
                <a:solidFill>
                  <a:srgbClr val="FFFFFF"/>
                </a:solidFill>
              </a14:hiddenFill>
            </a:ext>
          </a:extLst>
        </p:spPr>
      </p:pic>
      <p:pic>
        <p:nvPicPr>
          <p:cNvPr id="1036" name="Picture 12" descr="Intel's new logo loses its swirl (and some of its personality) | Creative  Bloq">
            <a:extLst>
              <a:ext uri="{FF2B5EF4-FFF2-40B4-BE49-F238E27FC236}">
                <a16:creationId xmlns:a16="http://schemas.microsoft.com/office/drawing/2014/main" id="{936EB9C9-0913-3FB1-CAEB-6A1AF394003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933552" y="2221811"/>
            <a:ext cx="1243362" cy="699877"/>
          </a:xfrm>
          <a:prstGeom prst="rect">
            <a:avLst/>
          </a:prstGeom>
          <a:noFill/>
          <a:extLst>
            <a:ext uri="{909E8E84-426E-40DD-AFC4-6F175D3DCCD1}">
              <a14:hiddenFill xmlns:a14="http://schemas.microsoft.com/office/drawing/2010/main">
                <a:solidFill>
                  <a:srgbClr val="FFFFFF"/>
                </a:solidFill>
              </a14:hiddenFill>
            </a:ext>
          </a:extLst>
        </p:spPr>
      </p:pic>
      <p:pic>
        <p:nvPicPr>
          <p:cNvPr id="1040" name="Picture 16">
            <a:extLst>
              <a:ext uri="{FF2B5EF4-FFF2-40B4-BE49-F238E27FC236}">
                <a16:creationId xmlns:a16="http://schemas.microsoft.com/office/drawing/2014/main" id="{5FC3D202-F4F4-8BC6-C42A-F8180B6FF11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090431" y="3332202"/>
            <a:ext cx="692575" cy="51589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1588924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9620">
          <a:extLst>
            <a:ext uri="{FF2B5EF4-FFF2-40B4-BE49-F238E27FC236}">
              <a16:creationId xmlns:a16="http://schemas.microsoft.com/office/drawing/2014/main" id="{F2C37C8D-5B36-A9E6-6AE3-A18A6BCF35DA}"/>
            </a:ext>
          </a:extLst>
        </p:cNvPr>
        <p:cNvGrpSpPr/>
        <p:nvPr/>
      </p:nvGrpSpPr>
      <p:grpSpPr>
        <a:xfrm>
          <a:off x="0" y="0"/>
          <a:ext cx="0" cy="0"/>
          <a:chOff x="0" y="0"/>
          <a:chExt cx="0" cy="0"/>
        </a:xfrm>
      </p:grpSpPr>
      <p:sp>
        <p:nvSpPr>
          <p:cNvPr id="9621" name="Google Shape;9621;p256">
            <a:extLst>
              <a:ext uri="{FF2B5EF4-FFF2-40B4-BE49-F238E27FC236}">
                <a16:creationId xmlns:a16="http://schemas.microsoft.com/office/drawing/2014/main" id="{82884459-BD15-3B1C-6EE3-BB44FBAE4ED9}"/>
              </a:ext>
            </a:extLst>
          </p:cNvPr>
          <p:cNvSpPr txBox="1">
            <a:spLocks noGrp="1"/>
          </p:cNvSpPr>
          <p:nvPr>
            <p:ph type="title"/>
          </p:nvPr>
        </p:nvSpPr>
        <p:spPr>
          <a:xfrm>
            <a:off x="428199" y="2061850"/>
            <a:ext cx="7372775" cy="540900"/>
          </a:xfrm>
          <a:prstGeom prst="rect">
            <a:avLst/>
          </a:prstGeom>
        </p:spPr>
        <p:txBody>
          <a:bodyPr spcFirstLastPara="1" wrap="square" lIns="0" tIns="0" rIns="0" bIns="0" anchor="t" anchorCtr="0">
            <a:noAutofit/>
          </a:bodyPr>
          <a:lstStyle/>
          <a:p>
            <a:pPr lvl="0"/>
            <a:r>
              <a:rPr lang="en-US" sz="2900" dirty="0"/>
              <a:t> Sponsored Project Examples</a:t>
            </a:r>
            <a:endParaRPr sz="2900" dirty="0"/>
          </a:p>
        </p:txBody>
      </p:sp>
    </p:spTree>
    <p:extLst>
      <p:ext uri="{BB962C8B-B14F-4D97-AF65-F5344CB8AC3E}">
        <p14:creationId xmlns:p14="http://schemas.microsoft.com/office/powerpoint/2010/main" val="266803675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039"/>
        <p:cNvGrpSpPr/>
        <p:nvPr/>
      </p:nvGrpSpPr>
      <p:grpSpPr>
        <a:xfrm>
          <a:off x="0" y="0"/>
          <a:ext cx="0" cy="0"/>
          <a:chOff x="0" y="0"/>
          <a:chExt cx="0" cy="0"/>
        </a:xfrm>
      </p:grpSpPr>
      <p:pic>
        <p:nvPicPr>
          <p:cNvPr id="1044" name="Google Shape;1044;g14db458f55d_1_21"/>
          <p:cNvPicPr preferRelativeResize="0"/>
          <p:nvPr/>
        </p:nvPicPr>
        <p:blipFill rotWithShape="1">
          <a:blip r:embed="rId3">
            <a:alphaModFix/>
          </a:blip>
          <a:srcRect/>
          <a:stretch/>
        </p:blipFill>
        <p:spPr>
          <a:xfrm>
            <a:off x="309451" y="1077101"/>
            <a:ext cx="6146624" cy="3464475"/>
          </a:xfrm>
          <a:prstGeom prst="rect">
            <a:avLst/>
          </a:prstGeom>
          <a:noFill/>
          <a:ln w="38100" cap="flat" cmpd="sng">
            <a:solidFill>
              <a:srgbClr val="FFC627"/>
            </a:solidFill>
            <a:prstDash val="solid"/>
            <a:round/>
            <a:headEnd type="none" w="sm" len="sm"/>
            <a:tailEnd type="none" w="sm" len="sm"/>
          </a:ln>
        </p:spPr>
      </p:pic>
      <p:pic>
        <p:nvPicPr>
          <p:cNvPr id="1045" name="Google Shape;1045;g14db458f55d_1_21"/>
          <p:cNvPicPr preferRelativeResize="0"/>
          <p:nvPr/>
        </p:nvPicPr>
        <p:blipFill rotWithShape="1">
          <a:blip r:embed="rId4">
            <a:alphaModFix/>
          </a:blip>
          <a:srcRect/>
          <a:stretch/>
        </p:blipFill>
        <p:spPr>
          <a:xfrm>
            <a:off x="6688900" y="1147769"/>
            <a:ext cx="2143125" cy="2143125"/>
          </a:xfrm>
          <a:prstGeom prst="rect">
            <a:avLst/>
          </a:prstGeom>
          <a:noFill/>
          <a:ln w="38100" cap="flat" cmpd="sng">
            <a:solidFill>
              <a:srgbClr val="FFC627"/>
            </a:solidFill>
            <a:prstDash val="solid"/>
            <a:round/>
            <a:headEnd type="none" w="sm" len="sm"/>
            <a:tailEnd type="none" w="sm" len="sm"/>
          </a:ln>
        </p:spPr>
      </p:pic>
      <p:sp>
        <p:nvSpPr>
          <p:cNvPr id="1046" name="Google Shape;1046;g14db458f55d_1_21"/>
          <p:cNvSpPr txBox="1"/>
          <p:nvPr/>
        </p:nvSpPr>
        <p:spPr>
          <a:xfrm>
            <a:off x="6778562" y="3564859"/>
            <a:ext cx="1963800" cy="907911"/>
          </a:xfrm>
          <a:prstGeom prst="rect">
            <a:avLst/>
          </a:prstGeom>
          <a:solidFill>
            <a:srgbClr val="FFC627"/>
          </a:solidFill>
          <a:ln w="19050" cap="flat" cmpd="sng">
            <a:solidFill>
              <a:schemeClr val="dk1"/>
            </a:solidFill>
            <a:prstDash val="solid"/>
            <a:round/>
            <a:headEnd type="none" w="sm" len="sm"/>
            <a:tailEnd type="none" w="sm" len="sm"/>
          </a:ln>
        </p:spPr>
        <p:txBody>
          <a:bodyPr spcFirstLastPara="1" wrap="square" lIns="91425" tIns="91425" rIns="91425" bIns="91425" anchor="t" anchorCtr="0">
            <a:spAutoFit/>
          </a:bodyPr>
          <a:lstStyle/>
          <a:p>
            <a:pPr marL="0" marR="0" lvl="0" indent="0" algn="ctr" rtl="0">
              <a:lnSpc>
                <a:spcPct val="100000"/>
              </a:lnSpc>
              <a:spcBef>
                <a:spcPts val="0"/>
              </a:spcBef>
              <a:spcAft>
                <a:spcPts val="0"/>
              </a:spcAft>
              <a:buClr>
                <a:schemeClr val="dk1"/>
              </a:buClr>
              <a:buSzPts val="1100"/>
              <a:buFont typeface="Arial"/>
              <a:buNone/>
            </a:pPr>
            <a:r>
              <a:rPr lang="en-US" b="1" i="0" u="none" strike="noStrike" cap="none" dirty="0">
                <a:solidFill>
                  <a:schemeClr val="dk1"/>
                </a:solidFill>
                <a:latin typeface="Arial"/>
                <a:ea typeface="Arial"/>
                <a:cs typeface="Arial"/>
                <a:sym typeface="Arial"/>
              </a:rPr>
              <a:t>Victor Benjamin</a:t>
            </a:r>
            <a:endParaRPr lang="en-US" b="1" dirty="0">
              <a:solidFill>
                <a:schemeClr val="dk1"/>
              </a:solidFill>
            </a:endParaRPr>
          </a:p>
          <a:p>
            <a:pPr marL="0" marR="0" lvl="0" indent="0" algn="ctr" rtl="0">
              <a:lnSpc>
                <a:spcPct val="100000"/>
              </a:lnSpc>
              <a:spcBef>
                <a:spcPts val="0"/>
              </a:spcBef>
              <a:spcAft>
                <a:spcPts val="0"/>
              </a:spcAft>
              <a:buClr>
                <a:schemeClr val="dk1"/>
              </a:buClr>
              <a:buSzPts val="1100"/>
              <a:buFont typeface="Arial"/>
              <a:buNone/>
            </a:pPr>
            <a:br>
              <a:rPr lang="en-US" sz="1100" b="1" i="0" u="none" strike="noStrike" cap="none" dirty="0">
                <a:solidFill>
                  <a:schemeClr val="dk1"/>
                </a:solidFill>
                <a:latin typeface="Arial"/>
                <a:ea typeface="Arial"/>
                <a:cs typeface="Arial"/>
                <a:sym typeface="Arial"/>
              </a:rPr>
            </a:br>
            <a:r>
              <a:rPr lang="en-US" sz="1100" b="1" i="0" u="none" strike="noStrike" cap="none" dirty="0">
                <a:solidFill>
                  <a:schemeClr val="dk1"/>
                </a:solidFill>
                <a:latin typeface="Arial"/>
                <a:ea typeface="Arial"/>
                <a:cs typeface="Arial"/>
                <a:sym typeface="Arial"/>
              </a:rPr>
              <a:t>W. P. Carey Information Systems</a:t>
            </a:r>
            <a:endParaRPr sz="1100" b="1" i="0" u="none" strike="noStrike" cap="none" dirty="0">
              <a:solidFill>
                <a:schemeClr val="dk1"/>
              </a:solidFill>
              <a:latin typeface="Arial"/>
              <a:ea typeface="Arial"/>
              <a:cs typeface="Arial"/>
              <a:sym typeface="Arial"/>
            </a:endParaRPr>
          </a:p>
        </p:txBody>
      </p:sp>
      <p:sp>
        <p:nvSpPr>
          <p:cNvPr id="7" name="Google Shape;9533;p244">
            <a:extLst>
              <a:ext uri="{FF2B5EF4-FFF2-40B4-BE49-F238E27FC236}">
                <a16:creationId xmlns:a16="http://schemas.microsoft.com/office/drawing/2014/main" id="{09E08538-2548-11CF-07F3-A252BAB23A8B}"/>
              </a:ext>
            </a:extLst>
          </p:cNvPr>
          <p:cNvSpPr txBox="1">
            <a:spLocks noGrp="1"/>
          </p:cNvSpPr>
          <p:nvPr>
            <p:ph type="title"/>
          </p:nvPr>
        </p:nvSpPr>
        <p:spPr>
          <a:xfrm>
            <a:off x="420625" y="320050"/>
            <a:ext cx="8411400" cy="436500"/>
          </a:xfrm>
          <a:noFill/>
          <a:ln>
            <a:noFill/>
          </a:ln>
        </p:spPr>
        <p:txBody>
          <a:bodyPr spcFirstLastPara="1" wrap="square" lIns="0" tIns="0" rIns="0" bIns="0" anchor="t" anchorCtr="0">
            <a:noAutofit/>
          </a:bodyPr>
          <a:lstStyle/>
          <a:p>
            <a:pPr>
              <a:lnSpc>
                <a:spcPct val="90000"/>
              </a:lnSpc>
              <a:buSzPts val="3200"/>
            </a:pPr>
            <a:r>
              <a:rPr lang="en-US" sz="3000" dirty="0">
                <a:highlight>
                  <a:schemeClr val="accent1"/>
                </a:highlight>
              </a:rPr>
              <a:t>Detect Threats in Social Media</a:t>
            </a: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051"/>
        <p:cNvGrpSpPr/>
        <p:nvPr/>
      </p:nvGrpSpPr>
      <p:grpSpPr>
        <a:xfrm>
          <a:off x="0" y="0"/>
          <a:ext cx="0" cy="0"/>
          <a:chOff x="0" y="0"/>
          <a:chExt cx="0" cy="0"/>
        </a:xfrm>
      </p:grpSpPr>
      <p:sp>
        <p:nvSpPr>
          <p:cNvPr id="1056" name="Google Shape;1056;p98"/>
          <p:cNvSpPr txBox="1"/>
          <p:nvPr/>
        </p:nvSpPr>
        <p:spPr>
          <a:xfrm>
            <a:off x="6843037" y="3688202"/>
            <a:ext cx="2024229" cy="954077"/>
          </a:xfrm>
          <a:prstGeom prst="rect">
            <a:avLst/>
          </a:prstGeom>
          <a:solidFill>
            <a:srgbClr val="FFC627"/>
          </a:solidFill>
          <a:ln w="19050" cap="flat" cmpd="sng">
            <a:solidFill>
              <a:schemeClr val="dk1"/>
            </a:solidFill>
            <a:prstDash val="solid"/>
            <a:round/>
            <a:headEnd type="none" w="sm" len="sm"/>
            <a:tailEnd type="none" w="sm" len="sm"/>
          </a:ln>
        </p:spPr>
        <p:txBody>
          <a:bodyPr spcFirstLastPara="1" wrap="square" lIns="91425" tIns="91425" rIns="91425" bIns="91425" anchor="t" anchorCtr="0">
            <a:spAutoFit/>
          </a:bodyPr>
          <a:lstStyle/>
          <a:p>
            <a:pPr marL="0" marR="0" lvl="0" indent="0" algn="ctr" rtl="0">
              <a:lnSpc>
                <a:spcPct val="100000"/>
              </a:lnSpc>
              <a:spcBef>
                <a:spcPts val="0"/>
              </a:spcBef>
              <a:spcAft>
                <a:spcPts val="0"/>
              </a:spcAft>
              <a:buClr>
                <a:schemeClr val="dk1"/>
              </a:buClr>
              <a:buSzPts val="1100"/>
              <a:buFont typeface="Arial"/>
              <a:buNone/>
            </a:pPr>
            <a:r>
              <a:rPr lang="en-US" b="1" i="0" u="none" strike="noStrike" cap="none" dirty="0">
                <a:solidFill>
                  <a:srgbClr val="000000"/>
                </a:solidFill>
                <a:latin typeface="Arial"/>
                <a:ea typeface="Arial"/>
                <a:cs typeface="Arial"/>
                <a:sym typeface="Arial"/>
              </a:rPr>
              <a:t>Jiwei Li</a:t>
            </a:r>
          </a:p>
          <a:p>
            <a:pPr marL="0" marR="0" lvl="0" indent="0" algn="ctr" rtl="0">
              <a:lnSpc>
                <a:spcPct val="100000"/>
              </a:lnSpc>
              <a:spcBef>
                <a:spcPts val="0"/>
              </a:spcBef>
              <a:spcAft>
                <a:spcPts val="0"/>
              </a:spcAft>
              <a:buClr>
                <a:schemeClr val="dk1"/>
              </a:buClr>
              <a:buSzPts val="1100"/>
              <a:buFont typeface="Arial"/>
              <a:buNone/>
            </a:pPr>
            <a:endParaRPr dirty="0"/>
          </a:p>
          <a:p>
            <a:pPr marL="0" marR="0" lvl="0" indent="0" algn="ctr" rtl="0">
              <a:lnSpc>
                <a:spcPct val="100000"/>
              </a:lnSpc>
              <a:spcBef>
                <a:spcPts val="0"/>
              </a:spcBef>
              <a:spcAft>
                <a:spcPts val="0"/>
              </a:spcAft>
              <a:buClr>
                <a:schemeClr val="dk1"/>
              </a:buClr>
              <a:buSzPts val="1100"/>
              <a:buFont typeface="Arial"/>
              <a:buNone/>
            </a:pPr>
            <a:r>
              <a:rPr lang="en-US" sz="1100" b="1" i="0" u="none" strike="noStrike" cap="none" dirty="0">
                <a:solidFill>
                  <a:srgbClr val="000000"/>
                </a:solidFill>
                <a:latin typeface="Arial"/>
                <a:ea typeface="Arial"/>
                <a:cs typeface="Arial"/>
                <a:sym typeface="Arial"/>
              </a:rPr>
              <a:t>Center for Global Discover and Conservation Science</a:t>
            </a:r>
            <a:endParaRPr sz="1800" dirty="0"/>
          </a:p>
        </p:txBody>
      </p:sp>
      <p:pic>
        <p:nvPicPr>
          <p:cNvPr id="1058" name="Google Shape;1058;p98" descr="Jiwei Li"/>
          <p:cNvPicPr preferRelativeResize="0"/>
          <p:nvPr/>
        </p:nvPicPr>
        <p:blipFill rotWithShape="1">
          <a:blip r:embed="rId3">
            <a:alphaModFix/>
          </a:blip>
          <a:srcRect/>
          <a:stretch/>
        </p:blipFill>
        <p:spPr>
          <a:xfrm>
            <a:off x="6760073" y="1198806"/>
            <a:ext cx="2211102" cy="2220353"/>
          </a:xfrm>
          <a:prstGeom prst="rect">
            <a:avLst/>
          </a:prstGeom>
          <a:noFill/>
          <a:ln w="38100" cap="flat" cmpd="sng">
            <a:solidFill>
              <a:srgbClr val="FFC000"/>
            </a:solidFill>
            <a:prstDash val="solid"/>
            <a:round/>
            <a:headEnd type="none" w="sm" len="sm"/>
            <a:tailEnd type="none" w="sm" len="sm"/>
          </a:ln>
        </p:spPr>
      </p:pic>
      <p:pic>
        <p:nvPicPr>
          <p:cNvPr id="1059" name="Google Shape;1059;p98"/>
          <p:cNvPicPr preferRelativeResize="0"/>
          <p:nvPr/>
        </p:nvPicPr>
        <p:blipFill rotWithShape="1">
          <a:blip r:embed="rId4">
            <a:alphaModFix/>
          </a:blip>
          <a:srcRect/>
          <a:stretch/>
        </p:blipFill>
        <p:spPr>
          <a:xfrm>
            <a:off x="276734" y="1198806"/>
            <a:ext cx="6278724" cy="3443473"/>
          </a:xfrm>
          <a:prstGeom prst="rect">
            <a:avLst/>
          </a:prstGeom>
          <a:noFill/>
          <a:ln w="38100" cap="flat" cmpd="sng">
            <a:solidFill>
              <a:srgbClr val="FFC000"/>
            </a:solidFill>
            <a:prstDash val="solid"/>
            <a:round/>
            <a:headEnd type="none" w="sm" len="sm"/>
            <a:tailEnd type="none" w="sm" len="sm"/>
          </a:ln>
        </p:spPr>
      </p:pic>
      <p:sp>
        <p:nvSpPr>
          <p:cNvPr id="4" name="Google Shape;9533;p244">
            <a:extLst>
              <a:ext uri="{FF2B5EF4-FFF2-40B4-BE49-F238E27FC236}">
                <a16:creationId xmlns:a16="http://schemas.microsoft.com/office/drawing/2014/main" id="{0D4D249E-003F-0D3B-575B-1D4FD20053E7}"/>
              </a:ext>
            </a:extLst>
          </p:cNvPr>
          <p:cNvSpPr txBox="1">
            <a:spLocks noGrp="1"/>
          </p:cNvSpPr>
          <p:nvPr>
            <p:ph type="title"/>
          </p:nvPr>
        </p:nvSpPr>
        <p:spPr>
          <a:xfrm>
            <a:off x="420625" y="320050"/>
            <a:ext cx="8411400" cy="436500"/>
          </a:xfrm>
          <a:noFill/>
          <a:ln>
            <a:noFill/>
          </a:ln>
        </p:spPr>
        <p:txBody>
          <a:bodyPr spcFirstLastPara="1" wrap="square" lIns="0" tIns="0" rIns="0" bIns="0" anchor="t" anchorCtr="0">
            <a:noAutofit/>
          </a:bodyPr>
          <a:lstStyle/>
          <a:p>
            <a:pPr>
              <a:lnSpc>
                <a:spcPct val="90000"/>
              </a:lnSpc>
              <a:buSzPts val="3200"/>
            </a:pPr>
            <a:r>
              <a:rPr lang="en-US" sz="3000" dirty="0">
                <a:highlight>
                  <a:schemeClr val="accent1"/>
                </a:highlight>
              </a:rPr>
              <a:t>Understand Changing Oceans</a:t>
            </a: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092"/>
        <p:cNvGrpSpPr/>
        <p:nvPr/>
      </p:nvGrpSpPr>
      <p:grpSpPr>
        <a:xfrm>
          <a:off x="0" y="0"/>
          <a:ext cx="0" cy="0"/>
          <a:chOff x="0" y="0"/>
          <a:chExt cx="0" cy="0"/>
        </a:xfrm>
      </p:grpSpPr>
      <p:sp>
        <p:nvSpPr>
          <p:cNvPr id="1099" name="Google Shape;1099;p101"/>
          <p:cNvSpPr txBox="1"/>
          <p:nvPr/>
        </p:nvSpPr>
        <p:spPr>
          <a:xfrm>
            <a:off x="6880663" y="3398013"/>
            <a:ext cx="1769587" cy="1100271"/>
          </a:xfrm>
          <a:prstGeom prst="rect">
            <a:avLst/>
          </a:prstGeom>
          <a:solidFill>
            <a:srgbClr val="FFC627"/>
          </a:solidFill>
          <a:ln w="19050" cap="flat" cmpd="sng">
            <a:solidFill>
              <a:schemeClr val="dk1"/>
            </a:solidFill>
            <a:prstDash val="solid"/>
            <a:round/>
            <a:headEnd type="none" w="sm" len="sm"/>
            <a:tailEnd type="none" w="sm" len="sm"/>
          </a:ln>
        </p:spPr>
        <p:txBody>
          <a:bodyPr spcFirstLastPara="1" wrap="square" lIns="91425" tIns="91425" rIns="91425" bIns="91425" anchor="t" anchorCtr="0">
            <a:spAutoFit/>
          </a:bodyPr>
          <a:lstStyle/>
          <a:p>
            <a:pPr marL="0" marR="0" lvl="0" indent="0" algn="ctr" rtl="0">
              <a:lnSpc>
                <a:spcPct val="100000"/>
              </a:lnSpc>
              <a:spcBef>
                <a:spcPts val="0"/>
              </a:spcBef>
              <a:spcAft>
                <a:spcPts val="0"/>
              </a:spcAft>
              <a:buClr>
                <a:schemeClr val="dk1"/>
              </a:buClr>
              <a:buSzPts val="1100"/>
              <a:buFont typeface="Arial"/>
              <a:buNone/>
            </a:pPr>
            <a:r>
              <a:rPr lang="en-US" b="1" i="0" u="none" strike="noStrike" cap="none" dirty="0">
                <a:solidFill>
                  <a:srgbClr val="000000"/>
                </a:solidFill>
                <a:latin typeface="Arial"/>
                <a:ea typeface="Arial"/>
                <a:cs typeface="Arial"/>
                <a:sym typeface="Arial"/>
              </a:rPr>
              <a:t>Teresa Wu</a:t>
            </a:r>
          </a:p>
          <a:p>
            <a:pPr marL="0" marR="0" lvl="0" indent="0" algn="ctr" rtl="0">
              <a:lnSpc>
                <a:spcPct val="100000"/>
              </a:lnSpc>
              <a:spcBef>
                <a:spcPts val="0"/>
              </a:spcBef>
              <a:spcAft>
                <a:spcPts val="0"/>
              </a:spcAft>
              <a:buClr>
                <a:schemeClr val="dk1"/>
              </a:buClr>
              <a:buSzPts val="1100"/>
              <a:buFont typeface="Arial"/>
              <a:buNone/>
            </a:pPr>
            <a:endParaRPr dirty="0"/>
          </a:p>
          <a:p>
            <a:pPr marL="0" marR="0" lvl="0" indent="0" algn="ctr" rtl="0">
              <a:lnSpc>
                <a:spcPct val="100000"/>
              </a:lnSpc>
              <a:spcBef>
                <a:spcPts val="0"/>
              </a:spcBef>
              <a:spcAft>
                <a:spcPts val="0"/>
              </a:spcAft>
              <a:buClr>
                <a:schemeClr val="dk1"/>
              </a:buClr>
              <a:buSzPts val="1100"/>
              <a:buFont typeface="Arial"/>
              <a:buNone/>
            </a:pPr>
            <a:r>
              <a:rPr lang="en-US" sz="1050" b="1" i="0" u="none" strike="noStrike" cap="none" dirty="0">
                <a:solidFill>
                  <a:srgbClr val="000000"/>
                </a:solidFill>
                <a:latin typeface="Arial"/>
                <a:ea typeface="Arial"/>
                <a:cs typeface="Arial"/>
                <a:sym typeface="Arial"/>
              </a:rPr>
              <a:t>School of Computing and Augmented Intelligence</a:t>
            </a:r>
            <a:endParaRPr sz="1600" dirty="0"/>
          </a:p>
        </p:txBody>
      </p:sp>
      <p:pic>
        <p:nvPicPr>
          <p:cNvPr id="1100" name="Google Shape;1100;p101" descr="Teresa Wu"/>
          <p:cNvPicPr preferRelativeResize="0"/>
          <p:nvPr/>
        </p:nvPicPr>
        <p:blipFill rotWithShape="1">
          <a:blip r:embed="rId3">
            <a:alphaModFix/>
          </a:blip>
          <a:srcRect/>
          <a:stretch/>
        </p:blipFill>
        <p:spPr>
          <a:xfrm>
            <a:off x="6880664" y="1353856"/>
            <a:ext cx="1769586" cy="1776990"/>
          </a:xfrm>
          <a:prstGeom prst="rect">
            <a:avLst/>
          </a:prstGeom>
          <a:noFill/>
          <a:ln w="38100" cap="flat" cmpd="sng">
            <a:solidFill>
              <a:srgbClr val="FFC000"/>
            </a:solidFill>
            <a:prstDash val="solid"/>
            <a:round/>
            <a:headEnd type="none" w="sm" len="sm"/>
            <a:tailEnd type="none" w="sm" len="sm"/>
          </a:ln>
        </p:spPr>
      </p:pic>
      <p:pic>
        <p:nvPicPr>
          <p:cNvPr id="1102" name="Google Shape;1102;p101"/>
          <p:cNvPicPr preferRelativeResize="0"/>
          <p:nvPr/>
        </p:nvPicPr>
        <p:blipFill rotWithShape="1">
          <a:blip r:embed="rId4">
            <a:alphaModFix/>
          </a:blip>
          <a:srcRect/>
          <a:stretch/>
        </p:blipFill>
        <p:spPr>
          <a:xfrm>
            <a:off x="420625" y="1263450"/>
            <a:ext cx="6120300" cy="3057862"/>
          </a:xfrm>
          <a:prstGeom prst="rect">
            <a:avLst/>
          </a:prstGeom>
          <a:noFill/>
          <a:ln w="38100" cap="flat" cmpd="sng">
            <a:solidFill>
              <a:srgbClr val="FFC000"/>
            </a:solidFill>
            <a:prstDash val="solid"/>
            <a:round/>
            <a:headEnd type="none" w="sm" len="sm"/>
            <a:tailEnd type="none" w="sm" len="sm"/>
          </a:ln>
        </p:spPr>
      </p:pic>
      <p:sp>
        <p:nvSpPr>
          <p:cNvPr id="4" name="Google Shape;9533;p244">
            <a:extLst>
              <a:ext uri="{FF2B5EF4-FFF2-40B4-BE49-F238E27FC236}">
                <a16:creationId xmlns:a16="http://schemas.microsoft.com/office/drawing/2014/main" id="{8327D819-C10D-349B-DA87-9BB328571505}"/>
              </a:ext>
            </a:extLst>
          </p:cNvPr>
          <p:cNvSpPr txBox="1">
            <a:spLocks noGrp="1"/>
          </p:cNvSpPr>
          <p:nvPr>
            <p:ph type="title"/>
          </p:nvPr>
        </p:nvSpPr>
        <p:spPr>
          <a:xfrm>
            <a:off x="420625" y="320050"/>
            <a:ext cx="8411400" cy="436500"/>
          </a:xfrm>
          <a:noFill/>
          <a:ln>
            <a:noFill/>
          </a:ln>
        </p:spPr>
        <p:txBody>
          <a:bodyPr spcFirstLastPara="1" wrap="square" lIns="0" tIns="0" rIns="0" bIns="0" anchor="t" anchorCtr="0">
            <a:noAutofit/>
          </a:bodyPr>
          <a:lstStyle/>
          <a:p>
            <a:pPr>
              <a:lnSpc>
                <a:spcPct val="90000"/>
              </a:lnSpc>
              <a:buSzPts val="3200"/>
            </a:pPr>
            <a:r>
              <a:rPr lang="en-US" sz="3000" dirty="0">
                <a:highlight>
                  <a:schemeClr val="accent1"/>
                </a:highlight>
              </a:rPr>
              <a:t>Study Brain Activity</a:t>
            </a: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106"/>
        <p:cNvGrpSpPr/>
        <p:nvPr/>
      </p:nvGrpSpPr>
      <p:grpSpPr>
        <a:xfrm>
          <a:off x="0" y="0"/>
          <a:ext cx="0" cy="0"/>
          <a:chOff x="0" y="0"/>
          <a:chExt cx="0" cy="0"/>
        </a:xfrm>
      </p:grpSpPr>
      <p:sp>
        <p:nvSpPr>
          <p:cNvPr id="1113" name="Google Shape;1113;p102"/>
          <p:cNvSpPr txBox="1"/>
          <p:nvPr/>
        </p:nvSpPr>
        <p:spPr>
          <a:xfrm>
            <a:off x="6504809" y="3193583"/>
            <a:ext cx="1828801" cy="954077"/>
          </a:xfrm>
          <a:prstGeom prst="rect">
            <a:avLst/>
          </a:prstGeom>
          <a:solidFill>
            <a:srgbClr val="FFC627"/>
          </a:solidFill>
          <a:ln w="19050" cap="flat" cmpd="sng">
            <a:solidFill>
              <a:schemeClr val="dk1"/>
            </a:solidFill>
            <a:prstDash val="solid"/>
            <a:round/>
            <a:headEnd type="none" w="sm" len="sm"/>
            <a:tailEnd type="none" w="sm" len="sm"/>
          </a:ln>
        </p:spPr>
        <p:txBody>
          <a:bodyPr spcFirstLastPara="1" wrap="square" lIns="91425" tIns="91425" rIns="91425" bIns="91425" anchor="t" anchorCtr="0">
            <a:spAutoFit/>
          </a:bodyPr>
          <a:lstStyle/>
          <a:p>
            <a:pPr marL="0" marR="0" lvl="0" indent="0" algn="ctr" rtl="0">
              <a:lnSpc>
                <a:spcPct val="100000"/>
              </a:lnSpc>
              <a:spcBef>
                <a:spcPts val="0"/>
              </a:spcBef>
              <a:spcAft>
                <a:spcPts val="0"/>
              </a:spcAft>
              <a:buClr>
                <a:schemeClr val="dk1"/>
              </a:buClr>
              <a:buSzPts val="1100"/>
              <a:buFont typeface="Arial"/>
              <a:buNone/>
            </a:pPr>
            <a:r>
              <a:rPr lang="en-US" b="1" i="0" u="none" strike="noStrike" cap="none" dirty="0">
                <a:solidFill>
                  <a:srgbClr val="000000"/>
                </a:solidFill>
                <a:latin typeface="Arial"/>
                <a:ea typeface="Arial"/>
                <a:cs typeface="Arial"/>
                <a:sym typeface="Arial"/>
              </a:rPr>
              <a:t>Huan Liu</a:t>
            </a:r>
          </a:p>
          <a:p>
            <a:pPr marL="0" marR="0" lvl="0" indent="0" algn="ctr" rtl="0">
              <a:lnSpc>
                <a:spcPct val="100000"/>
              </a:lnSpc>
              <a:spcBef>
                <a:spcPts val="0"/>
              </a:spcBef>
              <a:spcAft>
                <a:spcPts val="0"/>
              </a:spcAft>
              <a:buClr>
                <a:schemeClr val="dk1"/>
              </a:buClr>
              <a:buSzPts val="1100"/>
              <a:buFont typeface="Arial"/>
              <a:buNone/>
            </a:pPr>
            <a:endParaRPr dirty="0"/>
          </a:p>
          <a:p>
            <a:pPr marL="0" marR="0" lvl="0" indent="0" algn="ctr" rtl="0">
              <a:lnSpc>
                <a:spcPct val="100000"/>
              </a:lnSpc>
              <a:spcBef>
                <a:spcPts val="0"/>
              </a:spcBef>
              <a:spcAft>
                <a:spcPts val="0"/>
              </a:spcAft>
              <a:buClr>
                <a:schemeClr val="dk1"/>
              </a:buClr>
              <a:buSzPts val="1100"/>
              <a:buFont typeface="Arial"/>
              <a:buNone/>
            </a:pPr>
            <a:r>
              <a:rPr lang="en-US" sz="1050" b="1" i="0" u="none" strike="noStrike" cap="none" dirty="0">
                <a:solidFill>
                  <a:srgbClr val="000000"/>
                </a:solidFill>
                <a:latin typeface="Arial"/>
                <a:ea typeface="Arial"/>
                <a:cs typeface="Arial"/>
                <a:sym typeface="Arial"/>
              </a:rPr>
              <a:t>School of Computing and Augmented Intelligence</a:t>
            </a:r>
            <a:endParaRPr sz="1600" dirty="0"/>
          </a:p>
        </p:txBody>
      </p:sp>
      <p:pic>
        <p:nvPicPr>
          <p:cNvPr id="1114" name="Google Shape;1114;p102" descr="Huan Liu"/>
          <p:cNvPicPr preferRelativeResize="0"/>
          <p:nvPr/>
        </p:nvPicPr>
        <p:blipFill rotWithShape="1">
          <a:blip r:embed="rId3">
            <a:alphaModFix/>
          </a:blip>
          <a:srcRect/>
          <a:stretch/>
        </p:blipFill>
        <p:spPr>
          <a:xfrm>
            <a:off x="6613327" y="1344478"/>
            <a:ext cx="1611767" cy="1618511"/>
          </a:xfrm>
          <a:prstGeom prst="rect">
            <a:avLst/>
          </a:prstGeom>
          <a:noFill/>
          <a:ln w="38100" cap="flat" cmpd="sng">
            <a:solidFill>
              <a:srgbClr val="FFC000"/>
            </a:solidFill>
            <a:prstDash val="solid"/>
            <a:round/>
            <a:headEnd type="none" w="sm" len="sm"/>
            <a:tailEnd type="none" w="sm" len="sm"/>
          </a:ln>
        </p:spPr>
      </p:pic>
      <p:pic>
        <p:nvPicPr>
          <p:cNvPr id="1116" name="Google Shape;1116;p102"/>
          <p:cNvPicPr preferRelativeResize="0"/>
          <p:nvPr/>
        </p:nvPicPr>
        <p:blipFill rotWithShape="1">
          <a:blip r:embed="rId4">
            <a:alphaModFix/>
          </a:blip>
          <a:srcRect/>
          <a:stretch/>
        </p:blipFill>
        <p:spPr>
          <a:xfrm>
            <a:off x="420625" y="1261406"/>
            <a:ext cx="5681987" cy="3169349"/>
          </a:xfrm>
          <a:prstGeom prst="rect">
            <a:avLst/>
          </a:prstGeom>
          <a:noFill/>
          <a:ln w="38100" cap="flat" cmpd="sng">
            <a:solidFill>
              <a:srgbClr val="FFC000"/>
            </a:solidFill>
            <a:prstDash val="solid"/>
            <a:round/>
            <a:headEnd type="none" w="sm" len="sm"/>
            <a:tailEnd type="none" w="sm" len="sm"/>
          </a:ln>
        </p:spPr>
      </p:pic>
      <p:sp>
        <p:nvSpPr>
          <p:cNvPr id="1112" name="Google Shape;1112;p102"/>
          <p:cNvSpPr txBox="1"/>
          <p:nvPr/>
        </p:nvSpPr>
        <p:spPr>
          <a:xfrm>
            <a:off x="1527020" y="3310966"/>
            <a:ext cx="5600700" cy="830956"/>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endParaRPr sz="1600" b="1" i="0" u="none" strike="noStrike" cap="none" dirty="0">
              <a:solidFill>
                <a:srgbClr val="000000"/>
              </a:solidFill>
              <a:highlight>
                <a:srgbClr val="FFC000"/>
              </a:highlight>
              <a:latin typeface="Arial"/>
              <a:ea typeface="Arial"/>
              <a:cs typeface="Arial"/>
              <a:sym typeface="Arial"/>
            </a:endParaRPr>
          </a:p>
          <a:p>
            <a:pPr marL="0" marR="0" lvl="0" indent="0" algn="l" rtl="0">
              <a:lnSpc>
                <a:spcPct val="100000"/>
              </a:lnSpc>
              <a:spcBef>
                <a:spcPts val="0"/>
              </a:spcBef>
              <a:spcAft>
                <a:spcPts val="0"/>
              </a:spcAft>
              <a:buNone/>
            </a:pPr>
            <a:endParaRPr sz="1600" b="1" i="0" u="none" strike="noStrike" cap="none" dirty="0">
              <a:solidFill>
                <a:srgbClr val="000000"/>
              </a:solidFill>
              <a:highlight>
                <a:srgbClr val="FFC000"/>
              </a:highlight>
              <a:latin typeface="Arial"/>
              <a:ea typeface="Arial"/>
              <a:cs typeface="Arial"/>
              <a:sym typeface="Arial"/>
            </a:endParaRPr>
          </a:p>
          <a:p>
            <a:pPr marL="0" marR="0" lvl="0" indent="0" algn="l" rtl="0">
              <a:lnSpc>
                <a:spcPct val="100000"/>
              </a:lnSpc>
              <a:spcBef>
                <a:spcPts val="0"/>
              </a:spcBef>
              <a:spcAft>
                <a:spcPts val="0"/>
              </a:spcAft>
              <a:buNone/>
            </a:pPr>
            <a:r>
              <a:rPr lang="en-US" sz="1600" b="1" i="0" u="none" strike="noStrike" cap="none" dirty="0">
                <a:solidFill>
                  <a:srgbClr val="000000"/>
                </a:solidFill>
                <a:highlight>
                  <a:srgbClr val="FFC000"/>
                </a:highlight>
                <a:latin typeface="Arial"/>
                <a:ea typeface="Arial"/>
                <a:cs typeface="Arial"/>
                <a:sym typeface="Arial"/>
              </a:rPr>
              <a:t>Retrieval Augmented Fine-Tuning</a:t>
            </a:r>
            <a:endParaRPr dirty="0"/>
          </a:p>
        </p:txBody>
      </p:sp>
      <p:sp>
        <p:nvSpPr>
          <p:cNvPr id="4" name="Google Shape;9533;p244">
            <a:extLst>
              <a:ext uri="{FF2B5EF4-FFF2-40B4-BE49-F238E27FC236}">
                <a16:creationId xmlns:a16="http://schemas.microsoft.com/office/drawing/2014/main" id="{258DCC57-A747-6125-4B4F-1F3CA3C77C5F}"/>
              </a:ext>
            </a:extLst>
          </p:cNvPr>
          <p:cNvSpPr txBox="1">
            <a:spLocks noGrp="1"/>
          </p:cNvSpPr>
          <p:nvPr>
            <p:ph type="title"/>
          </p:nvPr>
        </p:nvSpPr>
        <p:spPr>
          <a:xfrm>
            <a:off x="420625" y="320050"/>
            <a:ext cx="8411400" cy="436500"/>
          </a:xfrm>
          <a:noFill/>
          <a:ln>
            <a:noFill/>
          </a:ln>
        </p:spPr>
        <p:txBody>
          <a:bodyPr spcFirstLastPara="1" wrap="square" lIns="0" tIns="0" rIns="0" bIns="0" anchor="t" anchorCtr="0">
            <a:noAutofit/>
          </a:bodyPr>
          <a:lstStyle/>
          <a:p>
            <a:pPr>
              <a:lnSpc>
                <a:spcPct val="90000"/>
              </a:lnSpc>
              <a:buSzPts val="3200"/>
            </a:pPr>
            <a:r>
              <a:rPr lang="en-US" sz="3000" dirty="0">
                <a:highlight>
                  <a:schemeClr val="accent1"/>
                </a:highlight>
              </a:rPr>
              <a:t>Improve Artificial Intelligence</a:t>
            </a: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015"/>
        <p:cNvGrpSpPr/>
        <p:nvPr/>
      </p:nvGrpSpPr>
      <p:grpSpPr>
        <a:xfrm>
          <a:off x="0" y="0"/>
          <a:ext cx="0" cy="0"/>
          <a:chOff x="0" y="0"/>
          <a:chExt cx="0" cy="0"/>
        </a:xfrm>
      </p:grpSpPr>
      <p:pic>
        <p:nvPicPr>
          <p:cNvPr id="1020" name="Google Shape;1020;g14db458f55d_1_0"/>
          <p:cNvPicPr preferRelativeResize="0"/>
          <p:nvPr/>
        </p:nvPicPr>
        <p:blipFill rotWithShape="1">
          <a:blip r:embed="rId3">
            <a:alphaModFix/>
          </a:blip>
          <a:srcRect/>
          <a:stretch/>
        </p:blipFill>
        <p:spPr>
          <a:xfrm>
            <a:off x="6940900" y="1270475"/>
            <a:ext cx="1529550" cy="1523175"/>
          </a:xfrm>
          <a:prstGeom prst="rect">
            <a:avLst/>
          </a:prstGeom>
          <a:noFill/>
          <a:ln w="38100" cap="flat" cmpd="sng">
            <a:solidFill>
              <a:srgbClr val="FFC627"/>
            </a:solidFill>
            <a:prstDash val="solid"/>
            <a:round/>
            <a:headEnd type="none" w="sm" len="sm"/>
            <a:tailEnd type="none" w="sm" len="sm"/>
          </a:ln>
        </p:spPr>
      </p:pic>
      <p:pic>
        <p:nvPicPr>
          <p:cNvPr id="1021" name="Google Shape;1021;g14db458f55d_1_0"/>
          <p:cNvPicPr preferRelativeResize="0"/>
          <p:nvPr/>
        </p:nvPicPr>
        <p:blipFill rotWithShape="1">
          <a:blip r:embed="rId4">
            <a:alphaModFix/>
          </a:blip>
          <a:srcRect/>
          <a:stretch/>
        </p:blipFill>
        <p:spPr>
          <a:xfrm>
            <a:off x="420625" y="1200201"/>
            <a:ext cx="6255275" cy="3492525"/>
          </a:xfrm>
          <a:prstGeom prst="rect">
            <a:avLst/>
          </a:prstGeom>
          <a:noFill/>
          <a:ln w="38100" cap="flat" cmpd="sng">
            <a:solidFill>
              <a:srgbClr val="FFC627"/>
            </a:solidFill>
            <a:prstDash val="solid"/>
            <a:round/>
            <a:headEnd type="none" w="sm" len="sm"/>
            <a:tailEnd type="none" w="sm" len="sm"/>
          </a:ln>
        </p:spPr>
      </p:pic>
      <p:sp>
        <p:nvSpPr>
          <p:cNvPr id="1023" name="Google Shape;1023;g14db458f55d_1_0"/>
          <p:cNvSpPr txBox="1"/>
          <p:nvPr/>
        </p:nvSpPr>
        <p:spPr>
          <a:xfrm>
            <a:off x="6913825" y="2936400"/>
            <a:ext cx="1583700" cy="884827"/>
          </a:xfrm>
          <a:prstGeom prst="rect">
            <a:avLst/>
          </a:prstGeom>
          <a:solidFill>
            <a:srgbClr val="FFC627"/>
          </a:solidFill>
          <a:ln w="19050" cap="flat" cmpd="sng">
            <a:solidFill>
              <a:schemeClr val="dk1"/>
            </a:solidFill>
            <a:prstDash val="solid"/>
            <a:round/>
            <a:headEnd type="none" w="sm" len="sm"/>
            <a:tailEnd type="none" w="sm" len="sm"/>
          </a:ln>
        </p:spPr>
        <p:txBody>
          <a:bodyPr spcFirstLastPara="1" wrap="square" lIns="91425" tIns="91425" rIns="91425" bIns="91425" anchor="t" anchorCtr="0">
            <a:spAutoFit/>
          </a:bodyPr>
          <a:lstStyle/>
          <a:p>
            <a:pPr marL="0" marR="0" lvl="0" indent="0" algn="ctr" rtl="0">
              <a:lnSpc>
                <a:spcPct val="100000"/>
              </a:lnSpc>
              <a:spcBef>
                <a:spcPts val="0"/>
              </a:spcBef>
              <a:spcAft>
                <a:spcPts val="0"/>
              </a:spcAft>
              <a:buClr>
                <a:schemeClr val="dk1"/>
              </a:buClr>
              <a:buSzPts val="1100"/>
              <a:buFont typeface="Arial"/>
              <a:buNone/>
            </a:pPr>
            <a:r>
              <a:rPr lang="en-US" b="1" i="0" u="none" strike="noStrike" cap="none" dirty="0">
                <a:solidFill>
                  <a:schemeClr val="dk1"/>
                </a:solidFill>
                <a:latin typeface="Arial"/>
                <a:ea typeface="Arial"/>
                <a:cs typeface="Arial"/>
                <a:sym typeface="Arial"/>
              </a:rPr>
              <a:t>Craig Hardgrove</a:t>
            </a:r>
          </a:p>
          <a:p>
            <a:pPr marL="0" marR="0" lvl="0" indent="0" algn="ctr" rtl="0">
              <a:lnSpc>
                <a:spcPct val="100000"/>
              </a:lnSpc>
              <a:spcBef>
                <a:spcPts val="0"/>
              </a:spcBef>
              <a:spcAft>
                <a:spcPts val="0"/>
              </a:spcAft>
              <a:buClr>
                <a:schemeClr val="dk1"/>
              </a:buClr>
              <a:buSzPts val="1100"/>
              <a:buFont typeface="Arial"/>
              <a:buNone/>
            </a:pPr>
            <a:r>
              <a:rPr lang="en-US" sz="1050" b="1" i="0" u="none" strike="noStrike" cap="none" dirty="0">
                <a:solidFill>
                  <a:schemeClr val="dk1"/>
                </a:solidFill>
                <a:latin typeface="Arial"/>
                <a:ea typeface="Arial"/>
                <a:cs typeface="Arial"/>
                <a:sym typeface="Arial"/>
              </a:rPr>
              <a:t> </a:t>
            </a:r>
            <a:br>
              <a:rPr lang="en-US" sz="1050" b="1" i="0" u="none" strike="noStrike" cap="none" dirty="0">
                <a:solidFill>
                  <a:schemeClr val="dk1"/>
                </a:solidFill>
                <a:latin typeface="Arial"/>
                <a:ea typeface="Arial"/>
                <a:cs typeface="Arial"/>
                <a:sym typeface="Arial"/>
              </a:rPr>
            </a:br>
            <a:r>
              <a:rPr lang="en-US" sz="1050" b="1" i="0" u="none" strike="noStrike" cap="none" dirty="0">
                <a:solidFill>
                  <a:schemeClr val="dk1"/>
                </a:solidFill>
                <a:latin typeface="Arial"/>
                <a:ea typeface="Arial"/>
                <a:cs typeface="Arial"/>
                <a:sym typeface="Arial"/>
              </a:rPr>
              <a:t>School Of Earth and Space Exploration</a:t>
            </a:r>
            <a:endParaRPr sz="1050" b="1" i="0" u="none" strike="noStrike" cap="none" dirty="0">
              <a:solidFill>
                <a:schemeClr val="dk1"/>
              </a:solidFill>
              <a:latin typeface="Arial"/>
              <a:ea typeface="Arial"/>
              <a:cs typeface="Arial"/>
              <a:sym typeface="Arial"/>
            </a:endParaRPr>
          </a:p>
        </p:txBody>
      </p:sp>
      <p:sp>
        <p:nvSpPr>
          <p:cNvPr id="4" name="Google Shape;9533;p244">
            <a:extLst>
              <a:ext uri="{FF2B5EF4-FFF2-40B4-BE49-F238E27FC236}">
                <a16:creationId xmlns:a16="http://schemas.microsoft.com/office/drawing/2014/main" id="{E9BBBB2C-05ED-260B-E862-82554D28D58F}"/>
              </a:ext>
            </a:extLst>
          </p:cNvPr>
          <p:cNvSpPr txBox="1">
            <a:spLocks noGrp="1"/>
          </p:cNvSpPr>
          <p:nvPr>
            <p:ph type="title"/>
          </p:nvPr>
        </p:nvSpPr>
        <p:spPr>
          <a:xfrm>
            <a:off x="420625" y="320050"/>
            <a:ext cx="8411400" cy="436500"/>
          </a:xfrm>
          <a:noFill/>
          <a:ln>
            <a:noFill/>
          </a:ln>
        </p:spPr>
        <p:txBody>
          <a:bodyPr spcFirstLastPara="1" wrap="square" lIns="0" tIns="0" rIns="0" bIns="0" anchor="t" anchorCtr="0">
            <a:noAutofit/>
          </a:bodyPr>
          <a:lstStyle/>
          <a:p>
            <a:pPr>
              <a:lnSpc>
                <a:spcPct val="90000"/>
              </a:lnSpc>
              <a:buSzPts val="3200"/>
            </a:pPr>
            <a:r>
              <a:rPr lang="en-US" sz="3000" dirty="0">
                <a:highlight>
                  <a:schemeClr val="accent1"/>
                </a:highlight>
              </a:rPr>
              <a:t>Explore Other Worlds</a:t>
            </a: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996"/>
        <p:cNvGrpSpPr/>
        <p:nvPr/>
      </p:nvGrpSpPr>
      <p:grpSpPr>
        <a:xfrm>
          <a:off x="0" y="0"/>
          <a:ext cx="0" cy="0"/>
          <a:chOff x="0" y="0"/>
          <a:chExt cx="0" cy="0"/>
        </a:xfrm>
      </p:grpSpPr>
      <p:pic>
        <p:nvPicPr>
          <p:cNvPr id="997" name="Google Shape;997;p96"/>
          <p:cNvPicPr preferRelativeResize="0">
            <a:picLocks noChangeAspect="1"/>
          </p:cNvPicPr>
          <p:nvPr/>
        </p:nvPicPr>
        <p:blipFill rotWithShape="1">
          <a:blip r:embed="rId3">
            <a:alphaModFix/>
          </a:blip>
          <a:srcRect b="27064"/>
          <a:stretch>
            <a:fillRect/>
          </a:stretch>
        </p:blipFill>
        <p:spPr>
          <a:xfrm>
            <a:off x="427850" y="1099325"/>
            <a:ext cx="5955681" cy="3310750"/>
          </a:xfrm>
          <a:prstGeom prst="rect">
            <a:avLst/>
          </a:prstGeom>
          <a:noFill/>
          <a:ln w="38100" cap="flat" cmpd="sng">
            <a:solidFill>
              <a:srgbClr val="FFC627"/>
            </a:solidFill>
            <a:prstDash val="solid"/>
            <a:round/>
            <a:headEnd type="none" w="sm" len="sm"/>
            <a:tailEnd type="none" w="sm" len="sm"/>
          </a:ln>
        </p:spPr>
      </p:pic>
      <p:pic>
        <p:nvPicPr>
          <p:cNvPr id="998" name="Google Shape;998;p96"/>
          <p:cNvPicPr preferRelativeResize="0">
            <a:picLocks noChangeAspect="1"/>
          </p:cNvPicPr>
          <p:nvPr/>
        </p:nvPicPr>
        <p:blipFill rotWithShape="1">
          <a:blip r:embed="rId4">
            <a:alphaModFix/>
          </a:blip>
          <a:srcRect/>
          <a:stretch/>
        </p:blipFill>
        <p:spPr>
          <a:xfrm>
            <a:off x="6646066" y="1099325"/>
            <a:ext cx="1944809" cy="1952946"/>
          </a:xfrm>
          <a:prstGeom prst="rect">
            <a:avLst/>
          </a:prstGeom>
          <a:noFill/>
          <a:ln w="38100" cap="flat" cmpd="sng">
            <a:solidFill>
              <a:srgbClr val="FFC627"/>
            </a:solidFill>
            <a:prstDash val="solid"/>
            <a:round/>
            <a:headEnd type="none" w="sm" len="sm"/>
            <a:tailEnd type="none" w="sm" len="sm"/>
          </a:ln>
        </p:spPr>
      </p:pic>
      <p:sp>
        <p:nvSpPr>
          <p:cNvPr id="999" name="Google Shape;999;p96"/>
          <p:cNvSpPr txBox="1"/>
          <p:nvPr/>
        </p:nvSpPr>
        <p:spPr>
          <a:xfrm>
            <a:off x="6646066" y="3317476"/>
            <a:ext cx="1963800" cy="954077"/>
          </a:xfrm>
          <a:prstGeom prst="rect">
            <a:avLst/>
          </a:prstGeom>
          <a:solidFill>
            <a:srgbClr val="FFC627"/>
          </a:solidFill>
          <a:ln w="19050" cap="flat" cmpd="sng">
            <a:solidFill>
              <a:schemeClr val="dk1"/>
            </a:solidFill>
            <a:prstDash val="solid"/>
            <a:round/>
            <a:headEnd type="none" w="sm" len="sm"/>
            <a:tailEnd type="none" w="sm" len="sm"/>
          </a:ln>
        </p:spPr>
        <p:txBody>
          <a:bodyPr spcFirstLastPara="1" wrap="square" lIns="91425" tIns="91425" rIns="91425" bIns="91425" anchor="t" anchorCtr="0">
            <a:spAutoFit/>
          </a:bodyPr>
          <a:lstStyle/>
          <a:p>
            <a:pPr marL="0" marR="0" lvl="0" indent="0" algn="ctr" rtl="0">
              <a:lnSpc>
                <a:spcPct val="100000"/>
              </a:lnSpc>
              <a:spcBef>
                <a:spcPts val="0"/>
              </a:spcBef>
              <a:spcAft>
                <a:spcPts val="0"/>
              </a:spcAft>
              <a:buClr>
                <a:schemeClr val="dk1"/>
              </a:buClr>
              <a:buSzPts val="1100"/>
              <a:buFont typeface="Arial"/>
              <a:buNone/>
            </a:pPr>
            <a:r>
              <a:rPr lang="en-US" b="1" i="0" u="none" strike="noStrike" cap="none" dirty="0">
                <a:solidFill>
                  <a:schemeClr val="dk1"/>
                </a:solidFill>
                <a:latin typeface="Arial"/>
                <a:ea typeface="Arial"/>
                <a:cs typeface="Arial"/>
                <a:sym typeface="Arial"/>
              </a:rPr>
              <a:t>Abhishek Singharoy</a:t>
            </a:r>
          </a:p>
          <a:p>
            <a:pPr marL="0" marR="0" lvl="0" indent="0" algn="ctr" rtl="0">
              <a:lnSpc>
                <a:spcPct val="100000"/>
              </a:lnSpc>
              <a:spcBef>
                <a:spcPts val="0"/>
              </a:spcBef>
              <a:spcAft>
                <a:spcPts val="0"/>
              </a:spcAft>
              <a:buClr>
                <a:schemeClr val="dk1"/>
              </a:buClr>
              <a:buSzPts val="1100"/>
              <a:buFont typeface="Arial"/>
              <a:buNone/>
            </a:pPr>
            <a:r>
              <a:rPr lang="en-US" sz="1200" b="1" i="0" u="none" strike="noStrike" cap="none" dirty="0">
                <a:solidFill>
                  <a:schemeClr val="dk1"/>
                </a:solidFill>
                <a:latin typeface="Arial"/>
                <a:ea typeface="Arial"/>
                <a:cs typeface="Arial"/>
                <a:sym typeface="Arial"/>
              </a:rPr>
              <a:t> </a:t>
            </a:r>
            <a:br>
              <a:rPr lang="en-US" sz="1200" b="1" i="0" u="none" strike="noStrike" cap="none" dirty="0">
                <a:solidFill>
                  <a:schemeClr val="dk1"/>
                </a:solidFill>
                <a:latin typeface="Arial"/>
                <a:ea typeface="Arial"/>
                <a:cs typeface="Arial"/>
                <a:sym typeface="Arial"/>
              </a:rPr>
            </a:br>
            <a:r>
              <a:rPr lang="en-US" sz="1200" b="1" i="0" u="none" strike="noStrike" cap="none" dirty="0">
                <a:solidFill>
                  <a:schemeClr val="dk1"/>
                </a:solidFill>
                <a:latin typeface="Arial"/>
                <a:ea typeface="Arial"/>
                <a:cs typeface="Arial"/>
                <a:sym typeface="Arial"/>
              </a:rPr>
              <a:t>School of Molecular Sciences</a:t>
            </a:r>
            <a:endParaRPr sz="1200" b="1" i="0" u="none" strike="noStrike" cap="none" dirty="0">
              <a:solidFill>
                <a:schemeClr val="dk1"/>
              </a:solidFill>
              <a:latin typeface="Arial"/>
              <a:ea typeface="Arial"/>
              <a:cs typeface="Arial"/>
              <a:sym typeface="Arial"/>
            </a:endParaRPr>
          </a:p>
        </p:txBody>
      </p:sp>
      <p:sp>
        <p:nvSpPr>
          <p:cNvPr id="4" name="Google Shape;9533;p244">
            <a:extLst>
              <a:ext uri="{FF2B5EF4-FFF2-40B4-BE49-F238E27FC236}">
                <a16:creationId xmlns:a16="http://schemas.microsoft.com/office/drawing/2014/main" id="{9DB2F218-3D01-8690-7E1E-A15625398318}"/>
              </a:ext>
            </a:extLst>
          </p:cNvPr>
          <p:cNvSpPr txBox="1">
            <a:spLocks noGrp="1"/>
          </p:cNvSpPr>
          <p:nvPr>
            <p:ph type="title"/>
          </p:nvPr>
        </p:nvSpPr>
        <p:spPr>
          <a:xfrm>
            <a:off x="420625" y="320050"/>
            <a:ext cx="8411400" cy="436500"/>
          </a:xfrm>
          <a:noFill/>
          <a:ln>
            <a:noFill/>
          </a:ln>
        </p:spPr>
        <p:txBody>
          <a:bodyPr spcFirstLastPara="1" wrap="square" lIns="0" tIns="0" rIns="0" bIns="0" anchor="t" anchorCtr="0">
            <a:noAutofit/>
          </a:bodyPr>
          <a:lstStyle/>
          <a:p>
            <a:pPr>
              <a:lnSpc>
                <a:spcPct val="90000"/>
              </a:lnSpc>
              <a:buSzPts val="3200"/>
            </a:pPr>
            <a:r>
              <a:rPr lang="en-US" sz="3000" dirty="0">
                <a:highlight>
                  <a:schemeClr val="accent1"/>
                </a:highlight>
              </a:rPr>
              <a:t>Peer Into Cells</a:t>
            </a: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9525"/>
        <p:cNvGrpSpPr/>
        <p:nvPr/>
      </p:nvGrpSpPr>
      <p:grpSpPr>
        <a:xfrm>
          <a:off x="0" y="0"/>
          <a:ext cx="0" cy="0"/>
          <a:chOff x="0" y="0"/>
          <a:chExt cx="0" cy="0"/>
        </a:xfrm>
      </p:grpSpPr>
      <p:sp>
        <p:nvSpPr>
          <p:cNvPr id="9526" name="Google Shape;9526;p243"/>
          <p:cNvSpPr txBox="1">
            <a:spLocks noGrp="1"/>
          </p:cNvSpPr>
          <p:nvPr>
            <p:ph type="title"/>
          </p:nvPr>
        </p:nvSpPr>
        <p:spPr>
          <a:xfrm>
            <a:off x="358282" y="320050"/>
            <a:ext cx="2935200" cy="4335077"/>
          </a:xfrm>
          <a:prstGeom prst="rect">
            <a:avLst/>
          </a:prstGeom>
        </p:spPr>
        <p:txBody>
          <a:bodyPr spcFirstLastPara="1" wrap="square" lIns="0" tIns="0" rIns="0" bIns="0" anchor="ctr" anchorCtr="0">
            <a:noAutofit/>
          </a:bodyPr>
          <a:lstStyle/>
          <a:p>
            <a:pPr marL="0" lvl="0" indent="0" algn="r" rtl="0">
              <a:spcBef>
                <a:spcPts val="0"/>
              </a:spcBef>
              <a:spcAft>
                <a:spcPts val="0"/>
              </a:spcAft>
              <a:buNone/>
            </a:pPr>
            <a:r>
              <a:rPr lang="en" dirty="0">
                <a:solidFill>
                  <a:schemeClr val="tx1"/>
                </a:solidFill>
              </a:rPr>
              <a:t>Agenda</a:t>
            </a:r>
            <a:endParaRPr dirty="0">
              <a:solidFill>
                <a:schemeClr val="tx1"/>
              </a:solidFill>
            </a:endParaRPr>
          </a:p>
        </p:txBody>
      </p:sp>
      <p:sp>
        <p:nvSpPr>
          <p:cNvPr id="9527" name="Google Shape;9527;p243"/>
          <p:cNvSpPr txBox="1">
            <a:spLocks noGrp="1"/>
          </p:cNvSpPr>
          <p:nvPr>
            <p:ph type="subTitle" idx="1"/>
          </p:nvPr>
        </p:nvSpPr>
        <p:spPr>
          <a:xfrm>
            <a:off x="4506893" y="503600"/>
            <a:ext cx="4454700" cy="4508100"/>
          </a:xfrm>
          <a:prstGeom prst="rect">
            <a:avLst/>
          </a:prstGeom>
        </p:spPr>
        <p:txBody>
          <a:bodyPr spcFirstLastPara="1" wrap="square" lIns="0" tIns="0" rIns="0" bIns="0" anchor="t" anchorCtr="0">
            <a:noAutofit/>
          </a:bodyPr>
          <a:lstStyle/>
          <a:p>
            <a:pPr marL="457200" lvl="0" indent="-355600" algn="l" rtl="0">
              <a:lnSpc>
                <a:spcPct val="150000"/>
              </a:lnSpc>
              <a:spcBef>
                <a:spcPts val="0"/>
              </a:spcBef>
              <a:spcAft>
                <a:spcPts val="300"/>
              </a:spcAft>
              <a:buSzPts val="2000"/>
              <a:buChar char="●"/>
            </a:pPr>
            <a:endParaRPr lang="en" b="0" dirty="0">
              <a:solidFill>
                <a:schemeClr val="tx1"/>
              </a:solidFill>
            </a:endParaRPr>
          </a:p>
          <a:p>
            <a:pPr marL="457200" lvl="0" indent="-355600" algn="l" rtl="0">
              <a:lnSpc>
                <a:spcPct val="150000"/>
              </a:lnSpc>
              <a:spcBef>
                <a:spcPts val="200"/>
              </a:spcBef>
              <a:spcAft>
                <a:spcPts val="1000"/>
              </a:spcAft>
              <a:buSzPts val="2000"/>
              <a:buChar char="●"/>
            </a:pPr>
            <a:r>
              <a:rPr lang="en" b="0" dirty="0">
                <a:solidFill>
                  <a:schemeClr val="tx1"/>
                </a:solidFill>
              </a:rPr>
              <a:t>Research Technology Office</a:t>
            </a:r>
          </a:p>
          <a:p>
            <a:pPr marL="457200" lvl="0" indent="-355600" algn="l" rtl="0">
              <a:lnSpc>
                <a:spcPct val="150000"/>
              </a:lnSpc>
              <a:spcBef>
                <a:spcPts val="200"/>
              </a:spcBef>
              <a:spcAft>
                <a:spcPts val="1000"/>
              </a:spcAft>
              <a:buSzPts val="2000"/>
              <a:buChar char="●"/>
            </a:pPr>
            <a:r>
              <a:rPr lang="en" b="0" dirty="0">
                <a:solidFill>
                  <a:schemeClr val="tx1"/>
                </a:solidFill>
              </a:rPr>
              <a:t>Services and Solutions</a:t>
            </a:r>
          </a:p>
          <a:p>
            <a:pPr marL="457200" lvl="0" indent="-355600" algn="l" rtl="0">
              <a:lnSpc>
                <a:spcPct val="150000"/>
              </a:lnSpc>
              <a:spcBef>
                <a:spcPts val="200"/>
              </a:spcBef>
              <a:spcAft>
                <a:spcPts val="1000"/>
              </a:spcAft>
              <a:buSzPts val="2000"/>
              <a:buChar char="●"/>
            </a:pPr>
            <a:r>
              <a:rPr lang="en" b="0" dirty="0">
                <a:solidFill>
                  <a:schemeClr val="tx1"/>
                </a:solidFill>
              </a:rPr>
              <a:t>Growth Investments</a:t>
            </a:r>
          </a:p>
          <a:p>
            <a:pPr marL="457200" lvl="0" indent="0" algn="l" rtl="0">
              <a:lnSpc>
                <a:spcPct val="150000"/>
              </a:lnSpc>
              <a:spcBef>
                <a:spcPts val="200"/>
              </a:spcBef>
              <a:spcAft>
                <a:spcPts val="1000"/>
              </a:spcAft>
              <a:buNone/>
            </a:pPr>
            <a:r>
              <a:rPr lang="en-US" b="0" dirty="0">
                <a:solidFill>
                  <a:schemeClr val="tx1"/>
                </a:solidFill>
              </a:rPr>
              <a:t>Classroom Support</a:t>
            </a:r>
          </a:p>
          <a:p>
            <a:pPr marL="457200" lvl="0" indent="0" algn="l" rtl="0">
              <a:lnSpc>
                <a:spcPct val="150000"/>
              </a:lnSpc>
              <a:spcBef>
                <a:spcPts val="200"/>
              </a:spcBef>
              <a:spcAft>
                <a:spcPts val="1000"/>
              </a:spcAft>
              <a:buNone/>
            </a:pPr>
            <a:r>
              <a:rPr lang="en-US" b="0" dirty="0">
                <a:solidFill>
                  <a:schemeClr val="tx1"/>
                </a:solidFill>
              </a:rPr>
              <a:t>Project Examples</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968"/>
        <p:cNvGrpSpPr/>
        <p:nvPr/>
      </p:nvGrpSpPr>
      <p:grpSpPr>
        <a:xfrm>
          <a:off x="0" y="0"/>
          <a:ext cx="0" cy="0"/>
          <a:chOff x="0" y="0"/>
          <a:chExt cx="0" cy="0"/>
        </a:xfrm>
      </p:grpSpPr>
      <p:pic>
        <p:nvPicPr>
          <p:cNvPr id="973" name="Google Shape;973;g22b4870e5e0_0_0"/>
          <p:cNvPicPr preferRelativeResize="0">
            <a:picLocks noChangeAspect="1"/>
          </p:cNvPicPr>
          <p:nvPr/>
        </p:nvPicPr>
        <p:blipFill rotWithShape="1">
          <a:blip r:embed="rId3">
            <a:alphaModFix/>
          </a:blip>
          <a:stretch/>
        </p:blipFill>
        <p:spPr>
          <a:xfrm>
            <a:off x="420625" y="1162044"/>
            <a:ext cx="6161970" cy="3124205"/>
          </a:xfrm>
          <a:prstGeom prst="rect">
            <a:avLst/>
          </a:prstGeom>
          <a:noFill/>
          <a:ln w="28575" cap="flat" cmpd="sng">
            <a:solidFill>
              <a:srgbClr val="FFC627"/>
            </a:solidFill>
            <a:prstDash val="solid"/>
            <a:round/>
            <a:headEnd type="none" w="sm" len="sm"/>
            <a:tailEnd type="none" w="sm" len="sm"/>
          </a:ln>
        </p:spPr>
      </p:pic>
      <p:sp>
        <p:nvSpPr>
          <p:cNvPr id="4" name="Google Shape;9533;p244">
            <a:extLst>
              <a:ext uri="{FF2B5EF4-FFF2-40B4-BE49-F238E27FC236}">
                <a16:creationId xmlns:a16="http://schemas.microsoft.com/office/drawing/2014/main" id="{73BF1984-5E59-35DA-1EC4-BD24A75B2874}"/>
              </a:ext>
            </a:extLst>
          </p:cNvPr>
          <p:cNvSpPr txBox="1">
            <a:spLocks noGrp="1"/>
          </p:cNvSpPr>
          <p:nvPr>
            <p:ph type="title"/>
          </p:nvPr>
        </p:nvSpPr>
        <p:spPr>
          <a:xfrm>
            <a:off x="420625" y="320050"/>
            <a:ext cx="8411400" cy="436500"/>
          </a:xfrm>
          <a:noFill/>
          <a:ln>
            <a:noFill/>
          </a:ln>
        </p:spPr>
        <p:txBody>
          <a:bodyPr spcFirstLastPara="1" wrap="square" lIns="0" tIns="0" rIns="0" bIns="0" anchor="t" anchorCtr="0">
            <a:noAutofit/>
          </a:bodyPr>
          <a:lstStyle/>
          <a:p>
            <a:pPr>
              <a:lnSpc>
                <a:spcPct val="90000"/>
              </a:lnSpc>
              <a:buSzPts val="3200"/>
            </a:pPr>
            <a:r>
              <a:rPr lang="en-US" sz="3000" dirty="0">
                <a:highlight>
                  <a:schemeClr val="accent1"/>
                </a:highlight>
              </a:rPr>
              <a:t>Manage Invasive Species</a:t>
            </a:r>
          </a:p>
        </p:txBody>
      </p:sp>
      <p:sp>
        <p:nvSpPr>
          <p:cNvPr id="6" name="Google Shape;1023;g14db458f55d_1_0">
            <a:extLst>
              <a:ext uri="{FF2B5EF4-FFF2-40B4-BE49-F238E27FC236}">
                <a16:creationId xmlns:a16="http://schemas.microsoft.com/office/drawing/2014/main" id="{808B1F8E-523C-2266-40D0-369A689A7C0C}"/>
              </a:ext>
            </a:extLst>
          </p:cNvPr>
          <p:cNvSpPr txBox="1"/>
          <p:nvPr/>
        </p:nvSpPr>
        <p:spPr>
          <a:xfrm>
            <a:off x="6772375" y="2936400"/>
            <a:ext cx="1866600" cy="915605"/>
          </a:xfrm>
          <a:prstGeom prst="rect">
            <a:avLst/>
          </a:prstGeom>
          <a:solidFill>
            <a:srgbClr val="FFC627"/>
          </a:solidFill>
          <a:ln w="19050" cap="flat" cmpd="sng">
            <a:solidFill>
              <a:schemeClr val="dk1"/>
            </a:solidFill>
            <a:prstDash val="solid"/>
            <a:round/>
            <a:headEnd type="none" w="sm" len="sm"/>
            <a:tailEnd type="none" w="sm" len="sm"/>
          </a:ln>
        </p:spPr>
        <p:txBody>
          <a:bodyPr spcFirstLastPara="1" wrap="square" lIns="91425" tIns="91425" rIns="91425" bIns="91425" anchor="t" anchorCtr="0">
            <a:spAutoFit/>
          </a:bodyPr>
          <a:lstStyle/>
          <a:p>
            <a:pPr marL="0" marR="0" lvl="0" indent="0" algn="ctr" rtl="0">
              <a:lnSpc>
                <a:spcPct val="100000"/>
              </a:lnSpc>
              <a:spcBef>
                <a:spcPts val="0"/>
              </a:spcBef>
              <a:spcAft>
                <a:spcPts val="0"/>
              </a:spcAft>
              <a:buClr>
                <a:schemeClr val="dk1"/>
              </a:buClr>
              <a:buSzPts val="1100"/>
              <a:buFont typeface="Arial"/>
              <a:buNone/>
            </a:pPr>
            <a:r>
              <a:rPr lang="en-US" sz="1600" b="1" i="0" u="none" strike="noStrike" cap="none" dirty="0">
                <a:solidFill>
                  <a:schemeClr val="dk1"/>
                </a:solidFill>
                <a:latin typeface="Arial"/>
                <a:ea typeface="Arial"/>
                <a:cs typeface="Arial"/>
                <a:sym typeface="Arial"/>
              </a:rPr>
              <a:t>Peter Schlichting</a:t>
            </a:r>
          </a:p>
          <a:p>
            <a:pPr marL="0" marR="0" lvl="0" indent="0" algn="ctr" rtl="0">
              <a:lnSpc>
                <a:spcPct val="100000"/>
              </a:lnSpc>
              <a:spcBef>
                <a:spcPts val="0"/>
              </a:spcBef>
              <a:spcAft>
                <a:spcPts val="0"/>
              </a:spcAft>
              <a:buClr>
                <a:schemeClr val="dk1"/>
              </a:buClr>
              <a:buSzPts val="1100"/>
              <a:buFont typeface="Arial"/>
              <a:buNone/>
            </a:pPr>
            <a:br>
              <a:rPr lang="en-US" sz="1050" b="1" i="0" u="none" strike="noStrike" cap="none" dirty="0">
                <a:solidFill>
                  <a:schemeClr val="dk1"/>
                </a:solidFill>
                <a:latin typeface="Arial"/>
                <a:ea typeface="Arial"/>
                <a:cs typeface="Arial"/>
                <a:sym typeface="Arial"/>
              </a:rPr>
            </a:br>
            <a:r>
              <a:rPr lang="en-US" sz="1050" b="1" i="0" u="none" strike="noStrike" cap="none" dirty="0">
                <a:solidFill>
                  <a:schemeClr val="dk1"/>
                </a:solidFill>
                <a:latin typeface="Arial"/>
                <a:ea typeface="Arial"/>
                <a:cs typeface="Arial"/>
                <a:sym typeface="Arial"/>
              </a:rPr>
              <a:t>Post-Doctoral Research Associate</a:t>
            </a:r>
            <a:endParaRPr sz="1050" b="1" i="0" u="none" strike="noStrike" cap="none" dirty="0">
              <a:solidFill>
                <a:schemeClr val="dk1"/>
              </a:solidFill>
              <a:latin typeface="Arial"/>
              <a:ea typeface="Arial"/>
              <a:cs typeface="Arial"/>
              <a:sym typeface="Arial"/>
            </a:endParaRPr>
          </a:p>
        </p:txBody>
      </p:sp>
      <p:pic>
        <p:nvPicPr>
          <p:cNvPr id="7" name="Google Shape;969;g22b4870e5e0_0_0">
            <a:hlinkClick r:id="rId4"/>
            <a:extLst>
              <a:ext uri="{FF2B5EF4-FFF2-40B4-BE49-F238E27FC236}">
                <a16:creationId xmlns:a16="http://schemas.microsoft.com/office/drawing/2014/main" id="{409ED9DA-6331-EE35-18FC-E65155216216}"/>
              </a:ext>
            </a:extLst>
          </p:cNvPr>
          <p:cNvPicPr preferRelativeResize="0"/>
          <p:nvPr/>
        </p:nvPicPr>
        <p:blipFill rotWithShape="1">
          <a:blip r:embed="rId5">
            <a:alphaModFix/>
          </a:blip>
          <a:srcRect b="46279"/>
          <a:stretch>
            <a:fillRect/>
          </a:stretch>
        </p:blipFill>
        <p:spPr>
          <a:xfrm>
            <a:off x="6772375" y="1220046"/>
            <a:ext cx="1866600" cy="1504100"/>
          </a:xfrm>
          <a:prstGeom prst="rect">
            <a:avLst/>
          </a:prstGeom>
          <a:noFill/>
          <a:ln w="38100" cap="flat" cmpd="sng">
            <a:solidFill>
              <a:srgbClr val="FFC627"/>
            </a:solidFill>
            <a:prstDash val="solid"/>
            <a:round/>
            <a:headEnd type="none" w="sm" len="sm"/>
            <a:tailEnd type="none" w="sm" len="sm"/>
          </a:ln>
        </p:spPr>
      </p:pic>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9532">
          <a:extLst>
            <a:ext uri="{FF2B5EF4-FFF2-40B4-BE49-F238E27FC236}">
              <a16:creationId xmlns:a16="http://schemas.microsoft.com/office/drawing/2014/main" id="{4241E945-3312-6BA6-F5FB-47DCB8A2E559}"/>
            </a:ext>
          </a:extLst>
        </p:cNvPr>
        <p:cNvGrpSpPr/>
        <p:nvPr/>
      </p:nvGrpSpPr>
      <p:grpSpPr>
        <a:xfrm>
          <a:off x="0" y="0"/>
          <a:ext cx="0" cy="0"/>
          <a:chOff x="0" y="0"/>
          <a:chExt cx="0" cy="0"/>
        </a:xfrm>
      </p:grpSpPr>
      <p:sp>
        <p:nvSpPr>
          <p:cNvPr id="9533" name="Google Shape;9533;p244">
            <a:extLst>
              <a:ext uri="{FF2B5EF4-FFF2-40B4-BE49-F238E27FC236}">
                <a16:creationId xmlns:a16="http://schemas.microsoft.com/office/drawing/2014/main" id="{975988B5-92D2-0889-14D5-C9D8B93C943C}"/>
              </a:ext>
            </a:extLst>
          </p:cNvPr>
          <p:cNvSpPr txBox="1">
            <a:spLocks noGrp="1"/>
          </p:cNvSpPr>
          <p:nvPr>
            <p:ph type="title"/>
          </p:nvPr>
        </p:nvSpPr>
        <p:spPr>
          <a:xfrm>
            <a:off x="420625" y="320050"/>
            <a:ext cx="8411400" cy="436500"/>
          </a:xfrm>
        </p:spPr>
        <p:txBody>
          <a:bodyPr spcFirstLastPara="1" wrap="square" lIns="0" tIns="0" rIns="0" bIns="0" anchor="t" anchorCtr="0">
            <a:noAutofit/>
          </a:bodyPr>
          <a:lstStyle/>
          <a:p>
            <a:pPr lvl="0"/>
            <a:r>
              <a:rPr lang="en-US" sz="3000" dirty="0"/>
              <a:t>RTO Initiatives</a:t>
            </a:r>
          </a:p>
        </p:txBody>
      </p:sp>
      <p:pic>
        <p:nvPicPr>
          <p:cNvPr id="11266" name="Picture 2">
            <a:extLst>
              <a:ext uri="{FF2B5EF4-FFF2-40B4-BE49-F238E27FC236}">
                <a16:creationId xmlns:a16="http://schemas.microsoft.com/office/drawing/2014/main" id="{E6CBB626-3B86-996B-8092-274A0C0DED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44657" y="1265565"/>
            <a:ext cx="1645504" cy="693340"/>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Flinn Foundation | Office of Clinical Partnerships">
            <a:extLst>
              <a:ext uri="{FF2B5EF4-FFF2-40B4-BE49-F238E27FC236}">
                <a16:creationId xmlns:a16="http://schemas.microsoft.com/office/drawing/2014/main" id="{3985DB3C-BD25-DF8B-AE8C-36435F04E18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467101" y="3192569"/>
            <a:ext cx="1800225" cy="531003"/>
          </a:xfrm>
          <a:prstGeom prst="rect">
            <a:avLst/>
          </a:prstGeom>
          <a:noFill/>
          <a:extLst>
            <a:ext uri="{909E8E84-426E-40DD-AFC4-6F175D3DCCD1}">
              <a14:hiddenFill xmlns:a14="http://schemas.microsoft.com/office/drawing/2010/main">
                <a:solidFill>
                  <a:srgbClr val="FFFFFF"/>
                </a:solidFill>
              </a14:hiddenFill>
            </a:ext>
          </a:extLst>
        </p:spPr>
      </p:pic>
      <p:pic>
        <p:nvPicPr>
          <p:cNvPr id="11268" name="Picture 4" descr="A hyperlink to the main ADHS webpage - AZ generic logo">
            <a:extLst>
              <a:ext uri="{FF2B5EF4-FFF2-40B4-BE49-F238E27FC236}">
                <a16:creationId xmlns:a16="http://schemas.microsoft.com/office/drawing/2014/main" id="{1C2628EF-ACC8-9D56-C646-F19CF277916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528849" y="3975131"/>
            <a:ext cx="943564" cy="523220"/>
          </a:xfrm>
          <a:prstGeom prst="rect">
            <a:avLst/>
          </a:prstGeom>
          <a:noFill/>
          <a:extLst>
            <a:ext uri="{909E8E84-426E-40DD-AFC4-6F175D3DCCD1}">
              <a14:hiddenFill xmlns:a14="http://schemas.microsoft.com/office/drawing/2010/main">
                <a:solidFill>
                  <a:srgbClr val="FFFFFF"/>
                </a:solidFill>
              </a14:hiddenFill>
            </a:ext>
          </a:extLst>
        </p:spPr>
      </p:pic>
      <p:sp>
        <p:nvSpPr>
          <p:cNvPr id="19" name="TextBox 18">
            <a:extLst>
              <a:ext uri="{FF2B5EF4-FFF2-40B4-BE49-F238E27FC236}">
                <a16:creationId xmlns:a16="http://schemas.microsoft.com/office/drawing/2014/main" id="{9A9CE31C-09A1-8C0F-69A3-0126D4AE455C}"/>
              </a:ext>
            </a:extLst>
          </p:cNvPr>
          <p:cNvSpPr txBox="1"/>
          <p:nvPr/>
        </p:nvSpPr>
        <p:spPr>
          <a:xfrm>
            <a:off x="4572000" y="3921975"/>
            <a:ext cx="3645879" cy="523220"/>
          </a:xfrm>
          <a:prstGeom prst="rect">
            <a:avLst/>
          </a:prstGeom>
          <a:noFill/>
        </p:spPr>
        <p:txBody>
          <a:bodyPr wrap="square">
            <a:spAutoFit/>
          </a:bodyPr>
          <a:lstStyle/>
          <a:p>
            <a:r>
              <a:rPr lang="en-US" sz="1400" dirty="0">
                <a:solidFill>
                  <a:schemeClr val="tx1"/>
                </a:solidFill>
                <a:latin typeface="+mj-lt"/>
              </a:rPr>
              <a:t>ADHS Grants ASU $</a:t>
            </a:r>
            <a:r>
              <a:rPr lang="en-US" sz="1400" dirty="0" err="1">
                <a:solidFill>
                  <a:schemeClr val="tx1"/>
                </a:solidFill>
                <a:latin typeface="+mj-lt"/>
              </a:rPr>
              <a:t>5M</a:t>
            </a:r>
            <a:r>
              <a:rPr lang="en-US" sz="1400" dirty="0">
                <a:solidFill>
                  <a:schemeClr val="tx1"/>
                </a:solidFill>
                <a:latin typeface="+mj-lt"/>
              </a:rPr>
              <a:t> to construct an Arizona Pathogen Genomics Platform</a:t>
            </a:r>
            <a:endParaRPr lang="en-US" dirty="0">
              <a:solidFill>
                <a:schemeClr val="tx1"/>
              </a:solidFill>
              <a:latin typeface="+mj-lt"/>
            </a:endParaRPr>
          </a:p>
        </p:txBody>
      </p:sp>
      <p:pic>
        <p:nvPicPr>
          <p:cNvPr id="11270" name="Picture 6" descr="National Science Foundation - Wikipedia">
            <a:extLst>
              <a:ext uri="{FF2B5EF4-FFF2-40B4-BE49-F238E27FC236}">
                <a16:creationId xmlns:a16="http://schemas.microsoft.com/office/drawing/2014/main" id="{F914348D-9999-FF15-B661-E6AB81039BD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84437" y="2030390"/>
            <a:ext cx="676988" cy="630152"/>
          </a:xfrm>
          <a:prstGeom prst="rect">
            <a:avLst/>
          </a:prstGeom>
          <a:noFill/>
          <a:extLst>
            <a:ext uri="{909E8E84-426E-40DD-AFC4-6F175D3DCCD1}">
              <a14:hiddenFill xmlns:a14="http://schemas.microsoft.com/office/drawing/2010/main">
                <a:solidFill>
                  <a:srgbClr val="FFFFFF"/>
                </a:solidFill>
              </a14:hiddenFill>
            </a:ext>
          </a:extLst>
        </p:spPr>
      </p:pic>
      <p:sp>
        <p:nvSpPr>
          <p:cNvPr id="23" name="TextBox 22">
            <a:extLst>
              <a:ext uri="{FF2B5EF4-FFF2-40B4-BE49-F238E27FC236}">
                <a16:creationId xmlns:a16="http://schemas.microsoft.com/office/drawing/2014/main" id="{9B5BA217-C8E3-D42D-5EF2-5594CA7BA12F}"/>
              </a:ext>
            </a:extLst>
          </p:cNvPr>
          <p:cNvSpPr txBox="1"/>
          <p:nvPr/>
        </p:nvSpPr>
        <p:spPr>
          <a:xfrm>
            <a:off x="4107386" y="2060135"/>
            <a:ext cx="3974492" cy="523220"/>
          </a:xfrm>
          <a:prstGeom prst="rect">
            <a:avLst/>
          </a:prstGeom>
          <a:noFill/>
        </p:spPr>
        <p:txBody>
          <a:bodyPr wrap="square">
            <a:spAutoFit/>
          </a:bodyPr>
          <a:lstStyle/>
          <a:p>
            <a:r>
              <a:rPr lang="en-US" dirty="0">
                <a:solidFill>
                  <a:schemeClr val="tx1"/>
                </a:solidFill>
                <a:latin typeface="+mj-lt"/>
              </a:rPr>
              <a:t>NSF Grants UT and Arizona State University $</a:t>
            </a:r>
            <a:r>
              <a:rPr lang="en-US" dirty="0" err="1">
                <a:solidFill>
                  <a:schemeClr val="tx1"/>
                </a:solidFill>
                <a:latin typeface="+mj-lt"/>
              </a:rPr>
              <a:t>5M</a:t>
            </a:r>
            <a:r>
              <a:rPr lang="en-US" dirty="0">
                <a:solidFill>
                  <a:schemeClr val="tx1"/>
                </a:solidFill>
                <a:latin typeface="+mj-lt"/>
              </a:rPr>
              <a:t> to Train Advanced Technology Facilitators</a:t>
            </a:r>
          </a:p>
        </p:txBody>
      </p:sp>
      <p:pic>
        <p:nvPicPr>
          <p:cNvPr id="11272" name="Picture 8" descr="Trusted CI: The NSF Cybersecurity Center of Excellence">
            <a:extLst>
              <a:ext uri="{FF2B5EF4-FFF2-40B4-BE49-F238E27FC236}">
                <a16:creationId xmlns:a16="http://schemas.microsoft.com/office/drawing/2014/main" id="{19BBD90F-7B22-0E74-CC6B-C3480D791AA6}"/>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333742" y="1389242"/>
            <a:ext cx="1857632" cy="530844"/>
          </a:xfrm>
          <a:prstGeom prst="rect">
            <a:avLst/>
          </a:prstGeom>
          <a:noFill/>
          <a:extLst>
            <a:ext uri="{909E8E84-426E-40DD-AFC4-6F175D3DCCD1}">
              <a14:hiddenFill xmlns:a14="http://schemas.microsoft.com/office/drawing/2010/main">
                <a:solidFill>
                  <a:srgbClr val="FFFFFF"/>
                </a:solidFill>
              </a14:hiddenFill>
            </a:ext>
          </a:extLst>
        </p:spPr>
      </p:pic>
      <p:sp>
        <p:nvSpPr>
          <p:cNvPr id="25" name="TextBox 24">
            <a:extLst>
              <a:ext uri="{FF2B5EF4-FFF2-40B4-BE49-F238E27FC236}">
                <a16:creationId xmlns:a16="http://schemas.microsoft.com/office/drawing/2014/main" id="{3E9E626D-3E54-2927-44DB-88260AACF198}"/>
              </a:ext>
            </a:extLst>
          </p:cNvPr>
          <p:cNvSpPr txBox="1"/>
          <p:nvPr/>
        </p:nvSpPr>
        <p:spPr>
          <a:xfrm>
            <a:off x="5366913" y="3088738"/>
            <a:ext cx="3106675" cy="738664"/>
          </a:xfrm>
          <a:prstGeom prst="rect">
            <a:avLst/>
          </a:prstGeom>
          <a:noFill/>
        </p:spPr>
        <p:txBody>
          <a:bodyPr wrap="square">
            <a:spAutoFit/>
          </a:bodyPr>
          <a:lstStyle/>
          <a:p>
            <a:r>
              <a:rPr lang="en-US" i="0" dirty="0">
                <a:solidFill>
                  <a:schemeClr val="tx1"/>
                </a:solidFill>
                <a:effectLst/>
                <a:latin typeface="+mj-lt"/>
              </a:rPr>
              <a:t>ASU, Valleywise Health mine untapped data resources to improve health care in Arizona</a:t>
            </a:r>
            <a:endParaRPr lang="en-US" dirty="0">
              <a:solidFill>
                <a:schemeClr val="tx1"/>
              </a:solidFill>
              <a:latin typeface="+mj-lt"/>
            </a:endParaRPr>
          </a:p>
        </p:txBody>
      </p:sp>
      <p:pic>
        <p:nvPicPr>
          <p:cNvPr id="11274" name="Picture 10">
            <a:extLst>
              <a:ext uri="{FF2B5EF4-FFF2-40B4-BE49-F238E27FC236}">
                <a16:creationId xmlns:a16="http://schemas.microsoft.com/office/drawing/2014/main" id="{72495743-350C-6566-D925-89AF6AD6F1A3}"/>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00031" y="3159648"/>
            <a:ext cx="2855110" cy="1857375"/>
          </a:xfrm>
          <a:prstGeom prst="rect">
            <a:avLst/>
          </a:prstGeom>
          <a:noFill/>
          <a:extLst>
            <a:ext uri="{909E8E84-426E-40DD-AFC4-6F175D3DCCD1}">
              <a14:hiddenFill xmlns:a14="http://schemas.microsoft.com/office/drawing/2010/main">
                <a:solidFill>
                  <a:srgbClr val="FFFFFF"/>
                </a:solidFill>
              </a14:hiddenFill>
            </a:ext>
          </a:extLst>
        </p:spPr>
      </p:pic>
      <p:sp>
        <p:nvSpPr>
          <p:cNvPr id="28" name="TextBox 27">
            <a:extLst>
              <a:ext uri="{FF2B5EF4-FFF2-40B4-BE49-F238E27FC236}">
                <a16:creationId xmlns:a16="http://schemas.microsoft.com/office/drawing/2014/main" id="{322A7FBA-BDE4-860C-2133-309B5D39C70E}"/>
              </a:ext>
            </a:extLst>
          </p:cNvPr>
          <p:cNvSpPr txBox="1"/>
          <p:nvPr/>
        </p:nvSpPr>
        <p:spPr>
          <a:xfrm>
            <a:off x="6037283" y="4583093"/>
            <a:ext cx="2883070" cy="523220"/>
          </a:xfrm>
          <a:prstGeom prst="rect">
            <a:avLst/>
          </a:prstGeom>
          <a:noFill/>
        </p:spPr>
        <p:txBody>
          <a:bodyPr wrap="square">
            <a:spAutoFit/>
          </a:bodyPr>
          <a:lstStyle/>
          <a:p>
            <a:pPr algn="l" fontAlgn="base">
              <a:spcBef>
                <a:spcPts val="750"/>
              </a:spcBef>
              <a:spcAft>
                <a:spcPts val="375"/>
              </a:spcAft>
              <a:buNone/>
            </a:pPr>
            <a:r>
              <a:rPr lang="en-US" i="0" dirty="0">
                <a:solidFill>
                  <a:schemeClr val="tx1"/>
                </a:solidFill>
                <a:effectLst/>
                <a:latin typeface="+mj-lt"/>
              </a:rPr>
              <a:t>Opportunity and Risk: AI and Indian Country</a:t>
            </a:r>
          </a:p>
        </p:txBody>
      </p:sp>
      <p:sp>
        <p:nvSpPr>
          <p:cNvPr id="30" name="TextBox 29">
            <a:extLst>
              <a:ext uri="{FF2B5EF4-FFF2-40B4-BE49-F238E27FC236}">
                <a16:creationId xmlns:a16="http://schemas.microsoft.com/office/drawing/2014/main" id="{188208A9-2471-1EEA-6655-8D88D1E0D8A6}"/>
              </a:ext>
            </a:extLst>
          </p:cNvPr>
          <p:cNvSpPr txBox="1"/>
          <p:nvPr/>
        </p:nvSpPr>
        <p:spPr>
          <a:xfrm>
            <a:off x="364155" y="2022645"/>
            <a:ext cx="2991708" cy="646331"/>
          </a:xfrm>
          <a:prstGeom prst="rect">
            <a:avLst/>
          </a:prstGeom>
          <a:noFill/>
        </p:spPr>
        <p:txBody>
          <a:bodyPr wrap="square">
            <a:spAutoFit/>
          </a:bodyPr>
          <a:lstStyle/>
          <a:p>
            <a:pPr defTabSz="457200">
              <a:spcBef>
                <a:spcPts val="600"/>
              </a:spcBef>
            </a:pPr>
            <a:r>
              <a:rPr lang="en-US" sz="1800" b="1" i="1" dirty="0"/>
              <a:t>Enable </a:t>
            </a:r>
            <a:r>
              <a:rPr lang="en-US" sz="1800" b="1" i="1" u="sng" dirty="0"/>
              <a:t>all</a:t>
            </a:r>
            <a:r>
              <a:rPr lang="en-US" sz="1800" b="1" i="1" dirty="0"/>
              <a:t> forms of research</a:t>
            </a:r>
          </a:p>
        </p:txBody>
      </p:sp>
      <p:sp>
        <p:nvSpPr>
          <p:cNvPr id="47" name="TextBox 46">
            <a:extLst>
              <a:ext uri="{FF2B5EF4-FFF2-40B4-BE49-F238E27FC236}">
                <a16:creationId xmlns:a16="http://schemas.microsoft.com/office/drawing/2014/main" id="{A4C6E570-5FDF-0B63-D5CB-DEE357CF58BB}"/>
              </a:ext>
            </a:extLst>
          </p:cNvPr>
          <p:cNvSpPr txBox="1"/>
          <p:nvPr/>
        </p:nvSpPr>
        <p:spPr>
          <a:xfrm>
            <a:off x="306323" y="2762250"/>
            <a:ext cx="6465951"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600"/>
              </a:spcBef>
              <a:spcAft>
                <a:spcPts val="0"/>
              </a:spcAft>
              <a:buClr>
                <a:srgbClr val="000000"/>
              </a:buClr>
              <a:buSzTx/>
              <a:buFont typeface="Arial"/>
              <a:buNone/>
              <a:tabLst/>
              <a:defRPr/>
            </a:pPr>
            <a:r>
              <a:rPr kumimoji="0" lang="en-US" sz="1800" b="1" i="1" u="none" strike="noStrike" kern="0" cap="none" spc="0" normalizeH="0" baseline="0" noProof="0" dirty="0">
                <a:ln>
                  <a:noFill/>
                </a:ln>
                <a:solidFill>
                  <a:srgbClr val="000000"/>
                </a:solidFill>
                <a:effectLst/>
                <a:uLnTx/>
                <a:uFillTx/>
                <a:sym typeface="Arial"/>
              </a:rPr>
              <a:t>Lead with </a:t>
            </a:r>
            <a:r>
              <a:rPr lang="en-US" sz="1800" b="1" i="1" noProof="0" dirty="0"/>
              <a:t>p</a:t>
            </a:r>
            <a:r>
              <a:rPr kumimoji="0" lang="en-US" sz="1800" b="1" i="1" u="none" strike="noStrike" kern="0" cap="none" spc="0" normalizeH="0" baseline="0" noProof="0" dirty="0">
                <a:ln>
                  <a:noFill/>
                </a:ln>
                <a:solidFill>
                  <a:srgbClr val="000000"/>
                </a:solidFill>
                <a:effectLst/>
                <a:uLnTx/>
                <a:uFillTx/>
                <a:sym typeface="Arial"/>
              </a:rPr>
              <a:t>urpose,</a:t>
            </a:r>
            <a:r>
              <a:rPr kumimoji="0" lang="en-US" sz="1800" b="1" i="1" u="none" strike="noStrike" kern="0" cap="none" spc="0" normalizeH="0" noProof="0" dirty="0">
                <a:ln>
                  <a:noFill/>
                </a:ln>
                <a:solidFill>
                  <a:srgbClr val="000000"/>
                </a:solidFill>
                <a:effectLst/>
                <a:uLnTx/>
                <a:uFillTx/>
                <a:sym typeface="Arial"/>
              </a:rPr>
              <a:t> never with technology alone</a:t>
            </a:r>
            <a:endParaRPr kumimoji="0" lang="en-US" sz="1800" b="0" i="1" u="none" strike="noStrike" kern="0" cap="none" spc="0" normalizeH="0" baseline="0" noProof="0" dirty="0">
              <a:ln>
                <a:noFill/>
              </a:ln>
              <a:solidFill>
                <a:srgbClr val="000000"/>
              </a:solidFill>
              <a:effectLst/>
              <a:uLnTx/>
              <a:uFillTx/>
              <a:sym typeface="Arial"/>
            </a:endParaRPr>
          </a:p>
        </p:txBody>
      </p:sp>
      <p:sp>
        <p:nvSpPr>
          <p:cNvPr id="48" name="TextBox 47">
            <a:extLst>
              <a:ext uri="{FF2B5EF4-FFF2-40B4-BE49-F238E27FC236}">
                <a16:creationId xmlns:a16="http://schemas.microsoft.com/office/drawing/2014/main" id="{162BB1A6-4159-645B-D32C-986D0CFE0C14}"/>
              </a:ext>
            </a:extLst>
          </p:cNvPr>
          <p:cNvSpPr txBox="1"/>
          <p:nvPr/>
        </p:nvSpPr>
        <p:spPr>
          <a:xfrm>
            <a:off x="364154" y="1282847"/>
            <a:ext cx="3082463" cy="646331"/>
          </a:xfrm>
          <a:prstGeom prst="rect">
            <a:avLst/>
          </a:prstGeom>
          <a:noFill/>
        </p:spPr>
        <p:txBody>
          <a:bodyPr wrap="square">
            <a:spAutoFit/>
          </a:bodyPr>
          <a:lstStyle/>
          <a:p>
            <a:pPr defTabSz="457200">
              <a:spcBef>
                <a:spcPts val="600"/>
              </a:spcBef>
            </a:pPr>
            <a:r>
              <a:rPr lang="en-US" sz="1800" b="1" i="1" dirty="0"/>
              <a:t>Protect our community and partners</a:t>
            </a:r>
          </a:p>
        </p:txBody>
      </p:sp>
      <p:pic>
        <p:nvPicPr>
          <p:cNvPr id="11280" name="Picture 16" descr="Tribal College Journal of American Indian Higher Education">
            <a:extLst>
              <a:ext uri="{FF2B5EF4-FFF2-40B4-BE49-F238E27FC236}">
                <a16:creationId xmlns:a16="http://schemas.microsoft.com/office/drawing/2014/main" id="{DE825333-AB34-A7D7-65E3-06F0B358C6CB}"/>
              </a:ext>
            </a:extLst>
          </p:cNvPr>
          <p:cNvPicPr>
            <a:picLocks noChangeAspect="1" noChangeArrowheads="1"/>
          </p:cNvPicPr>
          <p:nvPr/>
        </p:nvPicPr>
        <p:blipFill rotWithShape="1">
          <a:blip r:embed="rId9">
            <a:extLst>
              <a:ext uri="{28A0092B-C50C-407E-A947-70E740481C1C}">
                <a14:useLocalDpi xmlns:a14="http://schemas.microsoft.com/office/drawing/2010/main" val="0"/>
              </a:ext>
            </a:extLst>
          </a:blip>
          <a:srcRect r="18107" b="35449"/>
          <a:stretch>
            <a:fillRect/>
          </a:stretch>
        </p:blipFill>
        <p:spPr bwMode="auto">
          <a:xfrm>
            <a:off x="3482757" y="4668179"/>
            <a:ext cx="2500905" cy="317941"/>
          </a:xfrm>
          <a:prstGeom prst="rect">
            <a:avLst/>
          </a:prstGeom>
          <a:noFill/>
          <a:extLst>
            <a:ext uri="{909E8E84-426E-40DD-AFC4-6F175D3DCCD1}">
              <a14:hiddenFill xmlns:a14="http://schemas.microsoft.com/office/drawing/2010/main">
                <a:solidFill>
                  <a:srgbClr val="FFFFFF"/>
                </a:solidFill>
              </a14:hiddenFill>
            </a:ext>
          </a:extLst>
        </p:spPr>
      </p:pic>
      <p:sp>
        <p:nvSpPr>
          <p:cNvPr id="50" name="TextBox 49">
            <a:extLst>
              <a:ext uri="{FF2B5EF4-FFF2-40B4-BE49-F238E27FC236}">
                <a16:creationId xmlns:a16="http://schemas.microsoft.com/office/drawing/2014/main" id="{A073C298-968B-2D1E-01A7-13C1B8234A0D}"/>
              </a:ext>
            </a:extLst>
          </p:cNvPr>
          <p:cNvSpPr txBox="1"/>
          <p:nvPr/>
        </p:nvSpPr>
        <p:spPr>
          <a:xfrm>
            <a:off x="364154" y="877814"/>
            <a:ext cx="7293946" cy="369332"/>
          </a:xfrm>
          <a:prstGeom prst="rect">
            <a:avLst/>
          </a:prstGeom>
          <a:noFill/>
        </p:spPr>
        <p:txBody>
          <a:bodyPr wrap="square">
            <a:spAutoFit/>
          </a:bodyPr>
          <a:lstStyle/>
          <a:p>
            <a:r>
              <a:rPr lang="en-US" sz="1800" dirty="0">
                <a:solidFill>
                  <a:schemeClr val="tx1"/>
                </a:solidFill>
                <a:latin typeface="+mn-lt"/>
              </a:rPr>
              <a:t>RTO staff engage in securing grants aligned with our primary duties</a:t>
            </a:r>
            <a:endParaRPr lang="en-US" sz="1800" dirty="0">
              <a:latin typeface="+mn-lt"/>
            </a:endParaRPr>
          </a:p>
        </p:txBody>
      </p:sp>
    </p:spTree>
    <p:extLst>
      <p:ext uri="{BB962C8B-B14F-4D97-AF65-F5344CB8AC3E}">
        <p14:creationId xmlns:p14="http://schemas.microsoft.com/office/powerpoint/2010/main" val="4244347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1266"/>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1272"/>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0"/>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11270"/>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3"/>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7"/>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1274"/>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16"/>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11268"/>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11280"/>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28"/>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9"/>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3" grpId="0"/>
      <p:bldP spid="25" grpId="0"/>
      <p:bldP spid="28" grpId="0"/>
      <p:bldP spid="30" grpId="0"/>
      <p:bldP spid="47" grpId="0"/>
      <p:bldP spid="48"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9620"/>
        <p:cNvGrpSpPr/>
        <p:nvPr/>
      </p:nvGrpSpPr>
      <p:grpSpPr>
        <a:xfrm>
          <a:off x="0" y="0"/>
          <a:ext cx="0" cy="0"/>
          <a:chOff x="0" y="0"/>
          <a:chExt cx="0" cy="0"/>
        </a:xfrm>
      </p:grpSpPr>
      <p:sp>
        <p:nvSpPr>
          <p:cNvPr id="9621" name="Google Shape;9621;p256"/>
          <p:cNvSpPr txBox="1">
            <a:spLocks noGrp="1"/>
          </p:cNvSpPr>
          <p:nvPr>
            <p:ph type="title"/>
          </p:nvPr>
        </p:nvSpPr>
        <p:spPr>
          <a:xfrm>
            <a:off x="428200" y="2061850"/>
            <a:ext cx="2508600" cy="5409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sz="2900" dirty="0"/>
              <a:t>  Thank you</a:t>
            </a:r>
            <a:endParaRPr sz="2900" dirty="0"/>
          </a:p>
        </p:txBody>
      </p:sp>
      <p:sp>
        <p:nvSpPr>
          <p:cNvPr id="2" name="TextBox 1">
            <a:extLst>
              <a:ext uri="{FF2B5EF4-FFF2-40B4-BE49-F238E27FC236}">
                <a16:creationId xmlns:a16="http://schemas.microsoft.com/office/drawing/2014/main" id="{0F08A197-4199-DA16-B4B3-157A469093D1}"/>
              </a:ext>
            </a:extLst>
          </p:cNvPr>
          <p:cNvSpPr txBox="1"/>
          <p:nvPr/>
        </p:nvSpPr>
        <p:spPr>
          <a:xfrm>
            <a:off x="428200" y="4569997"/>
            <a:ext cx="4572000" cy="338554"/>
          </a:xfrm>
          <a:prstGeom prst="rect">
            <a:avLst/>
          </a:prstGeom>
          <a:noFill/>
        </p:spPr>
        <p:txBody>
          <a:bodyPr wrap="square">
            <a:spAutoFit/>
          </a:bodyPr>
          <a:lstStyle/>
          <a:p>
            <a:pPr indent="0" fontAlgn="base">
              <a:buNone/>
            </a:pPr>
            <a:r>
              <a:rPr lang="en-US" sz="1600" dirty="0"/>
              <a:t>Learn more and engage at </a:t>
            </a:r>
            <a:r>
              <a:rPr lang="en-US" sz="1600" b="1" dirty="0"/>
              <a:t>rto.asu.edu </a:t>
            </a:r>
          </a:p>
        </p:txBody>
      </p:sp>
      <p:pic>
        <p:nvPicPr>
          <p:cNvPr id="3" name="Picture 2">
            <a:extLst>
              <a:ext uri="{FF2B5EF4-FFF2-40B4-BE49-F238E27FC236}">
                <a16:creationId xmlns:a16="http://schemas.microsoft.com/office/drawing/2014/main" id="{7E870686-2C55-C2A4-7442-3BC44C05D094}"/>
              </a:ext>
            </a:extLst>
          </p:cNvPr>
          <p:cNvPicPr>
            <a:picLocks noChangeAspect="1"/>
          </p:cNvPicPr>
          <p:nvPr/>
        </p:nvPicPr>
        <p:blipFill>
          <a:blip r:embed="rId3"/>
          <a:stretch>
            <a:fillRect/>
          </a:stretch>
        </p:blipFill>
        <p:spPr>
          <a:xfrm>
            <a:off x="6384159" y="2875683"/>
            <a:ext cx="1219375" cy="1210727"/>
          </a:xfrm>
          <a:prstGeom prst="rect">
            <a:avLst/>
          </a:prstGeom>
          <a:ln w="38100">
            <a:solidFill>
              <a:schemeClr val="bg1"/>
            </a:solidFill>
          </a:ln>
        </p:spPr>
      </p:pic>
      <p:pic>
        <p:nvPicPr>
          <p:cNvPr id="4" name="Google Shape;2659;p130">
            <a:extLst>
              <a:ext uri="{FF2B5EF4-FFF2-40B4-BE49-F238E27FC236}">
                <a16:creationId xmlns:a16="http://schemas.microsoft.com/office/drawing/2014/main" id="{DE904547-C584-400A-6372-12A0846FDA44}"/>
              </a:ext>
            </a:extLst>
          </p:cNvPr>
          <p:cNvPicPr preferRelativeResize="0"/>
          <p:nvPr/>
        </p:nvPicPr>
        <p:blipFill>
          <a:blip r:embed="rId4">
            <a:alphaModFix/>
          </a:blip>
          <a:srcRect b="33107"/>
          <a:stretch>
            <a:fillRect/>
          </a:stretch>
        </p:blipFill>
        <p:spPr>
          <a:xfrm>
            <a:off x="5399866" y="736632"/>
            <a:ext cx="2203668" cy="530194"/>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94E3FA0-85AB-BA03-CAC6-29C72EA6452C}"/>
            </a:ext>
          </a:extLst>
        </p:cNvPr>
        <p:cNvGrpSpPr/>
        <p:nvPr/>
      </p:nvGrpSpPr>
      <p:grpSpPr>
        <a:xfrm>
          <a:off x="0" y="0"/>
          <a:ext cx="0" cy="0"/>
          <a:chOff x="0" y="0"/>
          <a:chExt cx="0" cy="0"/>
        </a:xfrm>
      </p:grpSpPr>
      <p:pic>
        <p:nvPicPr>
          <p:cNvPr id="3" name="Google Shape;703;g2f4f17611cf_1_412">
            <a:extLst>
              <a:ext uri="{FF2B5EF4-FFF2-40B4-BE49-F238E27FC236}">
                <a16:creationId xmlns:a16="http://schemas.microsoft.com/office/drawing/2014/main" id="{41ADF727-010E-2881-D5CC-96D7DAD62B81}"/>
              </a:ext>
            </a:extLst>
          </p:cNvPr>
          <p:cNvPicPr preferRelativeResize="0"/>
          <p:nvPr/>
        </p:nvPicPr>
        <p:blipFill>
          <a:blip r:embed="rId2">
            <a:alphaModFix/>
          </a:blip>
          <a:srcRect t="9903" b="17962"/>
          <a:stretch>
            <a:fillRect/>
          </a:stretch>
        </p:blipFill>
        <p:spPr>
          <a:xfrm>
            <a:off x="0" y="0"/>
            <a:ext cx="9144000" cy="4255372"/>
          </a:xfrm>
          <a:prstGeom prst="rect">
            <a:avLst/>
          </a:prstGeom>
          <a:noFill/>
          <a:ln>
            <a:noFill/>
          </a:ln>
        </p:spPr>
      </p:pic>
      <p:pic>
        <p:nvPicPr>
          <p:cNvPr id="8" name="Picture 7">
            <a:extLst>
              <a:ext uri="{FF2B5EF4-FFF2-40B4-BE49-F238E27FC236}">
                <a16:creationId xmlns:a16="http://schemas.microsoft.com/office/drawing/2014/main" id="{B912B680-6A85-843A-33F7-8398703B3068}"/>
              </a:ext>
            </a:extLst>
          </p:cNvPr>
          <p:cNvPicPr>
            <a:picLocks noChangeAspect="1"/>
          </p:cNvPicPr>
          <p:nvPr/>
        </p:nvPicPr>
        <p:blipFill>
          <a:blip r:embed="rId3"/>
          <a:stretch>
            <a:fillRect/>
          </a:stretch>
        </p:blipFill>
        <p:spPr>
          <a:xfrm>
            <a:off x="402459" y="332508"/>
            <a:ext cx="1219375" cy="1210727"/>
          </a:xfrm>
          <a:prstGeom prst="rect">
            <a:avLst/>
          </a:prstGeom>
          <a:ln w="38100">
            <a:solidFill>
              <a:schemeClr val="bg1"/>
            </a:solidFill>
          </a:ln>
        </p:spPr>
      </p:pic>
    </p:spTree>
    <p:extLst>
      <p:ext uri="{BB962C8B-B14F-4D97-AF65-F5344CB8AC3E}">
        <p14:creationId xmlns:p14="http://schemas.microsoft.com/office/powerpoint/2010/main" val="148439816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9532"/>
        <p:cNvGrpSpPr/>
        <p:nvPr/>
      </p:nvGrpSpPr>
      <p:grpSpPr>
        <a:xfrm>
          <a:off x="0" y="0"/>
          <a:ext cx="0" cy="0"/>
          <a:chOff x="0" y="0"/>
          <a:chExt cx="0" cy="0"/>
        </a:xfrm>
      </p:grpSpPr>
      <p:sp>
        <p:nvSpPr>
          <p:cNvPr id="9533" name="Google Shape;9533;p244"/>
          <p:cNvSpPr txBox="1">
            <a:spLocks noGrp="1"/>
          </p:cNvSpPr>
          <p:nvPr>
            <p:ph type="title"/>
          </p:nvPr>
        </p:nvSpPr>
        <p:spPr>
          <a:xfrm>
            <a:off x="420625" y="320050"/>
            <a:ext cx="8411400" cy="436500"/>
          </a:xfrm>
        </p:spPr>
        <p:txBody>
          <a:bodyPr spcFirstLastPara="1" wrap="square" lIns="0" tIns="0" rIns="0" bIns="0" anchor="t" anchorCtr="0">
            <a:noAutofit/>
          </a:bodyPr>
          <a:lstStyle/>
          <a:p>
            <a:pPr lvl="0"/>
            <a:r>
              <a:rPr lang="en-US" sz="3000" dirty="0"/>
              <a:t>Research Technology Office</a:t>
            </a:r>
          </a:p>
        </p:txBody>
      </p:sp>
      <p:sp>
        <p:nvSpPr>
          <p:cNvPr id="9534" name="Google Shape;9534;p244"/>
          <p:cNvSpPr txBox="1">
            <a:spLocks noGrp="1"/>
          </p:cNvSpPr>
          <p:nvPr>
            <p:ph type="body" idx="1"/>
          </p:nvPr>
        </p:nvSpPr>
        <p:spPr>
          <a:xfrm>
            <a:off x="404497" y="989637"/>
            <a:ext cx="5348604" cy="3833813"/>
          </a:xfrm>
        </p:spPr>
        <p:txBody>
          <a:bodyPr spcFirstLastPara="1" wrap="square" lIns="0" tIns="0" rIns="0" bIns="0" anchor="t" anchorCtr="0">
            <a:noAutofit/>
          </a:bodyPr>
          <a:lstStyle/>
          <a:p>
            <a:pPr marL="101600" indent="0" fontAlgn="base">
              <a:spcAft>
                <a:spcPts val="1200"/>
              </a:spcAft>
              <a:buNone/>
            </a:pPr>
            <a:r>
              <a:rPr lang="en-US" dirty="0">
                <a:solidFill>
                  <a:schemeClr val="tx1"/>
                </a:solidFill>
              </a:rPr>
              <a:t>The Research Technology Office (RTO) provides </a:t>
            </a:r>
            <a:r>
              <a:rPr lang="en-US" b="1" dirty="0">
                <a:solidFill>
                  <a:schemeClr val="tx1"/>
                </a:solidFill>
              </a:rPr>
              <a:t>best-in-class technology solutions </a:t>
            </a:r>
            <a:r>
              <a:rPr lang="en-US" dirty="0">
                <a:solidFill>
                  <a:schemeClr val="tx1"/>
                </a:solidFill>
              </a:rPr>
              <a:t>in support of the rapidly growing ASU research enterprise. </a:t>
            </a:r>
          </a:p>
          <a:p>
            <a:pPr marL="101600" indent="0" fontAlgn="base">
              <a:spcAft>
                <a:spcPts val="1200"/>
              </a:spcAft>
              <a:buNone/>
            </a:pPr>
            <a:r>
              <a:rPr lang="en-US" dirty="0">
                <a:solidFill>
                  <a:schemeClr val="tx1"/>
                </a:solidFill>
              </a:rPr>
              <a:t>We are committed to ensuring research conducted by our investigator community is </a:t>
            </a:r>
            <a:r>
              <a:rPr lang="en-US" b="1" dirty="0">
                <a:solidFill>
                  <a:schemeClr val="tx1"/>
                </a:solidFill>
              </a:rPr>
              <a:t>highly</a:t>
            </a:r>
            <a:r>
              <a:rPr lang="en-US" dirty="0">
                <a:solidFill>
                  <a:schemeClr val="tx1"/>
                </a:solidFill>
              </a:rPr>
              <a:t> </a:t>
            </a:r>
            <a:r>
              <a:rPr lang="en-US" b="1" dirty="0">
                <a:solidFill>
                  <a:schemeClr val="tx1"/>
                </a:solidFill>
              </a:rPr>
              <a:t>enabled, protected, and value-driven. </a:t>
            </a:r>
          </a:p>
        </p:txBody>
      </p:sp>
      <p:sp>
        <p:nvSpPr>
          <p:cNvPr id="8" name="TextBox 7">
            <a:extLst>
              <a:ext uri="{FF2B5EF4-FFF2-40B4-BE49-F238E27FC236}">
                <a16:creationId xmlns:a16="http://schemas.microsoft.com/office/drawing/2014/main" id="{EFF5A0A8-2439-3706-6220-6D3DD30CF470}"/>
              </a:ext>
            </a:extLst>
          </p:cNvPr>
          <p:cNvSpPr txBox="1"/>
          <p:nvPr/>
        </p:nvSpPr>
        <p:spPr>
          <a:xfrm>
            <a:off x="404496" y="4608097"/>
            <a:ext cx="4572000" cy="338554"/>
          </a:xfrm>
          <a:prstGeom prst="rect">
            <a:avLst/>
          </a:prstGeom>
          <a:noFill/>
        </p:spPr>
        <p:txBody>
          <a:bodyPr wrap="square">
            <a:spAutoFit/>
          </a:bodyPr>
          <a:lstStyle/>
          <a:p>
            <a:pPr indent="0" fontAlgn="base">
              <a:buNone/>
            </a:pPr>
            <a:r>
              <a:rPr lang="en-US" sz="1600" dirty="0"/>
              <a:t>More details available at </a:t>
            </a:r>
            <a:r>
              <a:rPr lang="en-US" sz="1600" b="1" dirty="0"/>
              <a:t>rto.asu.edu </a:t>
            </a:r>
          </a:p>
        </p:txBody>
      </p:sp>
      <p:pic>
        <p:nvPicPr>
          <p:cNvPr id="10" name="Picture 9">
            <a:extLst>
              <a:ext uri="{FF2B5EF4-FFF2-40B4-BE49-F238E27FC236}">
                <a16:creationId xmlns:a16="http://schemas.microsoft.com/office/drawing/2014/main" id="{6490B046-6428-6B71-8356-A1889D5F66D3}"/>
              </a:ext>
            </a:extLst>
          </p:cNvPr>
          <p:cNvPicPr>
            <a:picLocks noChangeAspect="1"/>
          </p:cNvPicPr>
          <p:nvPr/>
        </p:nvPicPr>
        <p:blipFill>
          <a:blip r:embed="rId3"/>
          <a:srcRect l="69479"/>
          <a:stretch>
            <a:fillRect/>
          </a:stretch>
        </p:blipFill>
        <p:spPr>
          <a:xfrm>
            <a:off x="6353174" y="488"/>
            <a:ext cx="2790825" cy="5142523"/>
          </a:xfrm>
          <a:prstGeom prst="rect">
            <a:avLst/>
          </a:prstGeom>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9532">
          <a:extLst>
            <a:ext uri="{FF2B5EF4-FFF2-40B4-BE49-F238E27FC236}">
              <a16:creationId xmlns:a16="http://schemas.microsoft.com/office/drawing/2014/main" id="{26E5A949-5ED7-CAAF-1C75-21CE249C2259}"/>
            </a:ext>
          </a:extLst>
        </p:cNvPr>
        <p:cNvGrpSpPr/>
        <p:nvPr/>
      </p:nvGrpSpPr>
      <p:grpSpPr>
        <a:xfrm>
          <a:off x="0" y="0"/>
          <a:ext cx="0" cy="0"/>
          <a:chOff x="0" y="0"/>
          <a:chExt cx="0" cy="0"/>
        </a:xfrm>
      </p:grpSpPr>
      <p:sp>
        <p:nvSpPr>
          <p:cNvPr id="9533" name="Google Shape;9533;p244">
            <a:extLst>
              <a:ext uri="{FF2B5EF4-FFF2-40B4-BE49-F238E27FC236}">
                <a16:creationId xmlns:a16="http://schemas.microsoft.com/office/drawing/2014/main" id="{241EC604-5956-6ED0-594D-88F683AFA322}"/>
              </a:ext>
            </a:extLst>
          </p:cNvPr>
          <p:cNvSpPr txBox="1">
            <a:spLocks noGrp="1"/>
          </p:cNvSpPr>
          <p:nvPr>
            <p:ph type="title"/>
          </p:nvPr>
        </p:nvSpPr>
        <p:spPr>
          <a:xfrm>
            <a:off x="420625" y="320050"/>
            <a:ext cx="8411400" cy="436500"/>
          </a:xfrm>
        </p:spPr>
        <p:txBody>
          <a:bodyPr spcFirstLastPara="1" wrap="square" lIns="0" tIns="0" rIns="0" bIns="0" anchor="t" anchorCtr="0">
            <a:noAutofit/>
          </a:bodyPr>
          <a:lstStyle/>
          <a:p>
            <a:pPr lvl="0"/>
            <a:r>
              <a:rPr lang="en-US" sz="3000" dirty="0"/>
              <a:t>Research Technology Office</a:t>
            </a:r>
          </a:p>
        </p:txBody>
      </p:sp>
      <p:sp>
        <p:nvSpPr>
          <p:cNvPr id="9534" name="Google Shape;9534;p244">
            <a:extLst>
              <a:ext uri="{FF2B5EF4-FFF2-40B4-BE49-F238E27FC236}">
                <a16:creationId xmlns:a16="http://schemas.microsoft.com/office/drawing/2014/main" id="{CB2BD843-2B29-5425-FCD2-4B84F049AE36}"/>
              </a:ext>
            </a:extLst>
          </p:cNvPr>
          <p:cNvSpPr txBox="1">
            <a:spLocks noGrp="1"/>
          </p:cNvSpPr>
          <p:nvPr>
            <p:ph type="body" idx="1"/>
          </p:nvPr>
        </p:nvSpPr>
        <p:spPr>
          <a:xfrm>
            <a:off x="420689" y="1651000"/>
            <a:ext cx="3423948" cy="2701925"/>
          </a:xfrm>
        </p:spPr>
        <p:txBody>
          <a:bodyPr spcFirstLastPara="1" wrap="square" lIns="0" tIns="0" rIns="0" bIns="0" anchor="t" anchorCtr="0">
            <a:noAutofit/>
          </a:bodyPr>
          <a:lstStyle/>
          <a:p>
            <a:pPr fontAlgn="base">
              <a:spcAft>
                <a:spcPts val="600"/>
              </a:spcAft>
              <a:buFont typeface="Wingdings" panose="05000000000000000000" pitchFamily="2" charset="2"/>
              <a:buChar char="§"/>
            </a:pPr>
            <a:r>
              <a:rPr lang="en-US" sz="1800" dirty="0"/>
              <a:t>Research Computing</a:t>
            </a:r>
          </a:p>
          <a:p>
            <a:pPr fontAlgn="base">
              <a:spcAft>
                <a:spcPts val="600"/>
              </a:spcAft>
              <a:buFont typeface="Wingdings" panose="05000000000000000000" pitchFamily="2" charset="2"/>
              <a:buChar char="§"/>
            </a:pPr>
            <a:r>
              <a:rPr lang="en-US" sz="1800" dirty="0"/>
              <a:t>Research Data Management</a:t>
            </a:r>
          </a:p>
          <a:p>
            <a:pPr fontAlgn="base">
              <a:spcAft>
                <a:spcPts val="600"/>
              </a:spcAft>
              <a:buFont typeface="Wingdings" panose="05000000000000000000" pitchFamily="2" charset="2"/>
              <a:buChar char="§"/>
            </a:pPr>
            <a:r>
              <a:rPr lang="en-US" sz="1800" dirty="0"/>
              <a:t>Secure and Regulated Research</a:t>
            </a:r>
          </a:p>
          <a:p>
            <a:pPr fontAlgn="base">
              <a:spcAft>
                <a:spcPts val="600"/>
              </a:spcAft>
              <a:buFont typeface="Wingdings" panose="05000000000000000000" pitchFamily="2" charset="2"/>
              <a:buChar char="§"/>
            </a:pPr>
            <a:r>
              <a:rPr lang="en-US" sz="1800" dirty="0"/>
              <a:t>Partner Development </a:t>
            </a:r>
          </a:p>
          <a:p>
            <a:pPr fontAlgn="base">
              <a:spcAft>
                <a:spcPts val="600"/>
              </a:spcAft>
              <a:buFont typeface="Wingdings" panose="05000000000000000000" pitchFamily="2" charset="2"/>
              <a:buChar char="§"/>
            </a:pPr>
            <a:r>
              <a:rPr lang="en-US" sz="1800" dirty="0"/>
              <a:t>Community Engagement</a:t>
            </a:r>
          </a:p>
          <a:p>
            <a:pPr fontAlgn="base">
              <a:spcAft>
                <a:spcPts val="600"/>
              </a:spcAft>
              <a:buFont typeface="Wingdings" panose="05000000000000000000" pitchFamily="2" charset="2"/>
              <a:buChar char="§"/>
            </a:pPr>
            <a:r>
              <a:rPr lang="en-US" sz="1800" dirty="0"/>
              <a:t>Network Infrastructure</a:t>
            </a:r>
          </a:p>
          <a:p>
            <a:pPr marL="101600" indent="0" fontAlgn="base">
              <a:buNone/>
            </a:pPr>
            <a:endParaRPr lang="en-US" sz="1800" dirty="0"/>
          </a:p>
          <a:p>
            <a:pPr marL="101600" indent="0" fontAlgn="base">
              <a:buNone/>
            </a:pPr>
            <a:endParaRPr lang="en-US" sz="1800" dirty="0"/>
          </a:p>
          <a:p>
            <a:pPr fontAlgn="base">
              <a:buFont typeface="Wingdings" panose="05000000000000000000" pitchFamily="2" charset="2"/>
              <a:buChar char="§"/>
            </a:pPr>
            <a:endParaRPr lang="en" sz="1600" dirty="0"/>
          </a:p>
        </p:txBody>
      </p:sp>
      <p:sp>
        <p:nvSpPr>
          <p:cNvPr id="3" name="Google Shape;9534;p244">
            <a:extLst>
              <a:ext uri="{FF2B5EF4-FFF2-40B4-BE49-F238E27FC236}">
                <a16:creationId xmlns:a16="http://schemas.microsoft.com/office/drawing/2014/main" id="{2673DB43-5B2B-A168-559A-F91982043CCB}"/>
              </a:ext>
            </a:extLst>
          </p:cNvPr>
          <p:cNvSpPr txBox="1">
            <a:spLocks/>
          </p:cNvSpPr>
          <p:nvPr/>
        </p:nvSpPr>
        <p:spPr>
          <a:xfrm>
            <a:off x="4136310" y="1651001"/>
            <a:ext cx="4121865" cy="2978150"/>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L="457200" marR="0" lvl="0" indent="-355600" algn="l" rtl="0">
              <a:lnSpc>
                <a:spcPct val="115000"/>
              </a:lnSpc>
              <a:spcBef>
                <a:spcPts val="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1pPr>
            <a:lvl2pPr marL="914400" marR="0" lvl="1" indent="-355600" algn="l" rtl="0">
              <a:lnSpc>
                <a:spcPct val="115000"/>
              </a:lnSpc>
              <a:spcBef>
                <a:spcPts val="8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2pPr>
            <a:lvl3pPr marL="1371600" marR="0" lvl="2" indent="-355600" algn="l" rtl="0">
              <a:lnSpc>
                <a:spcPct val="115000"/>
              </a:lnSpc>
              <a:spcBef>
                <a:spcPts val="8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55600" algn="l" rtl="0">
              <a:lnSpc>
                <a:spcPct val="115000"/>
              </a:lnSpc>
              <a:spcBef>
                <a:spcPts val="8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4pPr>
            <a:lvl5pPr marL="2286000" marR="0" lvl="4" indent="-355600" algn="l" rtl="0">
              <a:lnSpc>
                <a:spcPct val="115000"/>
              </a:lnSpc>
              <a:spcBef>
                <a:spcPts val="8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5pPr>
            <a:lvl6pPr marL="2743200" marR="0" lvl="5" indent="-355600" algn="l" rtl="0">
              <a:lnSpc>
                <a:spcPct val="115000"/>
              </a:lnSpc>
              <a:spcBef>
                <a:spcPts val="8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6pPr>
            <a:lvl7pPr marL="3200400" marR="0" lvl="6" indent="-355600" algn="l" rtl="0">
              <a:lnSpc>
                <a:spcPct val="115000"/>
              </a:lnSpc>
              <a:spcBef>
                <a:spcPts val="8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7pPr>
            <a:lvl8pPr marL="3657600" marR="0" lvl="7" indent="-355600" algn="l" rtl="0">
              <a:lnSpc>
                <a:spcPct val="115000"/>
              </a:lnSpc>
              <a:spcBef>
                <a:spcPts val="8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8pPr>
            <a:lvl9pPr marL="4114800" marR="0" lvl="8" indent="-355600" algn="l" rtl="0">
              <a:lnSpc>
                <a:spcPct val="115000"/>
              </a:lnSpc>
              <a:spcBef>
                <a:spcPts val="800"/>
              </a:spcBef>
              <a:spcAft>
                <a:spcPts val="800"/>
              </a:spcAft>
              <a:buClr>
                <a:schemeClr val="dk1"/>
              </a:buClr>
              <a:buSzPts val="2000"/>
              <a:buFont typeface="Arial"/>
              <a:buChar char="■"/>
              <a:defRPr sz="2000" b="0" i="0" u="none" strike="noStrike" cap="none">
                <a:solidFill>
                  <a:schemeClr val="dk1"/>
                </a:solidFill>
                <a:latin typeface="Arial"/>
                <a:ea typeface="Arial"/>
                <a:cs typeface="Arial"/>
                <a:sym typeface="Arial"/>
              </a:defRPr>
            </a:lvl9pPr>
          </a:lstStyle>
          <a:p>
            <a:pPr fontAlgn="base">
              <a:spcAft>
                <a:spcPts val="600"/>
              </a:spcAft>
              <a:buFont typeface="Wingdings" panose="05000000000000000000" pitchFamily="2" charset="2"/>
              <a:buChar char="§"/>
            </a:pPr>
            <a:r>
              <a:rPr lang="en-US" sz="1800" dirty="0"/>
              <a:t>Enterprise Research Administration</a:t>
            </a:r>
          </a:p>
          <a:p>
            <a:pPr fontAlgn="base">
              <a:spcAft>
                <a:spcPts val="600"/>
              </a:spcAft>
              <a:buFont typeface="Wingdings" panose="05000000000000000000" pitchFamily="2" charset="2"/>
              <a:buChar char="§"/>
            </a:pPr>
            <a:r>
              <a:rPr lang="en-US" sz="1800" dirty="0"/>
              <a:t>Technical Training</a:t>
            </a:r>
          </a:p>
          <a:p>
            <a:pPr fontAlgn="base">
              <a:spcAft>
                <a:spcPts val="600"/>
              </a:spcAft>
              <a:buFont typeface="Wingdings" panose="05000000000000000000" pitchFamily="2" charset="2"/>
              <a:buChar char="§"/>
            </a:pPr>
            <a:r>
              <a:rPr lang="en-US" sz="1800" dirty="0"/>
              <a:t>Classroom Support</a:t>
            </a:r>
          </a:p>
          <a:p>
            <a:pPr fontAlgn="base">
              <a:spcAft>
                <a:spcPts val="600"/>
              </a:spcAft>
              <a:buFont typeface="Wingdings" panose="05000000000000000000" pitchFamily="2" charset="2"/>
              <a:buChar char="§"/>
            </a:pPr>
            <a:r>
              <a:rPr lang="en-US" sz="1800" dirty="0"/>
              <a:t>Process Automation</a:t>
            </a:r>
          </a:p>
          <a:p>
            <a:pPr fontAlgn="base">
              <a:spcAft>
                <a:spcPts val="600"/>
              </a:spcAft>
              <a:buFont typeface="Wingdings" panose="05000000000000000000" pitchFamily="2" charset="2"/>
              <a:buChar char="§"/>
            </a:pPr>
            <a:r>
              <a:rPr lang="en-US" sz="1800" dirty="0"/>
              <a:t>Proposal Development</a:t>
            </a:r>
          </a:p>
          <a:p>
            <a:pPr fontAlgn="base">
              <a:spcAft>
                <a:spcPts val="600"/>
              </a:spcAft>
              <a:buFont typeface="Wingdings" panose="05000000000000000000" pitchFamily="2" charset="2"/>
              <a:buChar char="§"/>
            </a:pPr>
            <a:r>
              <a:rPr lang="en-US" sz="1800" dirty="0"/>
              <a:t>Research Software Engineering</a:t>
            </a:r>
          </a:p>
          <a:p>
            <a:pPr fontAlgn="base">
              <a:spcAft>
                <a:spcPts val="600"/>
              </a:spcAft>
              <a:buFont typeface="Wingdings" panose="05000000000000000000" pitchFamily="2" charset="2"/>
              <a:buChar char="§"/>
            </a:pPr>
            <a:r>
              <a:rPr lang="en-US" sz="1800" dirty="0"/>
              <a:t>Web Services</a:t>
            </a:r>
          </a:p>
          <a:p>
            <a:pPr marL="101600" indent="0" fontAlgn="base">
              <a:spcAft>
                <a:spcPts val="600"/>
              </a:spcAft>
              <a:buNone/>
            </a:pPr>
            <a:endParaRPr lang="en-US" sz="1800" dirty="0"/>
          </a:p>
          <a:p>
            <a:pPr fontAlgn="base">
              <a:spcAft>
                <a:spcPts val="600"/>
              </a:spcAft>
              <a:buFont typeface="Wingdings" panose="05000000000000000000" pitchFamily="2" charset="2"/>
              <a:buChar char="§"/>
            </a:pPr>
            <a:endParaRPr lang="en-US" sz="1800" dirty="0"/>
          </a:p>
          <a:p>
            <a:pPr fontAlgn="base">
              <a:spcAft>
                <a:spcPts val="600"/>
              </a:spcAft>
              <a:buFont typeface="Wingdings" panose="05000000000000000000" pitchFamily="2" charset="2"/>
              <a:buChar char="§"/>
            </a:pPr>
            <a:endParaRPr lang="en-US" sz="1800" dirty="0"/>
          </a:p>
          <a:p>
            <a:pPr fontAlgn="base">
              <a:spcAft>
                <a:spcPts val="600"/>
              </a:spcAft>
              <a:buFont typeface="Wingdings" panose="05000000000000000000" pitchFamily="2" charset="2"/>
              <a:buChar char="§"/>
            </a:pPr>
            <a:endParaRPr lang="en-US" sz="1800" dirty="0"/>
          </a:p>
          <a:p>
            <a:pPr marL="101600" indent="0" fontAlgn="base">
              <a:buFont typeface="Arial"/>
              <a:buNone/>
            </a:pPr>
            <a:endParaRPr lang="en-US" sz="1800" dirty="0"/>
          </a:p>
          <a:p>
            <a:pPr marL="101600" indent="0" fontAlgn="base">
              <a:buNone/>
            </a:pPr>
            <a:endParaRPr lang="en" sz="1800" dirty="0"/>
          </a:p>
        </p:txBody>
      </p:sp>
      <p:sp>
        <p:nvSpPr>
          <p:cNvPr id="9" name="TextBox 8">
            <a:extLst>
              <a:ext uri="{FF2B5EF4-FFF2-40B4-BE49-F238E27FC236}">
                <a16:creationId xmlns:a16="http://schemas.microsoft.com/office/drawing/2014/main" id="{D4DD3035-269A-3A70-66B0-7140549D9B87}"/>
              </a:ext>
            </a:extLst>
          </p:cNvPr>
          <p:cNvSpPr txBox="1"/>
          <p:nvPr/>
        </p:nvSpPr>
        <p:spPr>
          <a:xfrm>
            <a:off x="404496" y="4608097"/>
            <a:ext cx="4572000" cy="338554"/>
          </a:xfrm>
          <a:prstGeom prst="rect">
            <a:avLst/>
          </a:prstGeom>
          <a:noFill/>
        </p:spPr>
        <p:txBody>
          <a:bodyPr wrap="square">
            <a:spAutoFit/>
          </a:bodyPr>
          <a:lstStyle/>
          <a:p>
            <a:pPr indent="0" fontAlgn="base">
              <a:buNone/>
            </a:pPr>
            <a:r>
              <a:rPr lang="en-US" sz="1600" dirty="0"/>
              <a:t>More details available at </a:t>
            </a:r>
            <a:r>
              <a:rPr lang="en-US" sz="1600" b="1" dirty="0"/>
              <a:t>rto.asu.edu </a:t>
            </a:r>
          </a:p>
        </p:txBody>
      </p:sp>
      <p:sp>
        <p:nvSpPr>
          <p:cNvPr id="10" name="Google Shape;9534;p244">
            <a:extLst>
              <a:ext uri="{FF2B5EF4-FFF2-40B4-BE49-F238E27FC236}">
                <a16:creationId xmlns:a16="http://schemas.microsoft.com/office/drawing/2014/main" id="{0C9B18AB-39EA-4B50-B711-37583C307443}"/>
              </a:ext>
            </a:extLst>
          </p:cNvPr>
          <p:cNvSpPr txBox="1">
            <a:spLocks/>
          </p:cNvSpPr>
          <p:nvPr/>
        </p:nvSpPr>
        <p:spPr>
          <a:xfrm>
            <a:off x="404496" y="989637"/>
            <a:ext cx="7853679" cy="3833813"/>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L="457200" marR="0" lvl="0" indent="-355600" algn="l" rtl="0">
              <a:lnSpc>
                <a:spcPct val="115000"/>
              </a:lnSpc>
              <a:spcBef>
                <a:spcPts val="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1pPr>
            <a:lvl2pPr marL="914400" marR="0" lvl="1" indent="-355600" algn="l" rtl="0">
              <a:lnSpc>
                <a:spcPct val="115000"/>
              </a:lnSpc>
              <a:spcBef>
                <a:spcPts val="8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2pPr>
            <a:lvl3pPr marL="1371600" marR="0" lvl="2" indent="-355600" algn="l" rtl="0">
              <a:lnSpc>
                <a:spcPct val="115000"/>
              </a:lnSpc>
              <a:spcBef>
                <a:spcPts val="8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55600" algn="l" rtl="0">
              <a:lnSpc>
                <a:spcPct val="115000"/>
              </a:lnSpc>
              <a:spcBef>
                <a:spcPts val="8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4pPr>
            <a:lvl5pPr marL="2286000" marR="0" lvl="4" indent="-355600" algn="l" rtl="0">
              <a:lnSpc>
                <a:spcPct val="115000"/>
              </a:lnSpc>
              <a:spcBef>
                <a:spcPts val="8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5pPr>
            <a:lvl6pPr marL="2743200" marR="0" lvl="5" indent="-355600" algn="l" rtl="0">
              <a:lnSpc>
                <a:spcPct val="115000"/>
              </a:lnSpc>
              <a:spcBef>
                <a:spcPts val="8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6pPr>
            <a:lvl7pPr marL="3200400" marR="0" lvl="6" indent="-355600" algn="l" rtl="0">
              <a:lnSpc>
                <a:spcPct val="115000"/>
              </a:lnSpc>
              <a:spcBef>
                <a:spcPts val="8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7pPr>
            <a:lvl8pPr marL="3657600" marR="0" lvl="7" indent="-355600" algn="l" rtl="0">
              <a:lnSpc>
                <a:spcPct val="115000"/>
              </a:lnSpc>
              <a:spcBef>
                <a:spcPts val="8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8pPr>
            <a:lvl9pPr marL="4114800" marR="0" lvl="8" indent="-355600" algn="l" rtl="0">
              <a:lnSpc>
                <a:spcPct val="115000"/>
              </a:lnSpc>
              <a:spcBef>
                <a:spcPts val="800"/>
              </a:spcBef>
              <a:spcAft>
                <a:spcPts val="800"/>
              </a:spcAft>
              <a:buClr>
                <a:schemeClr val="dk1"/>
              </a:buClr>
              <a:buSzPts val="2000"/>
              <a:buFont typeface="Arial"/>
              <a:buChar char="■"/>
              <a:defRPr sz="2000" b="0" i="0" u="none" strike="noStrike" cap="none">
                <a:solidFill>
                  <a:schemeClr val="dk1"/>
                </a:solidFill>
                <a:latin typeface="Arial"/>
                <a:ea typeface="Arial"/>
                <a:cs typeface="Arial"/>
                <a:sym typeface="Arial"/>
              </a:defRPr>
            </a:lvl9pPr>
          </a:lstStyle>
          <a:p>
            <a:pPr marL="101600" indent="0" fontAlgn="base">
              <a:spcAft>
                <a:spcPts val="1200"/>
              </a:spcAft>
              <a:buFont typeface="Arial"/>
              <a:buNone/>
            </a:pPr>
            <a:r>
              <a:rPr lang="en-US" dirty="0">
                <a:solidFill>
                  <a:schemeClr val="tx1"/>
                </a:solidFill>
              </a:rPr>
              <a:t>RTO supports both </a:t>
            </a:r>
            <a:r>
              <a:rPr lang="en-US" b="1" dirty="0">
                <a:solidFill>
                  <a:schemeClr val="tx1"/>
                </a:solidFill>
              </a:rPr>
              <a:t>investigators </a:t>
            </a:r>
            <a:r>
              <a:rPr lang="en-US" dirty="0">
                <a:solidFill>
                  <a:schemeClr val="tx1"/>
                </a:solidFill>
              </a:rPr>
              <a:t>and</a:t>
            </a:r>
            <a:r>
              <a:rPr lang="en-US" b="1" dirty="0">
                <a:solidFill>
                  <a:schemeClr val="tx1"/>
                </a:solidFill>
              </a:rPr>
              <a:t> research administration </a:t>
            </a:r>
          </a:p>
        </p:txBody>
      </p:sp>
    </p:spTree>
    <p:extLst>
      <p:ext uri="{BB962C8B-B14F-4D97-AF65-F5344CB8AC3E}">
        <p14:creationId xmlns:p14="http://schemas.microsoft.com/office/powerpoint/2010/main" val="33142038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7CE1D1B-171A-878D-1E46-32552E1F9BEC}"/>
              </a:ext>
            </a:extLst>
          </p:cNvPr>
          <p:cNvSpPr>
            <a:spLocks noGrp="1"/>
          </p:cNvSpPr>
          <p:nvPr>
            <p:ph type="title"/>
          </p:nvPr>
        </p:nvSpPr>
        <p:spPr/>
        <p:txBody>
          <a:bodyPr/>
          <a:lstStyle/>
          <a:p>
            <a:r>
              <a:rPr lang="en-US" sz="3000" dirty="0"/>
              <a:t>Orchestrated Enterprise Support</a:t>
            </a:r>
          </a:p>
        </p:txBody>
      </p:sp>
      <p:sp>
        <p:nvSpPr>
          <p:cNvPr id="3" name="Text Placeholder 2">
            <a:extLst>
              <a:ext uri="{FF2B5EF4-FFF2-40B4-BE49-F238E27FC236}">
                <a16:creationId xmlns:a16="http://schemas.microsoft.com/office/drawing/2014/main" id="{02FC9F45-6006-C829-2ACC-F2773E9025D0}"/>
              </a:ext>
            </a:extLst>
          </p:cNvPr>
          <p:cNvSpPr>
            <a:spLocks noGrp="1"/>
          </p:cNvSpPr>
          <p:nvPr>
            <p:ph type="body" idx="1"/>
          </p:nvPr>
        </p:nvSpPr>
        <p:spPr>
          <a:xfrm>
            <a:off x="420899" y="1089800"/>
            <a:ext cx="2531851" cy="3833400"/>
          </a:xfrm>
        </p:spPr>
        <p:txBody>
          <a:bodyPr/>
          <a:lstStyle/>
          <a:p>
            <a:pPr marL="101600" indent="0">
              <a:buNone/>
            </a:pPr>
            <a:r>
              <a:rPr lang="en-US" sz="1800" dirty="0"/>
              <a:t>RTO collaborates closely with Enterprise Technology to deliver </a:t>
            </a:r>
            <a:r>
              <a:rPr lang="en-US" sz="1800" b="1" dirty="0"/>
              <a:t>uniform </a:t>
            </a:r>
            <a:r>
              <a:rPr lang="en-US" sz="1800" dirty="0"/>
              <a:t>and</a:t>
            </a:r>
            <a:r>
              <a:rPr lang="en-US" sz="1800" b="1" dirty="0"/>
              <a:t> enterprise-scale </a:t>
            </a:r>
            <a:r>
              <a:rPr lang="en-US" sz="1800" dirty="0"/>
              <a:t>service experiences</a:t>
            </a:r>
          </a:p>
        </p:txBody>
      </p:sp>
      <p:pic>
        <p:nvPicPr>
          <p:cNvPr id="6" name="Picture 5">
            <a:extLst>
              <a:ext uri="{FF2B5EF4-FFF2-40B4-BE49-F238E27FC236}">
                <a16:creationId xmlns:a16="http://schemas.microsoft.com/office/drawing/2014/main" id="{AEF1C1E7-C2F7-0541-3158-0C3B79614479}"/>
              </a:ext>
            </a:extLst>
          </p:cNvPr>
          <p:cNvPicPr>
            <a:picLocks noChangeAspect="1"/>
          </p:cNvPicPr>
          <p:nvPr/>
        </p:nvPicPr>
        <p:blipFill>
          <a:blip r:embed="rId2"/>
          <a:stretch>
            <a:fillRect/>
          </a:stretch>
        </p:blipFill>
        <p:spPr>
          <a:xfrm>
            <a:off x="3103345" y="1089800"/>
            <a:ext cx="5311819" cy="2796399"/>
          </a:xfrm>
          <a:prstGeom prst="rect">
            <a:avLst/>
          </a:prstGeom>
        </p:spPr>
      </p:pic>
      <p:sp>
        <p:nvSpPr>
          <p:cNvPr id="8" name="TextBox 7">
            <a:extLst>
              <a:ext uri="{FF2B5EF4-FFF2-40B4-BE49-F238E27FC236}">
                <a16:creationId xmlns:a16="http://schemas.microsoft.com/office/drawing/2014/main" id="{7D5FABB4-5803-E72C-F5F2-0026B8E458BE}"/>
              </a:ext>
            </a:extLst>
          </p:cNvPr>
          <p:cNvSpPr txBox="1"/>
          <p:nvPr/>
        </p:nvSpPr>
        <p:spPr>
          <a:xfrm>
            <a:off x="404496" y="4608097"/>
            <a:ext cx="4572000" cy="338554"/>
          </a:xfrm>
          <a:prstGeom prst="rect">
            <a:avLst/>
          </a:prstGeom>
          <a:noFill/>
        </p:spPr>
        <p:txBody>
          <a:bodyPr wrap="square">
            <a:spAutoFit/>
          </a:bodyPr>
          <a:lstStyle/>
          <a:p>
            <a:pPr indent="0" fontAlgn="base">
              <a:buNone/>
            </a:pPr>
            <a:r>
              <a:rPr lang="en-US" sz="1600" dirty="0"/>
              <a:t>More details available at </a:t>
            </a:r>
            <a:r>
              <a:rPr lang="en-US" sz="1600" b="1" dirty="0"/>
              <a:t>rto.asu.edu </a:t>
            </a:r>
          </a:p>
        </p:txBody>
      </p:sp>
    </p:spTree>
    <p:extLst>
      <p:ext uri="{BB962C8B-B14F-4D97-AF65-F5344CB8AC3E}">
        <p14:creationId xmlns:p14="http://schemas.microsoft.com/office/powerpoint/2010/main" val="62277774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a:extLst>
              <a:ext uri="{FF2B5EF4-FFF2-40B4-BE49-F238E27FC236}">
                <a16:creationId xmlns:a16="http://schemas.microsoft.com/office/drawing/2014/main" id="{EF4A2901-71BD-0F05-2EC1-80FF58673BB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50697" cy="610297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1B5A4811-8D34-C2F5-2274-5393626E41F6}"/>
              </a:ext>
            </a:extLst>
          </p:cNvPr>
          <p:cNvSpPr>
            <a:spLocks noGrp="1"/>
          </p:cNvSpPr>
          <p:nvPr>
            <p:ph type="title"/>
          </p:nvPr>
        </p:nvSpPr>
        <p:spPr/>
        <p:txBody>
          <a:bodyPr/>
          <a:lstStyle/>
          <a:p>
            <a:r>
              <a:rPr lang="en-US" sz="3000" dirty="0"/>
              <a:t>Research Computing</a:t>
            </a:r>
          </a:p>
        </p:txBody>
      </p:sp>
      <p:pic>
        <p:nvPicPr>
          <p:cNvPr id="6" name="Picture 5">
            <a:extLst>
              <a:ext uri="{FF2B5EF4-FFF2-40B4-BE49-F238E27FC236}">
                <a16:creationId xmlns:a16="http://schemas.microsoft.com/office/drawing/2014/main" id="{DBE9608C-D57D-8CE9-6B3E-99FB9BDE72F6}"/>
              </a:ext>
            </a:extLst>
          </p:cNvPr>
          <p:cNvPicPr>
            <a:picLocks noChangeAspect="1"/>
          </p:cNvPicPr>
          <p:nvPr/>
        </p:nvPicPr>
        <p:blipFill>
          <a:blip r:embed="rId3"/>
          <a:stretch>
            <a:fillRect/>
          </a:stretch>
        </p:blipFill>
        <p:spPr>
          <a:xfrm>
            <a:off x="7747072" y="3051488"/>
            <a:ext cx="1084062" cy="1091670"/>
          </a:xfrm>
          <a:prstGeom prst="rect">
            <a:avLst/>
          </a:prstGeom>
          <a:ln w="38100">
            <a:solidFill>
              <a:schemeClr val="bg1"/>
            </a:solidFill>
          </a:ln>
        </p:spPr>
      </p:pic>
    </p:spTree>
    <p:extLst>
      <p:ext uri="{BB962C8B-B14F-4D97-AF65-F5344CB8AC3E}">
        <p14:creationId xmlns:p14="http://schemas.microsoft.com/office/powerpoint/2010/main" val="60096449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9532">
          <a:extLst>
            <a:ext uri="{FF2B5EF4-FFF2-40B4-BE49-F238E27FC236}">
              <a16:creationId xmlns:a16="http://schemas.microsoft.com/office/drawing/2014/main" id="{BAA66902-0DD2-638B-544F-9A600CC440F5}"/>
            </a:ext>
          </a:extLst>
        </p:cNvPr>
        <p:cNvGrpSpPr/>
        <p:nvPr/>
      </p:nvGrpSpPr>
      <p:grpSpPr>
        <a:xfrm>
          <a:off x="0" y="0"/>
          <a:ext cx="0" cy="0"/>
          <a:chOff x="0" y="0"/>
          <a:chExt cx="0" cy="0"/>
        </a:xfrm>
      </p:grpSpPr>
      <p:sp>
        <p:nvSpPr>
          <p:cNvPr id="9533" name="Google Shape;9533;p244">
            <a:extLst>
              <a:ext uri="{FF2B5EF4-FFF2-40B4-BE49-F238E27FC236}">
                <a16:creationId xmlns:a16="http://schemas.microsoft.com/office/drawing/2014/main" id="{1FA6EC4B-D761-4651-3AD1-812353F9C796}"/>
              </a:ext>
            </a:extLst>
          </p:cNvPr>
          <p:cNvSpPr txBox="1">
            <a:spLocks noGrp="1"/>
          </p:cNvSpPr>
          <p:nvPr>
            <p:ph type="title"/>
          </p:nvPr>
        </p:nvSpPr>
        <p:spPr>
          <a:xfrm>
            <a:off x="420625" y="320050"/>
            <a:ext cx="8411400" cy="436500"/>
          </a:xfrm>
        </p:spPr>
        <p:txBody>
          <a:bodyPr spcFirstLastPara="1" wrap="square" lIns="0" tIns="0" rIns="0" bIns="0" anchor="t" anchorCtr="0">
            <a:noAutofit/>
          </a:bodyPr>
          <a:lstStyle/>
          <a:p>
            <a:pPr lvl="0"/>
            <a:r>
              <a:rPr lang="en-US" sz="3000" dirty="0"/>
              <a:t>Research Computing</a:t>
            </a:r>
          </a:p>
        </p:txBody>
      </p:sp>
      <p:sp>
        <p:nvSpPr>
          <p:cNvPr id="9534" name="Google Shape;9534;p244">
            <a:extLst>
              <a:ext uri="{FF2B5EF4-FFF2-40B4-BE49-F238E27FC236}">
                <a16:creationId xmlns:a16="http://schemas.microsoft.com/office/drawing/2014/main" id="{61489ED4-7EC8-2DA5-B995-D242DC43F0BF}"/>
              </a:ext>
            </a:extLst>
          </p:cNvPr>
          <p:cNvSpPr txBox="1">
            <a:spLocks noGrp="1"/>
          </p:cNvSpPr>
          <p:nvPr>
            <p:ph type="body" idx="1"/>
          </p:nvPr>
        </p:nvSpPr>
        <p:spPr>
          <a:xfrm>
            <a:off x="420689" y="993775"/>
            <a:ext cx="7742236" cy="3833813"/>
          </a:xfrm>
        </p:spPr>
        <p:txBody>
          <a:bodyPr spcFirstLastPara="1" wrap="square" lIns="0" tIns="0" rIns="0" bIns="0" anchor="t" anchorCtr="0">
            <a:noAutofit/>
          </a:bodyPr>
          <a:lstStyle/>
          <a:p>
            <a:pPr marL="101600" indent="0" fontAlgn="base">
              <a:spcAft>
                <a:spcPts val="1200"/>
              </a:spcAft>
              <a:buNone/>
            </a:pPr>
            <a:r>
              <a:rPr lang="en-US" sz="1800" dirty="0"/>
              <a:t>Research Computing is a </a:t>
            </a:r>
            <a:r>
              <a:rPr lang="en-US" sz="1800" b="1" dirty="0"/>
              <a:t>Knowledge Enterprise Core Facility </a:t>
            </a:r>
            <a:r>
              <a:rPr lang="en-US" sz="1800" dirty="0"/>
              <a:t>operated by the Research Technology Office</a:t>
            </a:r>
          </a:p>
          <a:p>
            <a:pPr marL="101600" indent="0" fontAlgn="base">
              <a:spcBef>
                <a:spcPts val="1200"/>
              </a:spcBef>
              <a:spcAft>
                <a:spcPts val="1200"/>
              </a:spcAft>
              <a:buNone/>
            </a:pPr>
            <a:r>
              <a:rPr lang="en-US" sz="1800" dirty="0"/>
              <a:t>Services include:</a:t>
            </a:r>
          </a:p>
          <a:p>
            <a:pPr lvl="1" fontAlgn="base">
              <a:spcBef>
                <a:spcPts val="0"/>
              </a:spcBef>
              <a:spcAft>
                <a:spcPts val="800"/>
              </a:spcAft>
              <a:buFont typeface="Wingdings" panose="05000000000000000000" pitchFamily="2" charset="2"/>
              <a:buChar char="§"/>
            </a:pPr>
            <a:r>
              <a:rPr lang="en-US" sz="1800" dirty="0"/>
              <a:t>Scientific computing, cloud, and data storage</a:t>
            </a:r>
          </a:p>
          <a:p>
            <a:pPr lvl="1" fontAlgn="base">
              <a:spcBef>
                <a:spcPts val="0"/>
              </a:spcBef>
              <a:spcAft>
                <a:spcPts val="800"/>
              </a:spcAft>
              <a:buFont typeface="Wingdings" panose="05000000000000000000" pitchFamily="2" charset="2"/>
              <a:buChar char="§"/>
            </a:pPr>
            <a:r>
              <a:rPr lang="en-US" sz="1800" dirty="0"/>
              <a:t>Server hosting and management</a:t>
            </a:r>
          </a:p>
          <a:p>
            <a:pPr lvl="1" fontAlgn="base">
              <a:spcBef>
                <a:spcPts val="0"/>
              </a:spcBef>
              <a:spcAft>
                <a:spcPts val="800"/>
              </a:spcAft>
              <a:buFont typeface="Wingdings" panose="05000000000000000000" pitchFamily="2" charset="2"/>
              <a:buChar char="§"/>
            </a:pPr>
            <a:r>
              <a:rPr lang="en-US" sz="1800" dirty="0"/>
              <a:t>Training and engagement</a:t>
            </a:r>
          </a:p>
          <a:p>
            <a:pPr lvl="1" fontAlgn="base">
              <a:spcBef>
                <a:spcPts val="0"/>
              </a:spcBef>
              <a:spcAft>
                <a:spcPts val="800"/>
              </a:spcAft>
              <a:buFont typeface="Wingdings" panose="05000000000000000000" pitchFamily="2" charset="2"/>
              <a:buChar char="§"/>
            </a:pPr>
            <a:r>
              <a:rPr lang="en-US" sz="1800" dirty="0"/>
              <a:t>Secure and regulated research environments</a:t>
            </a:r>
          </a:p>
          <a:p>
            <a:pPr lvl="1" fontAlgn="base">
              <a:spcBef>
                <a:spcPts val="0"/>
              </a:spcBef>
              <a:spcAft>
                <a:spcPts val="800"/>
              </a:spcAft>
              <a:buFont typeface="Wingdings" panose="05000000000000000000" pitchFamily="2" charset="2"/>
              <a:buChar char="§"/>
            </a:pPr>
            <a:r>
              <a:rPr lang="en-US" sz="1800" dirty="0"/>
              <a:t>Research software engineering</a:t>
            </a:r>
          </a:p>
          <a:p>
            <a:pPr lvl="1" fontAlgn="base">
              <a:spcBef>
                <a:spcPts val="0"/>
              </a:spcBef>
              <a:spcAft>
                <a:spcPts val="800"/>
              </a:spcAft>
              <a:buFont typeface="Wingdings" panose="05000000000000000000" pitchFamily="2" charset="2"/>
              <a:buChar char="§"/>
            </a:pPr>
            <a:r>
              <a:rPr lang="en-US" sz="1800" dirty="0"/>
              <a:t>Classroom support (</a:t>
            </a:r>
            <a:r>
              <a:rPr lang="en-US" sz="1800" i="1" dirty="0"/>
              <a:t>currently expanding</a:t>
            </a:r>
            <a:r>
              <a:rPr lang="en-US" sz="1800" dirty="0"/>
              <a:t>)</a:t>
            </a:r>
          </a:p>
        </p:txBody>
      </p:sp>
      <p:pic>
        <p:nvPicPr>
          <p:cNvPr id="8194" name="Picture 2" descr="Leadership - Research Technology Office">
            <a:extLst>
              <a:ext uri="{FF2B5EF4-FFF2-40B4-BE49-F238E27FC236}">
                <a16:creationId xmlns:a16="http://schemas.microsoft.com/office/drawing/2014/main" id="{B47B08E6-B9FB-15A5-906F-5716F790832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05625" y="3352800"/>
            <a:ext cx="1257300" cy="1257300"/>
          </a:xfrm>
          <a:prstGeom prst="rect">
            <a:avLst/>
          </a:prstGeom>
          <a:noFill/>
          <a:extLst>
            <a:ext uri="{909E8E84-426E-40DD-AFC4-6F175D3DCCD1}">
              <a14:hiddenFill xmlns:a14="http://schemas.microsoft.com/office/drawing/2010/main">
                <a:solidFill>
                  <a:srgbClr val="FFFFFF"/>
                </a:solidFill>
              </a14:hiddenFill>
            </a:ext>
          </a:extLst>
        </p:spPr>
      </p:pic>
      <p:pic>
        <p:nvPicPr>
          <p:cNvPr id="8196" name="Picture 4" descr="Douglas Jennewein | ASU Search">
            <a:extLst>
              <a:ext uri="{FF2B5EF4-FFF2-40B4-BE49-F238E27FC236}">
                <a16:creationId xmlns:a16="http://schemas.microsoft.com/office/drawing/2014/main" id="{93AD2C61-9C52-D656-D99D-0829030293F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905625" y="1648121"/>
            <a:ext cx="1257300" cy="1262560"/>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D3CA1AA5-0808-8631-A1E8-C3F0CBD5536C}"/>
              </a:ext>
            </a:extLst>
          </p:cNvPr>
          <p:cNvSpPr txBox="1"/>
          <p:nvPr/>
        </p:nvSpPr>
        <p:spPr>
          <a:xfrm>
            <a:off x="6661148" y="2926410"/>
            <a:ext cx="3667125" cy="307777"/>
          </a:xfrm>
          <a:prstGeom prst="rect">
            <a:avLst/>
          </a:prstGeom>
          <a:noFill/>
        </p:spPr>
        <p:txBody>
          <a:bodyPr wrap="square">
            <a:spAutoFit/>
          </a:bodyPr>
          <a:lstStyle/>
          <a:p>
            <a:r>
              <a:rPr lang="en-US" sz="1400" dirty="0"/>
              <a:t>Douglas Jennewein</a:t>
            </a:r>
            <a:endParaRPr lang="en-US" dirty="0"/>
          </a:p>
        </p:txBody>
      </p:sp>
      <p:sp>
        <p:nvSpPr>
          <p:cNvPr id="7" name="TextBox 6">
            <a:extLst>
              <a:ext uri="{FF2B5EF4-FFF2-40B4-BE49-F238E27FC236}">
                <a16:creationId xmlns:a16="http://schemas.microsoft.com/office/drawing/2014/main" id="{66EA94F4-1937-71F7-CBDB-43CE12E05EBA}"/>
              </a:ext>
            </a:extLst>
          </p:cNvPr>
          <p:cNvSpPr txBox="1"/>
          <p:nvPr/>
        </p:nvSpPr>
        <p:spPr>
          <a:xfrm>
            <a:off x="6739730" y="4642736"/>
            <a:ext cx="1589089" cy="307777"/>
          </a:xfrm>
          <a:prstGeom prst="rect">
            <a:avLst/>
          </a:prstGeom>
          <a:noFill/>
        </p:spPr>
        <p:txBody>
          <a:bodyPr wrap="square">
            <a:spAutoFit/>
          </a:bodyPr>
          <a:lstStyle/>
          <a:p>
            <a:r>
              <a:rPr lang="en-US" sz="1400" dirty="0"/>
              <a:t>Dr. Torey Battelle</a:t>
            </a:r>
            <a:endParaRPr lang="en-US" dirty="0"/>
          </a:p>
        </p:txBody>
      </p:sp>
    </p:spTree>
    <p:extLst>
      <p:ext uri="{BB962C8B-B14F-4D97-AF65-F5344CB8AC3E}">
        <p14:creationId xmlns:p14="http://schemas.microsoft.com/office/powerpoint/2010/main" val="254249944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9532">
          <a:extLst>
            <a:ext uri="{FF2B5EF4-FFF2-40B4-BE49-F238E27FC236}">
              <a16:creationId xmlns:a16="http://schemas.microsoft.com/office/drawing/2014/main" id="{71C89434-1CB3-C818-EABA-3D81D0D00D68}"/>
            </a:ext>
          </a:extLst>
        </p:cNvPr>
        <p:cNvGrpSpPr/>
        <p:nvPr/>
      </p:nvGrpSpPr>
      <p:grpSpPr>
        <a:xfrm>
          <a:off x="0" y="0"/>
          <a:ext cx="0" cy="0"/>
          <a:chOff x="0" y="0"/>
          <a:chExt cx="0" cy="0"/>
        </a:xfrm>
      </p:grpSpPr>
      <p:sp>
        <p:nvSpPr>
          <p:cNvPr id="9533" name="Google Shape;9533;p244">
            <a:extLst>
              <a:ext uri="{FF2B5EF4-FFF2-40B4-BE49-F238E27FC236}">
                <a16:creationId xmlns:a16="http://schemas.microsoft.com/office/drawing/2014/main" id="{9EA405BA-9AD7-6D73-15C7-836DE3A4D61B}"/>
              </a:ext>
            </a:extLst>
          </p:cNvPr>
          <p:cNvSpPr txBox="1">
            <a:spLocks noGrp="1"/>
          </p:cNvSpPr>
          <p:nvPr>
            <p:ph type="title"/>
          </p:nvPr>
        </p:nvSpPr>
        <p:spPr>
          <a:xfrm>
            <a:off x="420625" y="320050"/>
            <a:ext cx="8411400" cy="436500"/>
          </a:xfrm>
        </p:spPr>
        <p:txBody>
          <a:bodyPr spcFirstLastPara="1" wrap="square" lIns="0" tIns="0" rIns="0" bIns="0" anchor="t" anchorCtr="0">
            <a:noAutofit/>
          </a:bodyPr>
          <a:lstStyle/>
          <a:p>
            <a:pPr lvl="0"/>
            <a:r>
              <a:rPr lang="en-US" sz="3000" dirty="0"/>
              <a:t>Research Computing</a:t>
            </a:r>
          </a:p>
        </p:txBody>
      </p:sp>
      <p:sp>
        <p:nvSpPr>
          <p:cNvPr id="9534" name="Google Shape;9534;p244">
            <a:extLst>
              <a:ext uri="{FF2B5EF4-FFF2-40B4-BE49-F238E27FC236}">
                <a16:creationId xmlns:a16="http://schemas.microsoft.com/office/drawing/2014/main" id="{9CCECE38-023F-7EE0-9ABF-C30F6130A043}"/>
              </a:ext>
            </a:extLst>
          </p:cNvPr>
          <p:cNvSpPr txBox="1">
            <a:spLocks noGrp="1"/>
          </p:cNvSpPr>
          <p:nvPr>
            <p:ph type="body" idx="1"/>
          </p:nvPr>
        </p:nvSpPr>
        <p:spPr>
          <a:xfrm>
            <a:off x="420689" y="993775"/>
            <a:ext cx="6451166" cy="3833813"/>
          </a:xfrm>
        </p:spPr>
        <p:txBody>
          <a:bodyPr spcFirstLastPara="1" wrap="square" lIns="0" tIns="0" rIns="0" bIns="0" anchor="t" anchorCtr="0">
            <a:noAutofit/>
          </a:bodyPr>
          <a:lstStyle/>
          <a:p>
            <a:pPr marL="101600" indent="0" fontAlgn="base">
              <a:spcAft>
                <a:spcPts val="1200"/>
              </a:spcAft>
              <a:buNone/>
            </a:pPr>
            <a:r>
              <a:rPr lang="en-US" sz="1800" dirty="0"/>
              <a:t>The current ASU supercomputing systems are </a:t>
            </a:r>
            <a:r>
              <a:rPr lang="en-US" sz="1800" b="1" dirty="0"/>
              <a:t>Sol, Phoenix, and Aloe.</a:t>
            </a:r>
          </a:p>
          <a:p>
            <a:pPr fontAlgn="base">
              <a:spcBef>
                <a:spcPts val="1200"/>
              </a:spcBef>
              <a:spcAft>
                <a:spcPts val="1200"/>
              </a:spcAft>
            </a:pPr>
            <a:r>
              <a:rPr lang="en-US" sz="1800" dirty="0"/>
              <a:t>The </a:t>
            </a:r>
            <a:r>
              <a:rPr lang="en-US" sz="1800" b="1" dirty="0"/>
              <a:t>Sol</a:t>
            </a:r>
            <a:r>
              <a:rPr lang="en-US" sz="1800" dirty="0"/>
              <a:t> and </a:t>
            </a:r>
            <a:r>
              <a:rPr lang="en-US" sz="1800" b="1" dirty="0"/>
              <a:t>Phoenix</a:t>
            </a:r>
            <a:r>
              <a:rPr lang="en-US" sz="1800" dirty="0"/>
              <a:t> supercomputers are </a:t>
            </a:r>
            <a:r>
              <a:rPr lang="en-US" sz="1800" b="1" u="sng" dirty="0"/>
              <a:t>free</a:t>
            </a:r>
            <a:r>
              <a:rPr lang="en-US" sz="1800" b="1" dirty="0"/>
              <a:t> </a:t>
            </a:r>
            <a:r>
              <a:rPr lang="en-US" sz="1800" dirty="0"/>
              <a:t>for ASU faculty, staff, students, and affiliates to use</a:t>
            </a:r>
          </a:p>
          <a:p>
            <a:pPr fontAlgn="base">
              <a:spcAft>
                <a:spcPts val="1200"/>
              </a:spcAft>
            </a:pPr>
            <a:r>
              <a:rPr lang="en-US" sz="1800" b="1" dirty="0"/>
              <a:t>Aloe</a:t>
            </a:r>
            <a:r>
              <a:rPr lang="en-US" sz="1800" dirty="0"/>
              <a:t> is a </a:t>
            </a:r>
            <a:r>
              <a:rPr lang="en-US" sz="1800" b="1" dirty="0"/>
              <a:t>HIPAA compliant </a:t>
            </a:r>
            <a:r>
              <a:rPr lang="en-US" sz="1800" dirty="0"/>
              <a:t>supercomputing system</a:t>
            </a:r>
          </a:p>
          <a:p>
            <a:pPr fontAlgn="base">
              <a:spcAft>
                <a:spcPts val="1200"/>
              </a:spcAft>
            </a:pPr>
            <a:r>
              <a:rPr lang="en-US" sz="1800" b="1" dirty="0"/>
              <a:t>Sol</a:t>
            </a:r>
            <a:r>
              <a:rPr lang="en-US" sz="1800" dirty="0"/>
              <a:t>, one of the </a:t>
            </a:r>
            <a:r>
              <a:rPr lang="en-US" sz="1800" b="1" dirty="0"/>
              <a:t>top-ranked systems in world</a:t>
            </a:r>
            <a:r>
              <a:rPr lang="en-US" sz="1800" dirty="0"/>
              <a:t> recently also ranked 77</a:t>
            </a:r>
            <a:r>
              <a:rPr lang="en-US" sz="1800" baseline="30000" dirty="0"/>
              <a:t>th</a:t>
            </a:r>
            <a:r>
              <a:rPr lang="en-US" sz="1800" dirty="0"/>
              <a:t> for </a:t>
            </a:r>
            <a:r>
              <a:rPr lang="en-US" sz="1800" b="1" dirty="0"/>
              <a:t>green supercomputing</a:t>
            </a:r>
          </a:p>
          <a:p>
            <a:pPr fontAlgn="base">
              <a:spcAft>
                <a:spcPts val="1200"/>
              </a:spcAft>
            </a:pPr>
            <a:r>
              <a:rPr lang="en-US" sz="1800" dirty="0"/>
              <a:t>A </a:t>
            </a:r>
            <a:r>
              <a:rPr lang="en-US" sz="1800" b="1" dirty="0"/>
              <a:t>fourth system </a:t>
            </a:r>
            <a:r>
              <a:rPr lang="en-US" sz="1800" dirty="0"/>
              <a:t>is coming online (</a:t>
            </a:r>
            <a:r>
              <a:rPr lang="en-US" sz="1800" i="1" dirty="0"/>
              <a:t>more in a moment</a:t>
            </a:r>
            <a:r>
              <a:rPr lang="en-US" sz="1800" dirty="0"/>
              <a:t>)</a:t>
            </a:r>
          </a:p>
          <a:p>
            <a:pPr marL="101600" indent="0" fontAlgn="base">
              <a:spcAft>
                <a:spcPts val="1200"/>
              </a:spcAft>
              <a:buNone/>
            </a:pPr>
            <a:br>
              <a:rPr lang="en-US" sz="1800" dirty="0"/>
            </a:br>
            <a:endParaRPr lang="en" sz="1800" dirty="0"/>
          </a:p>
        </p:txBody>
      </p:sp>
      <p:pic>
        <p:nvPicPr>
          <p:cNvPr id="7170" name="Picture 2">
            <a:extLst>
              <a:ext uri="{FF2B5EF4-FFF2-40B4-BE49-F238E27FC236}">
                <a16:creationId xmlns:a16="http://schemas.microsoft.com/office/drawing/2014/main" id="{B7295540-C0CE-EC4E-3C24-82F268B3425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73156" y="1791999"/>
            <a:ext cx="1673955" cy="1500188"/>
          </a:xfrm>
          <a:prstGeom prst="rect">
            <a:avLst/>
          </a:prstGeom>
          <a:noFill/>
          <a:extLst>
            <a:ext uri="{909E8E84-426E-40DD-AFC4-6F175D3DCCD1}">
              <a14:hiddenFill xmlns:a14="http://schemas.microsoft.com/office/drawing/2010/main">
                <a:solidFill>
                  <a:srgbClr val="FFFFFF"/>
                </a:solidFill>
              </a14:hiddenFill>
            </a:ext>
          </a:extLst>
        </p:spPr>
      </p:pic>
      <p:pic>
        <p:nvPicPr>
          <p:cNvPr id="7172" name="Picture 4">
            <a:extLst>
              <a:ext uri="{FF2B5EF4-FFF2-40B4-BE49-F238E27FC236}">
                <a16:creationId xmlns:a16="http://schemas.microsoft.com/office/drawing/2014/main" id="{CFEAE4B9-D918-709D-8D8C-36E2EAFA9F1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999013" y="3387437"/>
            <a:ext cx="1622240" cy="113556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08452068"/>
      </p:ext>
    </p:extLst>
  </p:cSld>
  <p:clrMapOvr>
    <a:masterClrMapping/>
  </p:clrMapOvr>
</p:sld>
</file>

<file path=ppt/theme/theme1.xml><?xml version="1.0" encoding="utf-8"?>
<a:theme xmlns:a="http://schemas.openxmlformats.org/drawingml/2006/main" name="2023 ASU Template Master (Official from Enterprise Brand Strategy and Management)">
  <a:themeElements>
    <a:clrScheme name="Simple Light">
      <a:dk1>
        <a:srgbClr val="191919"/>
      </a:dk1>
      <a:lt1>
        <a:srgbClr val="FFFFFF"/>
      </a:lt1>
      <a:dk2>
        <a:srgbClr val="747474"/>
      </a:dk2>
      <a:lt2>
        <a:srgbClr val="E8E8E8"/>
      </a:lt2>
      <a:accent1>
        <a:srgbClr val="FFC627"/>
      </a:accent1>
      <a:accent2>
        <a:srgbClr val="8C1D40"/>
      </a:accent2>
      <a:accent3>
        <a:srgbClr val="78BE20"/>
      </a:accent3>
      <a:accent4>
        <a:srgbClr val="FF7F32"/>
      </a:accent4>
      <a:accent5>
        <a:srgbClr val="00A3E0"/>
      </a:accent5>
      <a:accent6>
        <a:srgbClr val="CC2F2F"/>
      </a:accent6>
      <a:hlink>
        <a:srgbClr val="8C1D4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_Flow_SignoffStatus xmlns="57b5f61b-3deb-4a58-a80f-97c2a44fbcd8" xsi:nil="true"/>
    <SharedWithUsers xmlns="9ac24394-c290-43cb-b49a-eafd33f75ac0">
      <UserInfo>
        <DisplayName/>
        <AccountId xsi:nil="true"/>
        <AccountType/>
      </UserInfo>
    </SharedWithUsers>
    <lcf76f155ced4ddcb4097134ff3c332f xmlns="57b5f61b-3deb-4a58-a80f-97c2a44fbcd8">
      <Terms xmlns="http://schemas.microsoft.com/office/infopath/2007/PartnerControls"/>
    </lcf76f155ced4ddcb4097134ff3c332f>
    <TaxCatchAll xmlns="9ac24394-c290-43cb-b49a-eafd33f75ac0" xsi:nil="true"/>
  </documentManagement>
</p:properties>
</file>

<file path=customXml/item2.xml><?xml version="1.0" encoding="utf-8"?>
<ct:contentTypeSchema xmlns:ct="http://schemas.microsoft.com/office/2006/metadata/contentType" xmlns:ma="http://schemas.microsoft.com/office/2006/metadata/properties/metaAttributes" ct:_="" ma:_="" ma:contentTypeName="Document" ma:contentTypeID="0x0101005A818E3754711C419E5B8E5A5B2E2637" ma:contentTypeVersion="20" ma:contentTypeDescription="Create a new document." ma:contentTypeScope="" ma:versionID="e7d739cee898da8d8c04923869d6ba99">
  <xsd:schema xmlns:xsd="http://www.w3.org/2001/XMLSchema" xmlns:xs="http://www.w3.org/2001/XMLSchema" xmlns:p="http://schemas.microsoft.com/office/2006/metadata/properties" xmlns:ns2="57b5f61b-3deb-4a58-a80f-97c2a44fbcd8" xmlns:ns3="9ac24394-c290-43cb-b49a-eafd33f75ac0" targetNamespace="http://schemas.microsoft.com/office/2006/metadata/properties" ma:root="true" ma:fieldsID="1e07bc19d989e5e78e0db28a3bdf9083" ns2:_="" ns3:_="">
    <xsd:import namespace="57b5f61b-3deb-4a58-a80f-97c2a44fbcd8"/>
    <xsd:import namespace="9ac24394-c290-43cb-b49a-eafd33f75ac0"/>
    <xsd:element name="properties">
      <xsd:complexType>
        <xsd:sequence>
          <xsd:element name="documentManagement">
            <xsd:complexType>
              <xsd:all>
                <xsd:element ref="ns2:MediaServiceMetadata" minOccurs="0"/>
                <xsd:element ref="ns2:MediaServiceFastMetadata" minOccurs="0"/>
                <xsd:element ref="ns2:MediaServiceAutoKeyPoints" minOccurs="0"/>
                <xsd:element ref="ns2:MediaServiceKeyPoints" minOccurs="0"/>
                <xsd:element ref="ns2:MediaServiceDateTaken" minOccurs="0"/>
                <xsd:element ref="ns2:MediaServiceOCR" minOccurs="0"/>
                <xsd:element ref="ns2:MediaServiceGenerationTime" minOccurs="0"/>
                <xsd:element ref="ns2:MediaServiceEventHashCode" minOccurs="0"/>
                <xsd:element ref="ns2:MediaLengthInSeconds" minOccurs="0"/>
                <xsd:element ref="ns3:SharedWithUsers" minOccurs="0"/>
                <xsd:element ref="ns3:SharedWithDetails" minOccurs="0"/>
                <xsd:element ref="ns2:MediaServiceLocation" minOccurs="0"/>
                <xsd:element ref="ns2:lcf76f155ced4ddcb4097134ff3c332f" minOccurs="0"/>
                <xsd:element ref="ns3:TaxCatchAll" minOccurs="0"/>
                <xsd:element ref="ns2:MediaServiceObjectDetectorVersions" minOccurs="0"/>
                <xsd:element ref="ns2:_Flow_SignoffStatus" minOccurs="0"/>
                <xsd:element ref="ns2:MediaServiceSearchProperties" minOccurs="0"/>
                <xsd:element ref="ns2:MediaServiceBillingMetadata"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57b5f61b-3deb-4a58-a80f-97c2a44fbcd8"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KeyPoints" ma:index="10" nillable="true" ma:displayName="MediaServiceAutoKeyPoints" ma:hidden="true" ma:internalName="MediaServiceAutoKeyPoints" ma:readOnly="true">
      <xsd:simpleType>
        <xsd:restriction base="dms:Note"/>
      </xsd:simpleType>
    </xsd:element>
    <xsd:element name="MediaServiceKeyPoints" ma:index="11" nillable="true" ma:displayName="KeyPoints" ma:internalName="MediaServiceKeyPoints" ma:readOnly="true">
      <xsd:simpleType>
        <xsd:restriction base="dms:Note">
          <xsd:maxLength value="255"/>
        </xsd:restriction>
      </xsd:simpleType>
    </xsd:element>
    <xsd:element name="MediaServiceDateTaken" ma:index="12" nillable="true" ma:displayName="MediaServiceDateTaken" ma:hidden="true" ma:internalName="MediaServiceDateTaken" ma:readOnly="true">
      <xsd:simpleType>
        <xsd:restriction base="dms:Text"/>
      </xsd:simpleType>
    </xsd:element>
    <xsd:element name="MediaServiceOCR" ma:index="13" nillable="true" ma:displayName="Extracted Text" ma:internalName="MediaServiceOCR" ma:readOnly="true">
      <xsd:simpleType>
        <xsd:restriction base="dms:Note">
          <xsd:maxLength value="255"/>
        </xsd:restriction>
      </xsd:simpleType>
    </xsd:element>
    <xsd:element name="MediaServiceGenerationTime" ma:index="14" nillable="true" ma:displayName="MediaServiceGenerationTime" ma:hidden="true" ma:internalName="MediaServiceGenerationTime" ma:readOnly="true">
      <xsd:simpleType>
        <xsd:restriction base="dms:Text"/>
      </xsd:simpleType>
    </xsd:element>
    <xsd:element name="MediaServiceEventHashCode" ma:index="15" nillable="true" ma:displayName="MediaServiceEventHashCode" ma:hidden="true" ma:internalName="MediaServiceEventHashCode" ma:readOnly="true">
      <xsd:simpleType>
        <xsd:restriction base="dms:Text"/>
      </xsd:simpleType>
    </xsd:element>
    <xsd:element name="MediaLengthInSeconds" ma:index="16" nillable="true" ma:displayName="Length (seconds)" ma:internalName="MediaLengthInSeconds" ma:readOnly="true">
      <xsd:simpleType>
        <xsd:restriction base="dms:Unknown"/>
      </xsd:simpleType>
    </xsd:element>
    <xsd:element name="MediaServiceLocation" ma:index="19" nillable="true" ma:displayName="Location" ma:internalName="MediaServiceLocation" ma:readOnly="true">
      <xsd:simpleType>
        <xsd:restriction base="dms:Text"/>
      </xsd:simpleType>
    </xsd:element>
    <xsd:element name="lcf76f155ced4ddcb4097134ff3c332f" ma:index="21" nillable="true" ma:taxonomy="true" ma:internalName="lcf76f155ced4ddcb4097134ff3c332f" ma:taxonomyFieldName="MediaServiceImageTags" ma:displayName="Image Tags" ma:readOnly="false" ma:fieldId="{5cf76f15-5ced-4ddc-b409-7134ff3c332f}" ma:taxonomyMulti="true" ma:sspId="9e0e13cf-7bdf-4d00-9ff0-2320db8c491b"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3" nillable="true" ma:displayName="MediaServiceObjectDetectorVersions" ma:description="" ma:hidden="true" ma:indexed="true" ma:internalName="MediaServiceObjectDetectorVersions" ma:readOnly="true">
      <xsd:simpleType>
        <xsd:restriction base="dms:Text"/>
      </xsd:simpleType>
    </xsd:element>
    <xsd:element name="_Flow_SignoffStatus" ma:index="24" nillable="true" ma:displayName="Sign-off status" ma:internalName="Sign_x002d_off_x0020_status">
      <xsd:simpleType>
        <xsd:restriction base="dms:Text"/>
      </xsd:simpleType>
    </xsd:element>
    <xsd:element name="MediaServiceSearchProperties" ma:index="25" nillable="true" ma:displayName="MediaServiceSearchProperties" ma:hidden="true" ma:internalName="MediaServiceSearchProperties" ma:readOnly="true">
      <xsd:simpleType>
        <xsd:restriction base="dms:Note"/>
      </xsd:simpleType>
    </xsd:element>
    <xsd:element name="MediaServiceBillingMetadata" ma:index="26" nillable="true" ma:displayName="MediaServiceBillingMetadata" ma:hidden="true" ma:internalName="MediaServiceBillingMetadata"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9ac24394-c290-43cb-b49a-eafd33f75ac0" elementFormDefault="qualified">
    <xsd:import namespace="http://schemas.microsoft.com/office/2006/documentManagement/types"/>
    <xsd:import namespace="http://schemas.microsoft.com/office/infopath/2007/PartnerControls"/>
    <xsd:element name="SharedWithUsers" ma:index="17"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8" nillable="true" ma:displayName="Shared With Details" ma:internalName="SharedWithDetails" ma:readOnly="true">
      <xsd:simpleType>
        <xsd:restriction base="dms:Note">
          <xsd:maxLength value="255"/>
        </xsd:restriction>
      </xsd:simpleType>
    </xsd:element>
    <xsd:element name="TaxCatchAll" ma:index="22" nillable="true" ma:displayName="Taxonomy Catch All Column" ma:hidden="true" ma:list="{b3653a7b-583b-4673-af78-458cd2d306d1}" ma:internalName="TaxCatchAll" ma:showField="CatchAllData" ma:web="9ac24394-c290-43cb-b49a-eafd33f75ac0">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984C2071-548B-422C-84DE-29AA8F8E5674}">
  <ds:schemaRefs>
    <ds:schemaRef ds:uri="http://schemas.microsoft.com/office/2006/metadata/properties"/>
    <ds:schemaRef ds:uri="http://schemas.microsoft.com/office/infopath/2007/PartnerControls"/>
    <ds:schemaRef ds:uri="57b5f61b-3deb-4a58-a80f-97c2a44fbcd8"/>
    <ds:schemaRef ds:uri="9ac24394-c290-43cb-b49a-eafd33f75ac0"/>
  </ds:schemaRefs>
</ds:datastoreItem>
</file>

<file path=customXml/itemProps2.xml><?xml version="1.0" encoding="utf-8"?>
<ds:datastoreItem xmlns:ds="http://schemas.openxmlformats.org/officeDocument/2006/customXml" ds:itemID="{FC007F2F-6255-439C-BD6C-30871559183B}">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57b5f61b-3deb-4a58-a80f-97c2a44fbcd8"/>
    <ds:schemaRef ds:uri="9ac24394-c290-43cb-b49a-eafd33f75ac0"/>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C4C655C7-5CC1-495C-A244-DAD4E9AB9123}">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otalTime>6282</TotalTime>
  <Words>1423</Words>
  <Application>Microsoft Office PowerPoint</Application>
  <PresentationFormat>On-screen Show (16:9)</PresentationFormat>
  <Paragraphs>138</Paragraphs>
  <Slides>22</Slides>
  <Notes>19</Notes>
  <HiddenSlides>0</HiddenSlides>
  <MMClips>0</MMClips>
  <ScaleCrop>false</ScaleCrop>
  <HeadingPairs>
    <vt:vector size="6" baseType="variant">
      <vt:variant>
        <vt:lpstr>Fonts Used</vt:lpstr>
      </vt:variant>
      <vt:variant>
        <vt:i4>3</vt:i4>
      </vt:variant>
      <vt:variant>
        <vt:lpstr>Theme</vt:lpstr>
      </vt:variant>
      <vt:variant>
        <vt:i4>1</vt:i4>
      </vt:variant>
      <vt:variant>
        <vt:lpstr>Slide Titles</vt:lpstr>
      </vt:variant>
      <vt:variant>
        <vt:i4>22</vt:i4>
      </vt:variant>
    </vt:vector>
  </HeadingPairs>
  <TitlesOfParts>
    <vt:vector size="26" baseType="lpstr">
      <vt:lpstr>Arial</vt:lpstr>
      <vt:lpstr>Calibri</vt:lpstr>
      <vt:lpstr>Wingdings</vt:lpstr>
      <vt:lpstr>2023 ASU Template Master (Official from Enterprise Brand Strategy and Management)</vt:lpstr>
      <vt:lpstr>PowerPoint Presentation</vt:lpstr>
      <vt:lpstr>Agenda</vt:lpstr>
      <vt:lpstr>PowerPoint Presentation</vt:lpstr>
      <vt:lpstr>Research Technology Office</vt:lpstr>
      <vt:lpstr>Research Technology Office</vt:lpstr>
      <vt:lpstr>Orchestrated Enterprise Support</vt:lpstr>
      <vt:lpstr>Research Computing</vt:lpstr>
      <vt:lpstr>Research Computing</vt:lpstr>
      <vt:lpstr>Research Computing</vt:lpstr>
      <vt:lpstr>Expanding Classroom Support</vt:lpstr>
      <vt:lpstr>Expanding Classroom Support</vt:lpstr>
      <vt:lpstr>Recent Growth Investments</vt:lpstr>
      <vt:lpstr> Sponsored Project Examples</vt:lpstr>
      <vt:lpstr>Detect Threats in Social Media</vt:lpstr>
      <vt:lpstr>Understand Changing Oceans</vt:lpstr>
      <vt:lpstr>Study Brain Activity</vt:lpstr>
      <vt:lpstr>Improve Artificial Intelligence</vt:lpstr>
      <vt:lpstr>Explore Other Worlds</vt:lpstr>
      <vt:lpstr>Peer Into Cells</vt:lpstr>
      <vt:lpstr>Manage Invasive Species</vt:lpstr>
      <vt:lpstr>RTO Initiatives</vt:lpstr>
      <vt:lpstr>  Thank you</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Sean Dudley</dc:creator>
  <cp:lastModifiedBy>Ashly Contreras</cp:lastModifiedBy>
  <cp:revision>493</cp:revision>
  <dcterms:modified xsi:type="dcterms:W3CDTF">2025-12-01T16:22:23Z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ediaServiceImageTags">
    <vt:lpwstr/>
  </property>
  <property fmtid="{D5CDD505-2E9C-101B-9397-08002B2CF9AE}" pid="3" name="ContentTypeId">
    <vt:lpwstr>0x0101005A818E3754711C419E5B8E5A5B2E2637</vt:lpwstr>
  </property>
  <property fmtid="{D5CDD505-2E9C-101B-9397-08002B2CF9AE}" pid="4" name="_SourceUrl">
    <vt:lpwstr/>
  </property>
  <property fmtid="{D5CDD505-2E9C-101B-9397-08002B2CF9AE}" pid="5" name="_SharedFileIndex">
    <vt:lpwstr/>
  </property>
  <property fmtid="{D5CDD505-2E9C-101B-9397-08002B2CF9AE}" pid="6" name="ComplianceAssetId">
    <vt:lpwstr/>
  </property>
  <property fmtid="{D5CDD505-2E9C-101B-9397-08002B2CF9AE}" pid="7" name="_ExtendedDescription">
    <vt:lpwstr/>
  </property>
  <property fmtid="{D5CDD505-2E9C-101B-9397-08002B2CF9AE}" pid="8" name="TriggerFlowInfo">
    <vt:lpwstr/>
  </property>
</Properties>
</file>